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gif" ContentType="video/unknown"/>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media/image20.gif" ContentType="image/gif"/>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335" r:id="rId2"/>
    <p:sldId id="380" r:id="rId3"/>
    <p:sldId id="368" r:id="rId4"/>
    <p:sldId id="336" r:id="rId5"/>
    <p:sldId id="365" r:id="rId6"/>
    <p:sldId id="338" r:id="rId7"/>
    <p:sldId id="339" r:id="rId8"/>
    <p:sldId id="342" r:id="rId9"/>
    <p:sldId id="358" r:id="rId10"/>
    <p:sldId id="346" r:id="rId11"/>
    <p:sldId id="349" r:id="rId12"/>
    <p:sldId id="375" r:id="rId13"/>
    <p:sldId id="374" r:id="rId14"/>
    <p:sldId id="369" r:id="rId15"/>
    <p:sldId id="347" r:id="rId16"/>
    <p:sldId id="370" r:id="rId17"/>
    <p:sldId id="371" r:id="rId18"/>
    <p:sldId id="348" r:id="rId19"/>
    <p:sldId id="379" r:id="rId20"/>
    <p:sldId id="355" r:id="rId21"/>
    <p:sldId id="357" r:id="rId22"/>
    <p:sldId id="363" r:id="rId23"/>
    <p:sldId id="376" r:id="rId24"/>
    <p:sldId id="378" r:id="rId25"/>
    <p:sldId id="351" r:id="rId26"/>
    <p:sldId id="361" r:id="rId27"/>
    <p:sldId id="373" r:id="rId28"/>
  </p:sldIdLst>
  <p:sldSz cx="14630400" cy="74072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gray"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A839"/>
    <a:srgbClr val="EADA00"/>
    <a:srgbClr val="FFEE00"/>
    <a:srgbClr val="FEF75B"/>
    <a:srgbClr val="67BD45"/>
    <a:srgbClr val="FCBA2F"/>
    <a:srgbClr val="FFFF00"/>
    <a:srgbClr val="F37B21"/>
    <a:srgbClr val="0D63B2"/>
    <a:srgbClr val="3174B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21" autoAdjust="0"/>
    <p:restoredTop sz="67087" autoAdjust="0"/>
  </p:normalViewPr>
  <p:slideViewPr>
    <p:cSldViewPr snapToGrid="0" snapToObjects="1">
      <p:cViewPr>
        <p:scale>
          <a:sx n="100" d="100"/>
          <a:sy n="100" d="100"/>
        </p:scale>
        <p:origin x="-504" y="304"/>
      </p:cViewPr>
      <p:guideLst>
        <p:guide orient="horz" pos="2333"/>
        <p:guide pos="460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AE5997-DAD2-4641-98CE-54351CAAA94E}" type="datetimeFigureOut">
              <a:rPr lang="en-US" smtClean="0"/>
              <a:t>11/3/14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740B43F-8FA6-4449-ADDF-BFBB08BFA643}" type="slidenum">
              <a:rPr lang="en-US" smtClean="0"/>
              <a:t>‹#›</a:t>
            </a:fld>
            <a:endParaRPr lang="en-US"/>
          </a:p>
        </p:txBody>
      </p:sp>
    </p:spTree>
    <p:extLst>
      <p:ext uri="{BB962C8B-B14F-4D97-AF65-F5344CB8AC3E}">
        <p14:creationId xmlns:p14="http://schemas.microsoft.com/office/powerpoint/2010/main" val="2051758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50ED4B-395E-E543-B222-292D172F8C22}" type="datetimeFigureOut">
              <a:rPr lang="en-US" smtClean="0"/>
              <a:t>10/18/14</a:t>
            </a:fld>
            <a:endParaRPr lang="en-US"/>
          </a:p>
        </p:txBody>
      </p:sp>
      <p:sp>
        <p:nvSpPr>
          <p:cNvPr id="4" name="Slide Image Placeholder 3"/>
          <p:cNvSpPr>
            <a:spLocks noGrp="1" noRot="1" noChangeAspect="1"/>
          </p:cNvSpPr>
          <p:nvPr>
            <p:ph type="sldImg" idx="2"/>
          </p:nvPr>
        </p:nvSpPr>
        <p:spPr>
          <a:xfrm>
            <a:off x="42863" y="685800"/>
            <a:ext cx="67722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604535-15B3-454F-9072-F43D4FE99C4D}" type="slidenum">
              <a:rPr lang="en-US" smtClean="0"/>
              <a:t>‹#›</a:t>
            </a:fld>
            <a:endParaRPr lang="en-US"/>
          </a:p>
        </p:txBody>
      </p:sp>
    </p:spTree>
    <p:extLst>
      <p:ext uri="{BB962C8B-B14F-4D97-AF65-F5344CB8AC3E}">
        <p14:creationId xmlns:p14="http://schemas.microsoft.com/office/powerpoint/2010/main" val="39730463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fld id="{37604535-15B3-454F-9072-F43D4FE99C4D}" type="slidenum">
              <a:rPr lang="en-US" smtClean="0"/>
              <a:t>1</a:t>
            </a:fld>
            <a:endParaRPr lang="en-US"/>
          </a:p>
        </p:txBody>
      </p:sp>
    </p:spTree>
    <p:extLst>
      <p:ext uri="{BB962C8B-B14F-4D97-AF65-F5344CB8AC3E}">
        <p14:creationId xmlns:p14="http://schemas.microsoft.com/office/powerpoint/2010/main" val="3383516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10</a:t>
            </a:fld>
            <a:endParaRPr lang="en-US"/>
          </a:p>
        </p:txBody>
      </p:sp>
    </p:spTree>
    <p:extLst>
      <p:ext uri="{BB962C8B-B14F-4D97-AF65-F5344CB8AC3E}">
        <p14:creationId xmlns:p14="http://schemas.microsoft.com/office/powerpoint/2010/main" val="1775460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11</a:t>
            </a:fld>
            <a:endParaRPr lang="en-US"/>
          </a:p>
        </p:txBody>
      </p:sp>
    </p:spTree>
    <p:extLst>
      <p:ext uri="{BB962C8B-B14F-4D97-AF65-F5344CB8AC3E}">
        <p14:creationId xmlns:p14="http://schemas.microsoft.com/office/powerpoint/2010/main" val="512270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12</a:t>
            </a:fld>
            <a:endParaRPr lang="en-US"/>
          </a:p>
        </p:txBody>
      </p:sp>
    </p:spTree>
    <p:extLst>
      <p:ext uri="{BB962C8B-B14F-4D97-AF65-F5344CB8AC3E}">
        <p14:creationId xmlns:p14="http://schemas.microsoft.com/office/powerpoint/2010/main" val="512270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13</a:t>
            </a:fld>
            <a:endParaRPr lang="en-US"/>
          </a:p>
        </p:txBody>
      </p:sp>
    </p:spTree>
    <p:extLst>
      <p:ext uri="{BB962C8B-B14F-4D97-AF65-F5344CB8AC3E}">
        <p14:creationId xmlns:p14="http://schemas.microsoft.com/office/powerpoint/2010/main" val="512270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14</a:t>
            </a:fld>
            <a:endParaRPr lang="en-US"/>
          </a:p>
        </p:txBody>
      </p:sp>
    </p:spTree>
    <p:extLst>
      <p:ext uri="{BB962C8B-B14F-4D97-AF65-F5344CB8AC3E}">
        <p14:creationId xmlns:p14="http://schemas.microsoft.com/office/powerpoint/2010/main" val="4211190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15</a:t>
            </a:fld>
            <a:endParaRPr lang="en-US"/>
          </a:p>
        </p:txBody>
      </p:sp>
    </p:spTree>
    <p:extLst>
      <p:ext uri="{BB962C8B-B14F-4D97-AF65-F5344CB8AC3E}">
        <p14:creationId xmlns:p14="http://schemas.microsoft.com/office/powerpoint/2010/main" val="4647080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16</a:t>
            </a:fld>
            <a:endParaRPr lang="en-US"/>
          </a:p>
        </p:txBody>
      </p:sp>
    </p:spTree>
    <p:extLst>
      <p:ext uri="{BB962C8B-B14F-4D97-AF65-F5344CB8AC3E}">
        <p14:creationId xmlns:p14="http://schemas.microsoft.com/office/powerpoint/2010/main" val="32946768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17</a:t>
            </a:fld>
            <a:endParaRPr lang="en-US"/>
          </a:p>
        </p:txBody>
      </p:sp>
    </p:spTree>
    <p:extLst>
      <p:ext uri="{BB962C8B-B14F-4D97-AF65-F5344CB8AC3E}">
        <p14:creationId xmlns:p14="http://schemas.microsoft.com/office/powerpoint/2010/main" val="464708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37604535-15B3-454F-9072-F43D4FE99C4D}" type="slidenum">
              <a:rPr lang="en-US" smtClean="0"/>
              <a:t>18</a:t>
            </a:fld>
            <a:endParaRPr lang="en-US"/>
          </a:p>
        </p:txBody>
      </p:sp>
    </p:spTree>
    <p:extLst>
      <p:ext uri="{BB962C8B-B14F-4D97-AF65-F5344CB8AC3E}">
        <p14:creationId xmlns:p14="http://schemas.microsoft.com/office/powerpoint/2010/main" val="1413590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19</a:t>
            </a:fld>
            <a:endParaRPr lang="en-US"/>
          </a:p>
        </p:txBody>
      </p:sp>
    </p:spTree>
    <p:extLst>
      <p:ext uri="{BB962C8B-B14F-4D97-AF65-F5344CB8AC3E}">
        <p14:creationId xmlns:p14="http://schemas.microsoft.com/office/powerpoint/2010/main" val="1705209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i="1" dirty="0" smtClean="0"/>
          </a:p>
        </p:txBody>
      </p:sp>
      <p:sp>
        <p:nvSpPr>
          <p:cNvPr id="4" name="Slide Number Placeholder 3"/>
          <p:cNvSpPr>
            <a:spLocks noGrp="1"/>
          </p:cNvSpPr>
          <p:nvPr>
            <p:ph type="sldNum" sz="quarter" idx="10"/>
          </p:nvPr>
        </p:nvSpPr>
        <p:spPr/>
        <p:txBody>
          <a:bodyPr/>
          <a:lstStyle/>
          <a:p>
            <a:fld id="{37604535-15B3-454F-9072-F43D4FE99C4D}" type="slidenum">
              <a:rPr lang="en-US" smtClean="0"/>
              <a:t>2</a:t>
            </a:fld>
            <a:endParaRPr lang="en-US"/>
          </a:p>
        </p:txBody>
      </p:sp>
    </p:spTree>
    <p:extLst>
      <p:ext uri="{BB962C8B-B14F-4D97-AF65-F5344CB8AC3E}">
        <p14:creationId xmlns:p14="http://schemas.microsoft.com/office/powerpoint/2010/main" val="16620770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20</a:t>
            </a:fld>
            <a:endParaRPr lang="en-US"/>
          </a:p>
        </p:txBody>
      </p:sp>
    </p:spTree>
    <p:extLst>
      <p:ext uri="{BB962C8B-B14F-4D97-AF65-F5344CB8AC3E}">
        <p14:creationId xmlns:p14="http://schemas.microsoft.com/office/powerpoint/2010/main" val="978972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21</a:t>
            </a:fld>
            <a:endParaRPr lang="en-US"/>
          </a:p>
        </p:txBody>
      </p:sp>
    </p:spTree>
    <p:extLst>
      <p:ext uri="{BB962C8B-B14F-4D97-AF65-F5344CB8AC3E}">
        <p14:creationId xmlns:p14="http://schemas.microsoft.com/office/powerpoint/2010/main" val="33835161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23</a:t>
            </a:fld>
            <a:endParaRPr lang="en-US"/>
          </a:p>
        </p:txBody>
      </p:sp>
    </p:spTree>
    <p:extLst>
      <p:ext uri="{BB962C8B-B14F-4D97-AF65-F5344CB8AC3E}">
        <p14:creationId xmlns:p14="http://schemas.microsoft.com/office/powerpoint/2010/main" val="464708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24</a:t>
            </a:fld>
            <a:endParaRPr lang="en-US"/>
          </a:p>
        </p:txBody>
      </p:sp>
    </p:spTree>
    <p:extLst>
      <p:ext uri="{BB962C8B-B14F-4D97-AF65-F5344CB8AC3E}">
        <p14:creationId xmlns:p14="http://schemas.microsoft.com/office/powerpoint/2010/main" val="14135902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37604535-15B3-454F-9072-F43D4FE99C4D}" type="slidenum">
              <a:rPr lang="en-US" smtClean="0"/>
              <a:t>25</a:t>
            </a:fld>
            <a:endParaRPr lang="en-US"/>
          </a:p>
        </p:txBody>
      </p:sp>
    </p:spTree>
    <p:extLst>
      <p:ext uri="{BB962C8B-B14F-4D97-AF65-F5344CB8AC3E}">
        <p14:creationId xmlns:p14="http://schemas.microsoft.com/office/powerpoint/2010/main" val="10950835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26</a:t>
            </a:fld>
            <a:endParaRPr lang="en-US"/>
          </a:p>
        </p:txBody>
      </p:sp>
    </p:spTree>
    <p:extLst>
      <p:ext uri="{BB962C8B-B14F-4D97-AF65-F5344CB8AC3E}">
        <p14:creationId xmlns:p14="http://schemas.microsoft.com/office/powerpoint/2010/main" val="25209688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27</a:t>
            </a:fld>
            <a:endParaRPr lang="en-US"/>
          </a:p>
        </p:txBody>
      </p:sp>
    </p:spTree>
    <p:extLst>
      <p:ext uri="{BB962C8B-B14F-4D97-AF65-F5344CB8AC3E}">
        <p14:creationId xmlns:p14="http://schemas.microsoft.com/office/powerpoint/2010/main" val="3749399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i="1" dirty="0" smtClean="0"/>
          </a:p>
        </p:txBody>
      </p:sp>
      <p:sp>
        <p:nvSpPr>
          <p:cNvPr id="4" name="Slide Number Placeholder 3"/>
          <p:cNvSpPr>
            <a:spLocks noGrp="1"/>
          </p:cNvSpPr>
          <p:nvPr>
            <p:ph type="sldNum" sz="quarter" idx="10"/>
          </p:nvPr>
        </p:nvSpPr>
        <p:spPr/>
        <p:txBody>
          <a:bodyPr/>
          <a:lstStyle/>
          <a:p>
            <a:fld id="{37604535-15B3-454F-9072-F43D4FE99C4D}" type="slidenum">
              <a:rPr lang="en-US" smtClean="0"/>
              <a:t>3</a:t>
            </a:fld>
            <a:endParaRPr lang="en-US"/>
          </a:p>
        </p:txBody>
      </p:sp>
    </p:spTree>
    <p:extLst>
      <p:ext uri="{BB962C8B-B14F-4D97-AF65-F5344CB8AC3E}">
        <p14:creationId xmlns:p14="http://schemas.microsoft.com/office/powerpoint/2010/main" val="1662077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i="1" baseline="0" dirty="0" smtClean="0"/>
          </a:p>
        </p:txBody>
      </p:sp>
      <p:sp>
        <p:nvSpPr>
          <p:cNvPr id="4" name="Slide Number Placeholder 3"/>
          <p:cNvSpPr>
            <a:spLocks noGrp="1"/>
          </p:cNvSpPr>
          <p:nvPr>
            <p:ph type="sldNum" sz="quarter" idx="10"/>
          </p:nvPr>
        </p:nvSpPr>
        <p:spPr/>
        <p:txBody>
          <a:bodyPr/>
          <a:lstStyle/>
          <a:p>
            <a:fld id="{37604535-15B3-454F-9072-F43D4FE99C4D}" type="slidenum">
              <a:rPr lang="en-US" smtClean="0"/>
              <a:t>4</a:t>
            </a:fld>
            <a:endParaRPr lang="en-US"/>
          </a:p>
        </p:txBody>
      </p:sp>
    </p:spTree>
    <p:extLst>
      <p:ext uri="{BB962C8B-B14F-4D97-AF65-F5344CB8AC3E}">
        <p14:creationId xmlns:p14="http://schemas.microsoft.com/office/powerpoint/2010/main" val="2260740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i="1" dirty="0" smtClean="0"/>
          </a:p>
        </p:txBody>
      </p:sp>
      <p:sp>
        <p:nvSpPr>
          <p:cNvPr id="4" name="Slide Number Placeholder 3"/>
          <p:cNvSpPr>
            <a:spLocks noGrp="1"/>
          </p:cNvSpPr>
          <p:nvPr>
            <p:ph type="sldNum" sz="quarter" idx="10"/>
          </p:nvPr>
        </p:nvSpPr>
        <p:spPr/>
        <p:txBody>
          <a:bodyPr/>
          <a:lstStyle/>
          <a:p>
            <a:fld id="{37604535-15B3-454F-9072-F43D4FE99C4D}" type="slidenum">
              <a:rPr lang="en-US" smtClean="0"/>
              <a:t>5</a:t>
            </a:fld>
            <a:endParaRPr lang="en-US"/>
          </a:p>
        </p:txBody>
      </p:sp>
    </p:spTree>
    <p:extLst>
      <p:ext uri="{BB962C8B-B14F-4D97-AF65-F5344CB8AC3E}">
        <p14:creationId xmlns:p14="http://schemas.microsoft.com/office/powerpoint/2010/main" val="978972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smtClean="0"/>
          </a:p>
        </p:txBody>
      </p:sp>
      <p:sp>
        <p:nvSpPr>
          <p:cNvPr id="4" name="Slide Number Placeholder 3"/>
          <p:cNvSpPr>
            <a:spLocks noGrp="1"/>
          </p:cNvSpPr>
          <p:nvPr>
            <p:ph type="sldNum" sz="quarter" idx="10"/>
          </p:nvPr>
        </p:nvSpPr>
        <p:spPr/>
        <p:txBody>
          <a:bodyPr/>
          <a:lstStyle/>
          <a:p>
            <a:fld id="{37604535-15B3-454F-9072-F43D4FE99C4D}" type="slidenum">
              <a:rPr lang="en-US" smtClean="0"/>
              <a:t>6</a:t>
            </a:fld>
            <a:endParaRPr lang="en-US"/>
          </a:p>
        </p:txBody>
      </p:sp>
    </p:spTree>
    <p:extLst>
      <p:ext uri="{BB962C8B-B14F-4D97-AF65-F5344CB8AC3E}">
        <p14:creationId xmlns:p14="http://schemas.microsoft.com/office/powerpoint/2010/main" val="3563817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7</a:t>
            </a:fld>
            <a:endParaRPr lang="en-US"/>
          </a:p>
        </p:txBody>
      </p:sp>
    </p:spTree>
    <p:extLst>
      <p:ext uri="{BB962C8B-B14F-4D97-AF65-F5344CB8AC3E}">
        <p14:creationId xmlns:p14="http://schemas.microsoft.com/office/powerpoint/2010/main" val="1388766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04535-15B3-454F-9072-F43D4FE99C4D}" type="slidenum">
              <a:rPr lang="en-US" smtClean="0"/>
              <a:t>8</a:t>
            </a:fld>
            <a:endParaRPr lang="en-US"/>
          </a:p>
        </p:txBody>
      </p:sp>
    </p:spTree>
    <p:extLst>
      <p:ext uri="{BB962C8B-B14F-4D97-AF65-F5344CB8AC3E}">
        <p14:creationId xmlns:p14="http://schemas.microsoft.com/office/powerpoint/2010/main" val="2475143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smtClean="0"/>
          </a:p>
        </p:txBody>
      </p:sp>
      <p:sp>
        <p:nvSpPr>
          <p:cNvPr id="4" name="Slide Number Placeholder 3"/>
          <p:cNvSpPr>
            <a:spLocks noGrp="1"/>
          </p:cNvSpPr>
          <p:nvPr>
            <p:ph type="sldNum" sz="quarter" idx="10"/>
          </p:nvPr>
        </p:nvSpPr>
        <p:spPr/>
        <p:txBody>
          <a:bodyPr/>
          <a:lstStyle/>
          <a:p>
            <a:fld id="{37604535-15B3-454F-9072-F43D4FE99C4D}" type="slidenum">
              <a:rPr lang="en-US" smtClean="0"/>
              <a:t>9</a:t>
            </a:fld>
            <a:endParaRPr lang="en-US"/>
          </a:p>
        </p:txBody>
      </p:sp>
    </p:spTree>
    <p:extLst>
      <p:ext uri="{BB962C8B-B14F-4D97-AF65-F5344CB8AC3E}">
        <p14:creationId xmlns:p14="http://schemas.microsoft.com/office/powerpoint/2010/main" val="104007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301059"/>
            <a:ext cx="12435840" cy="1587763"/>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197456"/>
            <a:ext cx="10241280" cy="189297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8CE892-8ABE-E34F-AB05-29843D7660CE}" type="datetimeFigureOut">
              <a:rPr lang="en-US" smtClean="0"/>
              <a:t>10/18/14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3321684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E892-8ABE-E34F-AB05-29843D7660CE}" type="datetimeFigureOut">
              <a:rPr lang="en-US" smtClean="0"/>
              <a:t>10/18/14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1479403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214080" y="296637"/>
            <a:ext cx="6583680" cy="632018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63040" y="296637"/>
            <a:ext cx="19507200" cy="63201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E892-8ABE-E34F-AB05-29843D7660CE}" type="datetimeFigureOut">
              <a:rPr lang="en-US" smtClean="0"/>
              <a:t>10/18/14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3260357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E892-8ABE-E34F-AB05-29843D7660CE}" type="datetimeFigureOut">
              <a:rPr lang="en-US" smtClean="0"/>
              <a:t>10/18/14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2397580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4759863"/>
            <a:ext cx="12435840" cy="1471167"/>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139520"/>
            <a:ext cx="12435840" cy="1620341"/>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8CE892-8ABE-E34F-AB05-29843D7660CE}" type="datetimeFigureOut">
              <a:rPr lang="en-US" smtClean="0"/>
              <a:t>10/18/14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1247205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63040" y="1728367"/>
            <a:ext cx="13045440" cy="488845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4752320" y="1728367"/>
            <a:ext cx="13045440" cy="488845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8CE892-8ABE-E34F-AB05-29843D7660CE}" type="datetimeFigureOut">
              <a:rPr lang="en-US" smtClean="0"/>
              <a:t>10/18/14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3207110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296634"/>
            <a:ext cx="13167360" cy="1234546"/>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658064"/>
            <a:ext cx="6464301" cy="69100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31520" y="2349067"/>
            <a:ext cx="6464301" cy="42677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1" y="1658064"/>
            <a:ext cx="6466841" cy="69100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432041" y="2349067"/>
            <a:ext cx="6466841" cy="42677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8CE892-8ABE-E34F-AB05-29843D7660CE}" type="datetimeFigureOut">
              <a:rPr lang="en-US" smtClean="0"/>
              <a:t>10/18/14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172799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8CE892-8ABE-E34F-AB05-29843D7660CE}" type="datetimeFigureOut">
              <a:rPr lang="en-US" smtClean="0"/>
              <a:t>10/18/14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2673481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CE892-8ABE-E34F-AB05-29843D7660CE}" type="datetimeFigureOut">
              <a:rPr lang="en-US" smtClean="0"/>
              <a:t>10/18/14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4089822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294919"/>
            <a:ext cx="4813301" cy="125512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720081" y="294921"/>
            <a:ext cx="8178800" cy="632190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21" y="1550043"/>
            <a:ext cx="4813301" cy="506678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CE892-8ABE-E34F-AB05-29843D7660CE}" type="datetimeFigureOut">
              <a:rPr lang="en-US" smtClean="0"/>
              <a:t>10/18/14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4257425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185092"/>
            <a:ext cx="8778240" cy="61213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867661" y="661855"/>
            <a:ext cx="8778240" cy="44443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867661" y="5797223"/>
            <a:ext cx="8778240" cy="8693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CE892-8ABE-E34F-AB05-29843D7660CE}" type="datetimeFigureOut">
              <a:rPr lang="en-US" smtClean="0"/>
              <a:t>10/18/14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55D18-C06E-FA40-A0D2-EAC1E41A8E63}" type="slidenum">
              <a:rPr lang="en-US" smtClean="0"/>
              <a:t>‹#›</a:t>
            </a:fld>
            <a:endParaRPr lang="en-US"/>
          </a:p>
        </p:txBody>
      </p:sp>
    </p:spTree>
    <p:extLst>
      <p:ext uri="{BB962C8B-B14F-4D97-AF65-F5344CB8AC3E}">
        <p14:creationId xmlns:p14="http://schemas.microsoft.com/office/powerpoint/2010/main" val="10915180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296634"/>
            <a:ext cx="13167360" cy="123454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31520" y="1728367"/>
            <a:ext cx="13167360" cy="488845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31520" y="6865449"/>
            <a:ext cx="3413760" cy="394369"/>
          </a:xfrm>
          <a:prstGeom prst="rect">
            <a:avLst/>
          </a:prstGeom>
        </p:spPr>
        <p:txBody>
          <a:bodyPr vert="horz" lIns="91440" tIns="45720" rIns="91440" bIns="45720" rtlCol="0" anchor="ctr"/>
          <a:lstStyle>
            <a:lvl1pPr algn="l">
              <a:defRPr sz="1200">
                <a:solidFill>
                  <a:schemeClr val="tx1">
                    <a:tint val="75000"/>
                  </a:schemeClr>
                </a:solidFill>
              </a:defRPr>
            </a:lvl1pPr>
          </a:lstStyle>
          <a:p>
            <a:fld id="{DD8CE892-8ABE-E34F-AB05-29843D7660CE}" type="datetimeFigureOut">
              <a:rPr lang="en-US" smtClean="0"/>
              <a:t>10/18/14</a:t>
            </a:fld>
            <a:endParaRPr lang="en-US"/>
          </a:p>
        </p:txBody>
      </p:sp>
      <p:sp>
        <p:nvSpPr>
          <p:cNvPr id="5" name="Footer Placeholder 4"/>
          <p:cNvSpPr>
            <a:spLocks noGrp="1"/>
          </p:cNvSpPr>
          <p:nvPr>
            <p:ph type="ftr" sz="quarter" idx="3"/>
          </p:nvPr>
        </p:nvSpPr>
        <p:spPr>
          <a:xfrm>
            <a:off x="4998720" y="6865449"/>
            <a:ext cx="4632960" cy="39436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85120" y="6865449"/>
            <a:ext cx="3413760" cy="394369"/>
          </a:xfrm>
          <a:prstGeom prst="rect">
            <a:avLst/>
          </a:prstGeom>
        </p:spPr>
        <p:txBody>
          <a:bodyPr vert="horz" lIns="91440" tIns="45720" rIns="91440" bIns="45720" rtlCol="0" anchor="ctr"/>
          <a:lstStyle>
            <a:lvl1pPr algn="r">
              <a:defRPr sz="1200">
                <a:solidFill>
                  <a:schemeClr val="tx1">
                    <a:tint val="75000"/>
                  </a:schemeClr>
                </a:solidFill>
              </a:defRPr>
            </a:lvl1pPr>
          </a:lstStyle>
          <a:p>
            <a:fld id="{E9D55D18-C06E-FA40-A0D2-EAC1E41A8E63}" type="slidenum">
              <a:rPr lang="en-US" smtClean="0"/>
              <a:t>‹#›</a:t>
            </a:fld>
            <a:endParaRPr lang="en-US"/>
          </a:p>
        </p:txBody>
      </p:sp>
    </p:spTree>
    <p:extLst>
      <p:ext uri="{BB962C8B-B14F-4D97-AF65-F5344CB8AC3E}">
        <p14:creationId xmlns:p14="http://schemas.microsoft.com/office/powerpoint/2010/main" val="2299428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6.xml"/><Relationship Id="rId5" Type="http://schemas.openxmlformats.org/officeDocument/2006/relationships/image" Target="../media/image19.png"/><Relationship Id="rId6" Type="http://schemas.openxmlformats.org/officeDocument/2006/relationships/image" Target="../media/image20.gif"/><Relationship Id="rId1" Type="http://schemas.microsoft.com/office/2007/relationships/media" Target="../media/media1.gif"/><Relationship Id="rId2" Type="http://schemas.openxmlformats.org/officeDocument/2006/relationships/video" Target="../media/media1.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1" Type="http://schemas.openxmlformats.org/officeDocument/2006/relationships/image" Target="../media/image13.png"/><Relationship Id="rId12" Type="http://schemas.openxmlformats.org/officeDocument/2006/relationships/image" Target="../media/image14.png"/><Relationship Id="rId13" Type="http://schemas.openxmlformats.org/officeDocument/2006/relationships/image" Target="../media/image15.png"/><Relationship Id="rId14" Type="http://schemas.openxmlformats.org/officeDocument/2006/relationships/image" Target="../media/image16.png"/><Relationship Id="rId1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9" Type="http://schemas.openxmlformats.org/officeDocument/2006/relationships/image" Target="../media/image11.png"/><Relationship Id="rId10"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734239"/>
            <a:ext cx="12435840" cy="1587763"/>
          </a:xfrm>
        </p:spPr>
        <p:txBody>
          <a:bodyPr>
            <a:normAutofit/>
          </a:bodyPr>
          <a:lstStyle/>
          <a:p>
            <a:r>
              <a:rPr lang="en-US" b="1" dirty="0"/>
              <a:t>Isomorphic JavaScript, satisfying SEO and UX in one </a:t>
            </a:r>
            <a:r>
              <a:rPr lang="en-US" b="1" dirty="0" smtClean="0"/>
              <a:t>go</a:t>
            </a:r>
            <a:endParaRPr lang="en-US" sz="3200" dirty="0"/>
          </a:p>
        </p:txBody>
      </p:sp>
      <p:sp>
        <p:nvSpPr>
          <p:cNvPr id="3" name="Subtitle 2"/>
          <p:cNvSpPr>
            <a:spLocks noGrp="1"/>
          </p:cNvSpPr>
          <p:nvPr>
            <p:ph type="subTitle" idx="1"/>
          </p:nvPr>
        </p:nvSpPr>
        <p:spPr>
          <a:xfrm>
            <a:off x="2194560" y="4630636"/>
            <a:ext cx="10241280" cy="1892970"/>
          </a:xfrm>
        </p:spPr>
        <p:txBody>
          <a:bodyPr/>
          <a:lstStyle/>
          <a:p>
            <a:r>
              <a:rPr lang="en-US" b="1" dirty="0"/>
              <a:t>Jason Strimpel, Pseudo Classically Trained Software Engineer @</a:t>
            </a:r>
            <a:r>
              <a:rPr lang="en-US" b="1" dirty="0" err="1" smtClean="0"/>
              <a:t>WalmartLabs</a:t>
            </a:r>
            <a:endParaRPr lang="en-US" dirty="0" smtClean="0"/>
          </a:p>
        </p:txBody>
      </p:sp>
      <p:sp>
        <p:nvSpPr>
          <p:cNvPr id="5" name="Rectangle 2"/>
          <p:cNvSpPr>
            <a:spLocks/>
          </p:cNvSpPr>
          <p:nvPr/>
        </p:nvSpPr>
        <p:spPr bwMode="auto">
          <a:xfrm>
            <a:off x="0" y="-10160"/>
            <a:ext cx="14639544" cy="1676914"/>
          </a:xfrm>
          <a:prstGeom prst="rect">
            <a:avLst/>
          </a:prstGeom>
          <a:solidFill>
            <a:schemeClr val="accent1"/>
          </a:solidFill>
          <a:ln>
            <a:noFill/>
          </a:ln>
          <a:extLst>
            <a:ext uri="{91240B29-F687-4f45-9708-019B960494DF}">
              <a14:hiddenLine xmlns:a14="http://schemas.microsoft.com/office/drawing/2010/main" w="12700">
                <a:solidFill>
                  <a:schemeClr val="tx1"/>
                </a:solidFill>
                <a:round/>
                <a:headEnd/>
                <a:tailEnd/>
              </a14:hiddenLine>
            </a:ext>
          </a:extLst>
        </p:spPr>
        <p:txBody>
          <a:bodyPr lIns="0" tIns="0" rIns="0" bIns="0"/>
          <a:lstStyle/>
          <a:p>
            <a:endParaRPr lang="en-US"/>
          </a:p>
        </p:txBody>
      </p:sp>
      <p:pic>
        <p:nvPicPr>
          <p:cNvPr id="6"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07713" y="543705"/>
            <a:ext cx="25908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round/>
                <a:headEnd/>
                <a:tailEnd/>
              </a14:hiddenLine>
            </a:ext>
          </a:extLst>
        </p:spPr>
      </p:pic>
    </p:spTree>
    <p:extLst>
      <p:ext uri="{BB962C8B-B14F-4D97-AF65-F5344CB8AC3E}">
        <p14:creationId xmlns:p14="http://schemas.microsoft.com/office/powerpoint/2010/main" val="24395081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The Stack</a:t>
            </a:r>
            <a:endParaRPr lang="en-US" b="1" dirty="0"/>
          </a:p>
        </p:txBody>
      </p:sp>
      <p:sp>
        <p:nvSpPr>
          <p:cNvPr id="3" name="Content Placeholder 2"/>
          <p:cNvSpPr>
            <a:spLocks noGrp="1"/>
          </p:cNvSpPr>
          <p:nvPr>
            <p:ph idx="1"/>
          </p:nvPr>
        </p:nvSpPr>
        <p:spPr>
          <a:xfrm>
            <a:off x="731524" y="3180561"/>
            <a:ext cx="2517320" cy="2490107"/>
          </a:xfrm>
        </p:spPr>
        <p:txBody>
          <a:bodyPr/>
          <a:lstStyle/>
          <a:p>
            <a:pPr marL="0" indent="0">
              <a:buNone/>
            </a:pPr>
            <a:r>
              <a:rPr lang="en-US" sz="2800" dirty="0" err="1"/>
              <a:t>h</a:t>
            </a:r>
            <a:r>
              <a:rPr lang="en-US" sz="2800" dirty="0" err="1" smtClean="0"/>
              <a:t>api</a:t>
            </a:r>
            <a:endParaRPr lang="en-US" sz="2800" dirty="0" smtClean="0"/>
          </a:p>
          <a:p>
            <a:pPr marL="0" indent="0">
              <a:buNone/>
            </a:pPr>
            <a:r>
              <a:rPr lang="en-US" sz="2800" dirty="0" err="1" smtClean="0"/>
              <a:t>Backbone.js</a:t>
            </a:r>
            <a:endParaRPr lang="en-US" sz="2800" dirty="0" smtClean="0"/>
          </a:p>
          <a:p>
            <a:pPr marL="0" indent="0">
              <a:buNone/>
            </a:pPr>
            <a:r>
              <a:rPr lang="en-US" sz="2800" dirty="0" err="1" smtClean="0"/>
              <a:t>jQuery</a:t>
            </a:r>
            <a:endParaRPr lang="en-US" sz="2800" dirty="0" smtClean="0"/>
          </a:p>
          <a:p>
            <a:pPr marL="0" indent="0">
              <a:buNone/>
            </a:pPr>
            <a:r>
              <a:rPr lang="en-US" sz="2800" dirty="0" err="1" smtClean="0"/>
              <a:t>RequireJS</a:t>
            </a:r>
            <a:endParaRPr lang="en-US" sz="2800" dirty="0" smtClean="0"/>
          </a:p>
        </p:txBody>
      </p:sp>
      <p:sp>
        <p:nvSpPr>
          <p:cNvPr id="15" name="Freeform 168"/>
          <p:cNvSpPr>
            <a:spLocks noEditPoints="1"/>
          </p:cNvSpPr>
          <p:nvPr/>
        </p:nvSpPr>
        <p:spPr bwMode="auto">
          <a:xfrm rot="16200000" flipH="1">
            <a:off x="1845265" y="4194069"/>
            <a:ext cx="289836" cy="2517323"/>
          </a:xfrm>
          <a:custGeom>
            <a:avLst/>
            <a:gdLst/>
            <a:ahLst/>
            <a:cxnLst>
              <a:cxn ang="0">
                <a:pos x="164" y="483"/>
              </a:cxn>
              <a:cxn ang="0">
                <a:pos x="116" y="458"/>
              </a:cxn>
              <a:cxn ang="0">
                <a:pos x="86" y="355"/>
              </a:cxn>
              <a:cxn ang="0">
                <a:pos x="85" y="282"/>
              </a:cxn>
              <a:cxn ang="0">
                <a:pos x="86" y="168"/>
              </a:cxn>
              <a:cxn ang="0">
                <a:pos x="82" y="109"/>
              </a:cxn>
              <a:cxn ang="0">
                <a:pos x="64" y="35"/>
              </a:cxn>
              <a:cxn ang="0">
                <a:pos x="38" y="11"/>
              </a:cxn>
              <a:cxn ang="0">
                <a:pos x="10" y="3"/>
              </a:cxn>
              <a:cxn ang="0">
                <a:pos x="6" y="2"/>
              </a:cxn>
              <a:cxn ang="0">
                <a:pos x="29" y="11"/>
              </a:cxn>
              <a:cxn ang="0">
                <a:pos x="53" y="32"/>
              </a:cxn>
              <a:cxn ang="0">
                <a:pos x="69" y="65"/>
              </a:cxn>
              <a:cxn ang="0">
                <a:pos x="69" y="67"/>
              </a:cxn>
              <a:cxn ang="0">
                <a:pos x="72" y="94"/>
              </a:cxn>
              <a:cxn ang="0">
                <a:pos x="72" y="96"/>
              </a:cxn>
              <a:cxn ang="0">
                <a:pos x="70" y="105"/>
              </a:cxn>
              <a:cxn ang="0">
                <a:pos x="76" y="129"/>
              </a:cxn>
              <a:cxn ang="0">
                <a:pos x="74" y="143"/>
              </a:cxn>
              <a:cxn ang="0">
                <a:pos x="73" y="153"/>
              </a:cxn>
              <a:cxn ang="0">
                <a:pos x="72" y="171"/>
              </a:cxn>
              <a:cxn ang="0">
                <a:pos x="73" y="188"/>
              </a:cxn>
              <a:cxn ang="0">
                <a:pos x="72" y="203"/>
              </a:cxn>
              <a:cxn ang="0">
                <a:pos x="77" y="219"/>
              </a:cxn>
              <a:cxn ang="0">
                <a:pos x="72" y="225"/>
              </a:cxn>
              <a:cxn ang="0">
                <a:pos x="71" y="282"/>
              </a:cxn>
              <a:cxn ang="0">
                <a:pos x="71" y="303"/>
              </a:cxn>
              <a:cxn ang="0">
                <a:pos x="74" y="327"/>
              </a:cxn>
              <a:cxn ang="0">
                <a:pos x="73" y="382"/>
              </a:cxn>
              <a:cxn ang="0">
                <a:pos x="78" y="408"/>
              </a:cxn>
              <a:cxn ang="0">
                <a:pos x="79" y="418"/>
              </a:cxn>
              <a:cxn ang="0">
                <a:pos x="82" y="426"/>
              </a:cxn>
              <a:cxn ang="0">
                <a:pos x="87" y="446"/>
              </a:cxn>
              <a:cxn ang="0">
                <a:pos x="100" y="461"/>
              </a:cxn>
              <a:cxn ang="0">
                <a:pos x="142" y="488"/>
              </a:cxn>
              <a:cxn ang="0">
                <a:pos x="131" y="492"/>
              </a:cxn>
              <a:cxn ang="0">
                <a:pos x="115" y="499"/>
              </a:cxn>
              <a:cxn ang="0">
                <a:pos x="103" y="508"/>
              </a:cxn>
              <a:cxn ang="0">
                <a:pos x="96" y="515"/>
              </a:cxn>
              <a:cxn ang="0">
                <a:pos x="76" y="563"/>
              </a:cxn>
              <a:cxn ang="0">
                <a:pos x="73" y="586"/>
              </a:cxn>
              <a:cxn ang="0">
                <a:pos x="68" y="606"/>
              </a:cxn>
              <a:cxn ang="0">
                <a:pos x="68" y="637"/>
              </a:cxn>
              <a:cxn ang="0">
                <a:pos x="65" y="678"/>
              </a:cxn>
              <a:cxn ang="0">
                <a:pos x="66" y="709"/>
              </a:cxn>
              <a:cxn ang="0">
                <a:pos x="67" y="742"/>
              </a:cxn>
              <a:cxn ang="0">
                <a:pos x="70" y="812"/>
              </a:cxn>
              <a:cxn ang="0">
                <a:pos x="73" y="849"/>
              </a:cxn>
              <a:cxn ang="0">
                <a:pos x="76" y="920"/>
              </a:cxn>
              <a:cxn ang="0">
                <a:pos x="62" y="997"/>
              </a:cxn>
              <a:cxn ang="0">
                <a:pos x="81" y="848"/>
              </a:cxn>
              <a:cxn ang="0">
                <a:pos x="79" y="798"/>
              </a:cxn>
              <a:cxn ang="0">
                <a:pos x="101" y="530"/>
              </a:cxn>
              <a:cxn ang="0">
                <a:pos x="155" y="497"/>
              </a:cxn>
              <a:cxn ang="0">
                <a:pos x="164" y="498"/>
              </a:cxn>
              <a:cxn ang="0">
                <a:pos x="99" y="513"/>
              </a:cxn>
            </a:cxnLst>
            <a:rect l="0" t="0" r="r" b="b"/>
            <a:pathLst>
              <a:path w="165" h="1039">
                <a:moveTo>
                  <a:pt x="165" y="483"/>
                </a:moveTo>
                <a:cubicBezTo>
                  <a:pt x="165" y="483"/>
                  <a:pt x="165" y="483"/>
                  <a:pt x="165" y="483"/>
                </a:cubicBezTo>
                <a:cubicBezTo>
                  <a:pt x="165" y="483"/>
                  <a:pt x="165" y="483"/>
                  <a:pt x="165" y="483"/>
                </a:cubicBezTo>
                <a:cubicBezTo>
                  <a:pt x="165" y="483"/>
                  <a:pt x="165" y="483"/>
                  <a:pt x="165" y="483"/>
                </a:cubicBezTo>
                <a:cubicBezTo>
                  <a:pt x="165" y="483"/>
                  <a:pt x="165" y="483"/>
                  <a:pt x="165" y="483"/>
                </a:cubicBezTo>
                <a:cubicBezTo>
                  <a:pt x="164" y="483"/>
                  <a:pt x="164" y="483"/>
                  <a:pt x="164" y="483"/>
                </a:cubicBezTo>
                <a:cubicBezTo>
                  <a:pt x="159" y="482"/>
                  <a:pt x="159" y="482"/>
                  <a:pt x="159" y="482"/>
                </a:cubicBezTo>
                <a:cubicBezTo>
                  <a:pt x="156" y="481"/>
                  <a:pt x="153" y="480"/>
                  <a:pt x="150" y="479"/>
                </a:cubicBezTo>
                <a:cubicBezTo>
                  <a:pt x="144" y="477"/>
                  <a:pt x="138" y="472"/>
                  <a:pt x="134" y="471"/>
                </a:cubicBezTo>
                <a:cubicBezTo>
                  <a:pt x="135" y="471"/>
                  <a:pt x="132" y="469"/>
                  <a:pt x="131" y="468"/>
                </a:cubicBezTo>
                <a:cubicBezTo>
                  <a:pt x="125" y="468"/>
                  <a:pt x="122" y="460"/>
                  <a:pt x="116" y="458"/>
                </a:cubicBezTo>
                <a:cubicBezTo>
                  <a:pt x="116" y="458"/>
                  <a:pt x="116" y="458"/>
                  <a:pt x="116" y="458"/>
                </a:cubicBezTo>
                <a:cubicBezTo>
                  <a:pt x="102" y="447"/>
                  <a:pt x="95" y="434"/>
                  <a:pt x="91" y="415"/>
                </a:cubicBezTo>
                <a:cubicBezTo>
                  <a:pt x="89" y="405"/>
                  <a:pt x="90" y="393"/>
                  <a:pt x="88" y="381"/>
                </a:cubicBezTo>
                <a:cubicBezTo>
                  <a:pt x="87" y="379"/>
                  <a:pt x="87" y="381"/>
                  <a:pt x="87" y="379"/>
                </a:cubicBezTo>
                <a:cubicBezTo>
                  <a:pt x="86" y="376"/>
                  <a:pt x="87" y="379"/>
                  <a:pt x="88" y="378"/>
                </a:cubicBezTo>
                <a:cubicBezTo>
                  <a:pt x="86" y="372"/>
                  <a:pt x="87" y="365"/>
                  <a:pt x="87" y="358"/>
                </a:cubicBezTo>
                <a:cubicBezTo>
                  <a:pt x="86" y="357"/>
                  <a:pt x="86" y="355"/>
                  <a:pt x="86" y="355"/>
                </a:cubicBezTo>
                <a:cubicBezTo>
                  <a:pt x="87" y="347"/>
                  <a:pt x="84" y="336"/>
                  <a:pt x="86" y="328"/>
                </a:cubicBezTo>
                <a:cubicBezTo>
                  <a:pt x="83" y="331"/>
                  <a:pt x="84" y="323"/>
                  <a:pt x="84" y="321"/>
                </a:cubicBezTo>
                <a:cubicBezTo>
                  <a:pt x="84" y="319"/>
                  <a:pt x="85" y="319"/>
                  <a:pt x="85" y="319"/>
                </a:cubicBezTo>
                <a:cubicBezTo>
                  <a:pt x="85" y="313"/>
                  <a:pt x="85" y="310"/>
                  <a:pt x="85" y="303"/>
                </a:cubicBezTo>
                <a:cubicBezTo>
                  <a:pt x="85" y="299"/>
                  <a:pt x="84" y="298"/>
                  <a:pt x="84" y="294"/>
                </a:cubicBezTo>
                <a:cubicBezTo>
                  <a:pt x="86" y="292"/>
                  <a:pt x="85" y="286"/>
                  <a:pt x="85" y="282"/>
                </a:cubicBezTo>
                <a:cubicBezTo>
                  <a:pt x="84" y="283"/>
                  <a:pt x="83" y="277"/>
                  <a:pt x="83" y="273"/>
                </a:cubicBezTo>
                <a:cubicBezTo>
                  <a:pt x="85" y="275"/>
                  <a:pt x="85" y="275"/>
                  <a:pt x="85" y="275"/>
                </a:cubicBezTo>
                <a:cubicBezTo>
                  <a:pt x="84" y="262"/>
                  <a:pt x="87" y="244"/>
                  <a:pt x="85" y="229"/>
                </a:cubicBezTo>
                <a:cubicBezTo>
                  <a:pt x="86" y="228"/>
                  <a:pt x="86" y="228"/>
                  <a:pt x="86" y="228"/>
                </a:cubicBezTo>
                <a:cubicBezTo>
                  <a:pt x="85" y="212"/>
                  <a:pt x="87" y="197"/>
                  <a:pt x="85" y="182"/>
                </a:cubicBezTo>
                <a:cubicBezTo>
                  <a:pt x="86" y="178"/>
                  <a:pt x="86" y="172"/>
                  <a:pt x="86" y="168"/>
                </a:cubicBezTo>
                <a:cubicBezTo>
                  <a:pt x="85" y="162"/>
                  <a:pt x="85" y="160"/>
                  <a:pt x="84" y="157"/>
                </a:cubicBezTo>
                <a:cubicBezTo>
                  <a:pt x="84" y="155"/>
                  <a:pt x="85" y="153"/>
                  <a:pt x="85" y="153"/>
                </a:cubicBezTo>
                <a:cubicBezTo>
                  <a:pt x="85" y="146"/>
                  <a:pt x="87" y="139"/>
                  <a:pt x="85" y="134"/>
                </a:cubicBezTo>
                <a:cubicBezTo>
                  <a:pt x="86" y="133"/>
                  <a:pt x="86" y="133"/>
                  <a:pt x="86" y="133"/>
                </a:cubicBezTo>
                <a:cubicBezTo>
                  <a:pt x="85" y="128"/>
                  <a:pt x="84" y="120"/>
                  <a:pt x="85" y="114"/>
                </a:cubicBezTo>
                <a:cubicBezTo>
                  <a:pt x="84" y="112"/>
                  <a:pt x="83" y="106"/>
                  <a:pt x="82" y="109"/>
                </a:cubicBezTo>
                <a:cubicBezTo>
                  <a:pt x="82" y="107"/>
                  <a:pt x="84" y="107"/>
                  <a:pt x="82" y="105"/>
                </a:cubicBezTo>
                <a:cubicBezTo>
                  <a:pt x="84" y="107"/>
                  <a:pt x="84" y="107"/>
                  <a:pt x="84" y="107"/>
                </a:cubicBezTo>
                <a:cubicBezTo>
                  <a:pt x="84" y="94"/>
                  <a:pt x="82" y="82"/>
                  <a:pt x="79" y="69"/>
                </a:cubicBezTo>
                <a:cubicBezTo>
                  <a:pt x="80" y="65"/>
                  <a:pt x="76" y="56"/>
                  <a:pt x="74" y="49"/>
                </a:cubicBezTo>
                <a:cubicBezTo>
                  <a:pt x="71" y="45"/>
                  <a:pt x="67" y="38"/>
                  <a:pt x="64" y="36"/>
                </a:cubicBezTo>
                <a:cubicBezTo>
                  <a:pt x="64" y="35"/>
                  <a:pt x="64" y="35"/>
                  <a:pt x="64" y="35"/>
                </a:cubicBezTo>
                <a:cubicBezTo>
                  <a:pt x="61" y="30"/>
                  <a:pt x="56" y="24"/>
                  <a:pt x="50" y="19"/>
                </a:cubicBezTo>
                <a:cubicBezTo>
                  <a:pt x="46" y="16"/>
                  <a:pt x="45" y="17"/>
                  <a:pt x="42" y="15"/>
                </a:cubicBezTo>
                <a:cubicBezTo>
                  <a:pt x="43" y="14"/>
                  <a:pt x="43" y="14"/>
                  <a:pt x="43" y="14"/>
                </a:cubicBezTo>
                <a:cubicBezTo>
                  <a:pt x="39" y="12"/>
                  <a:pt x="37" y="13"/>
                  <a:pt x="35" y="13"/>
                </a:cubicBezTo>
                <a:cubicBezTo>
                  <a:pt x="33" y="11"/>
                  <a:pt x="33" y="11"/>
                  <a:pt x="30" y="9"/>
                </a:cubicBezTo>
                <a:cubicBezTo>
                  <a:pt x="33" y="10"/>
                  <a:pt x="36" y="11"/>
                  <a:pt x="38" y="11"/>
                </a:cubicBezTo>
                <a:cubicBezTo>
                  <a:pt x="34" y="8"/>
                  <a:pt x="29" y="8"/>
                  <a:pt x="27" y="5"/>
                </a:cubicBezTo>
                <a:cubicBezTo>
                  <a:pt x="23" y="3"/>
                  <a:pt x="20" y="3"/>
                  <a:pt x="19" y="3"/>
                </a:cubicBezTo>
                <a:cubicBezTo>
                  <a:pt x="19" y="3"/>
                  <a:pt x="17" y="2"/>
                  <a:pt x="19" y="2"/>
                </a:cubicBezTo>
                <a:cubicBezTo>
                  <a:pt x="16" y="1"/>
                  <a:pt x="14" y="1"/>
                  <a:pt x="12" y="1"/>
                </a:cubicBezTo>
                <a:cubicBezTo>
                  <a:pt x="13" y="1"/>
                  <a:pt x="14" y="1"/>
                  <a:pt x="14" y="1"/>
                </a:cubicBezTo>
                <a:cubicBezTo>
                  <a:pt x="12" y="2"/>
                  <a:pt x="10" y="1"/>
                  <a:pt x="10" y="3"/>
                </a:cubicBezTo>
                <a:cubicBezTo>
                  <a:pt x="11" y="3"/>
                  <a:pt x="12" y="3"/>
                  <a:pt x="13" y="3"/>
                </a:cubicBezTo>
                <a:cubicBezTo>
                  <a:pt x="12" y="4"/>
                  <a:pt x="7" y="3"/>
                  <a:pt x="6" y="2"/>
                </a:cubicBezTo>
                <a:cubicBezTo>
                  <a:pt x="5" y="1"/>
                  <a:pt x="10" y="1"/>
                  <a:pt x="8" y="0"/>
                </a:cubicBezTo>
                <a:cubicBezTo>
                  <a:pt x="5" y="0"/>
                  <a:pt x="3" y="0"/>
                  <a:pt x="0" y="1"/>
                </a:cubicBezTo>
                <a:cubicBezTo>
                  <a:pt x="2" y="1"/>
                  <a:pt x="4" y="2"/>
                  <a:pt x="3" y="2"/>
                </a:cubicBezTo>
                <a:cubicBezTo>
                  <a:pt x="6" y="2"/>
                  <a:pt x="6" y="2"/>
                  <a:pt x="6" y="2"/>
                </a:cubicBezTo>
                <a:cubicBezTo>
                  <a:pt x="6" y="3"/>
                  <a:pt x="6" y="3"/>
                  <a:pt x="6" y="3"/>
                </a:cubicBezTo>
                <a:cubicBezTo>
                  <a:pt x="11" y="4"/>
                  <a:pt x="14" y="6"/>
                  <a:pt x="20" y="7"/>
                </a:cubicBezTo>
                <a:cubicBezTo>
                  <a:pt x="18" y="5"/>
                  <a:pt x="18" y="5"/>
                  <a:pt x="18" y="5"/>
                </a:cubicBezTo>
                <a:cubicBezTo>
                  <a:pt x="21" y="6"/>
                  <a:pt x="25" y="6"/>
                  <a:pt x="27" y="9"/>
                </a:cubicBezTo>
                <a:cubicBezTo>
                  <a:pt x="26" y="9"/>
                  <a:pt x="26" y="10"/>
                  <a:pt x="26" y="10"/>
                </a:cubicBezTo>
                <a:cubicBezTo>
                  <a:pt x="27" y="10"/>
                  <a:pt x="28" y="10"/>
                  <a:pt x="29" y="11"/>
                </a:cubicBezTo>
                <a:cubicBezTo>
                  <a:pt x="27" y="12"/>
                  <a:pt x="27" y="12"/>
                  <a:pt x="27" y="12"/>
                </a:cubicBezTo>
                <a:cubicBezTo>
                  <a:pt x="29" y="10"/>
                  <a:pt x="35" y="15"/>
                  <a:pt x="36" y="16"/>
                </a:cubicBezTo>
                <a:cubicBezTo>
                  <a:pt x="35" y="16"/>
                  <a:pt x="35" y="16"/>
                  <a:pt x="35" y="16"/>
                </a:cubicBezTo>
                <a:cubicBezTo>
                  <a:pt x="39" y="19"/>
                  <a:pt x="35" y="14"/>
                  <a:pt x="38" y="16"/>
                </a:cubicBezTo>
                <a:cubicBezTo>
                  <a:pt x="40" y="18"/>
                  <a:pt x="38" y="18"/>
                  <a:pt x="39" y="20"/>
                </a:cubicBezTo>
                <a:cubicBezTo>
                  <a:pt x="43" y="23"/>
                  <a:pt x="50" y="28"/>
                  <a:pt x="53" y="32"/>
                </a:cubicBezTo>
                <a:cubicBezTo>
                  <a:pt x="56" y="35"/>
                  <a:pt x="60" y="39"/>
                  <a:pt x="62" y="42"/>
                </a:cubicBezTo>
                <a:cubicBezTo>
                  <a:pt x="65" y="45"/>
                  <a:pt x="61" y="42"/>
                  <a:pt x="64" y="45"/>
                </a:cubicBezTo>
                <a:cubicBezTo>
                  <a:pt x="63" y="45"/>
                  <a:pt x="62" y="46"/>
                  <a:pt x="62" y="47"/>
                </a:cubicBezTo>
                <a:cubicBezTo>
                  <a:pt x="63" y="47"/>
                  <a:pt x="66" y="53"/>
                  <a:pt x="66" y="49"/>
                </a:cubicBezTo>
                <a:cubicBezTo>
                  <a:pt x="68" y="54"/>
                  <a:pt x="70" y="60"/>
                  <a:pt x="71" y="66"/>
                </a:cubicBezTo>
                <a:cubicBezTo>
                  <a:pt x="71" y="64"/>
                  <a:pt x="69" y="63"/>
                  <a:pt x="69" y="65"/>
                </a:cubicBezTo>
                <a:cubicBezTo>
                  <a:pt x="71" y="67"/>
                  <a:pt x="73" y="72"/>
                  <a:pt x="73" y="77"/>
                </a:cubicBezTo>
                <a:cubicBezTo>
                  <a:pt x="74" y="77"/>
                  <a:pt x="74" y="75"/>
                  <a:pt x="75" y="76"/>
                </a:cubicBezTo>
                <a:cubicBezTo>
                  <a:pt x="75" y="76"/>
                  <a:pt x="76" y="77"/>
                  <a:pt x="76" y="79"/>
                </a:cubicBezTo>
                <a:cubicBezTo>
                  <a:pt x="75" y="80"/>
                  <a:pt x="73" y="80"/>
                  <a:pt x="74" y="84"/>
                </a:cubicBezTo>
                <a:cubicBezTo>
                  <a:pt x="72" y="83"/>
                  <a:pt x="73" y="76"/>
                  <a:pt x="71" y="79"/>
                </a:cubicBezTo>
                <a:cubicBezTo>
                  <a:pt x="69" y="77"/>
                  <a:pt x="68" y="69"/>
                  <a:pt x="69" y="67"/>
                </a:cubicBezTo>
                <a:cubicBezTo>
                  <a:pt x="66" y="64"/>
                  <a:pt x="69" y="70"/>
                  <a:pt x="67" y="70"/>
                </a:cubicBezTo>
                <a:cubicBezTo>
                  <a:pt x="68" y="73"/>
                  <a:pt x="69" y="75"/>
                  <a:pt x="70" y="80"/>
                </a:cubicBezTo>
                <a:cubicBezTo>
                  <a:pt x="71" y="80"/>
                  <a:pt x="71" y="78"/>
                  <a:pt x="72" y="81"/>
                </a:cubicBezTo>
                <a:cubicBezTo>
                  <a:pt x="74" y="85"/>
                  <a:pt x="71" y="87"/>
                  <a:pt x="71" y="88"/>
                </a:cubicBezTo>
                <a:cubicBezTo>
                  <a:pt x="71" y="86"/>
                  <a:pt x="71" y="86"/>
                  <a:pt x="71" y="86"/>
                </a:cubicBezTo>
                <a:cubicBezTo>
                  <a:pt x="71" y="89"/>
                  <a:pt x="72" y="90"/>
                  <a:pt x="72" y="94"/>
                </a:cubicBezTo>
                <a:cubicBezTo>
                  <a:pt x="70" y="95"/>
                  <a:pt x="71" y="88"/>
                  <a:pt x="70" y="87"/>
                </a:cubicBezTo>
                <a:cubicBezTo>
                  <a:pt x="68" y="90"/>
                  <a:pt x="68" y="90"/>
                  <a:pt x="68" y="90"/>
                </a:cubicBezTo>
                <a:cubicBezTo>
                  <a:pt x="69" y="95"/>
                  <a:pt x="70" y="91"/>
                  <a:pt x="70" y="97"/>
                </a:cubicBezTo>
                <a:cubicBezTo>
                  <a:pt x="69" y="96"/>
                  <a:pt x="69" y="96"/>
                  <a:pt x="69" y="96"/>
                </a:cubicBezTo>
                <a:cubicBezTo>
                  <a:pt x="70" y="99"/>
                  <a:pt x="70" y="99"/>
                  <a:pt x="70" y="99"/>
                </a:cubicBezTo>
                <a:cubicBezTo>
                  <a:pt x="71" y="99"/>
                  <a:pt x="72" y="99"/>
                  <a:pt x="72" y="96"/>
                </a:cubicBezTo>
                <a:cubicBezTo>
                  <a:pt x="74" y="97"/>
                  <a:pt x="72" y="98"/>
                  <a:pt x="73" y="103"/>
                </a:cubicBezTo>
                <a:cubicBezTo>
                  <a:pt x="74" y="104"/>
                  <a:pt x="73" y="101"/>
                  <a:pt x="74" y="101"/>
                </a:cubicBezTo>
                <a:cubicBezTo>
                  <a:pt x="75" y="100"/>
                  <a:pt x="75" y="104"/>
                  <a:pt x="76" y="106"/>
                </a:cubicBezTo>
                <a:cubicBezTo>
                  <a:pt x="76" y="110"/>
                  <a:pt x="74" y="108"/>
                  <a:pt x="74" y="110"/>
                </a:cubicBezTo>
                <a:cubicBezTo>
                  <a:pt x="73" y="109"/>
                  <a:pt x="73" y="106"/>
                  <a:pt x="74" y="106"/>
                </a:cubicBezTo>
                <a:cubicBezTo>
                  <a:pt x="72" y="101"/>
                  <a:pt x="71" y="108"/>
                  <a:pt x="70" y="105"/>
                </a:cubicBezTo>
                <a:cubicBezTo>
                  <a:pt x="70" y="109"/>
                  <a:pt x="71" y="109"/>
                  <a:pt x="72" y="110"/>
                </a:cubicBezTo>
                <a:cubicBezTo>
                  <a:pt x="72" y="109"/>
                  <a:pt x="73" y="111"/>
                  <a:pt x="73" y="110"/>
                </a:cubicBezTo>
                <a:cubicBezTo>
                  <a:pt x="77" y="116"/>
                  <a:pt x="71" y="114"/>
                  <a:pt x="72" y="120"/>
                </a:cubicBezTo>
                <a:cubicBezTo>
                  <a:pt x="74" y="119"/>
                  <a:pt x="75" y="129"/>
                  <a:pt x="77" y="124"/>
                </a:cubicBezTo>
                <a:cubicBezTo>
                  <a:pt x="78" y="125"/>
                  <a:pt x="78" y="127"/>
                  <a:pt x="78" y="129"/>
                </a:cubicBezTo>
                <a:cubicBezTo>
                  <a:pt x="77" y="127"/>
                  <a:pt x="77" y="132"/>
                  <a:pt x="76" y="129"/>
                </a:cubicBezTo>
                <a:cubicBezTo>
                  <a:pt x="76" y="131"/>
                  <a:pt x="76" y="131"/>
                  <a:pt x="76" y="131"/>
                </a:cubicBezTo>
                <a:cubicBezTo>
                  <a:pt x="74" y="128"/>
                  <a:pt x="74" y="128"/>
                  <a:pt x="74" y="128"/>
                </a:cubicBezTo>
                <a:cubicBezTo>
                  <a:pt x="73" y="130"/>
                  <a:pt x="72" y="134"/>
                  <a:pt x="71" y="136"/>
                </a:cubicBezTo>
                <a:cubicBezTo>
                  <a:pt x="72" y="139"/>
                  <a:pt x="73" y="135"/>
                  <a:pt x="73" y="138"/>
                </a:cubicBezTo>
                <a:cubicBezTo>
                  <a:pt x="72" y="137"/>
                  <a:pt x="72" y="139"/>
                  <a:pt x="72" y="141"/>
                </a:cubicBezTo>
                <a:cubicBezTo>
                  <a:pt x="72" y="138"/>
                  <a:pt x="74" y="141"/>
                  <a:pt x="74" y="143"/>
                </a:cubicBezTo>
                <a:cubicBezTo>
                  <a:pt x="74" y="146"/>
                  <a:pt x="73" y="149"/>
                  <a:pt x="72" y="149"/>
                </a:cubicBezTo>
                <a:cubicBezTo>
                  <a:pt x="71" y="145"/>
                  <a:pt x="71" y="145"/>
                  <a:pt x="71" y="145"/>
                </a:cubicBezTo>
                <a:cubicBezTo>
                  <a:pt x="72" y="148"/>
                  <a:pt x="71" y="146"/>
                  <a:pt x="71" y="149"/>
                </a:cubicBezTo>
                <a:cubicBezTo>
                  <a:pt x="72" y="150"/>
                  <a:pt x="73" y="151"/>
                  <a:pt x="74" y="152"/>
                </a:cubicBezTo>
                <a:cubicBezTo>
                  <a:pt x="75" y="154"/>
                  <a:pt x="73" y="156"/>
                  <a:pt x="74" y="156"/>
                </a:cubicBezTo>
                <a:cubicBezTo>
                  <a:pt x="73" y="153"/>
                  <a:pt x="73" y="153"/>
                  <a:pt x="73" y="153"/>
                </a:cubicBezTo>
                <a:cubicBezTo>
                  <a:pt x="73" y="157"/>
                  <a:pt x="71" y="154"/>
                  <a:pt x="71" y="158"/>
                </a:cubicBezTo>
                <a:cubicBezTo>
                  <a:pt x="72" y="160"/>
                  <a:pt x="72" y="160"/>
                  <a:pt x="72" y="160"/>
                </a:cubicBezTo>
                <a:cubicBezTo>
                  <a:pt x="72" y="160"/>
                  <a:pt x="72" y="161"/>
                  <a:pt x="71" y="160"/>
                </a:cubicBezTo>
                <a:cubicBezTo>
                  <a:pt x="72" y="161"/>
                  <a:pt x="72" y="163"/>
                  <a:pt x="72" y="164"/>
                </a:cubicBezTo>
                <a:cubicBezTo>
                  <a:pt x="71" y="165"/>
                  <a:pt x="71" y="165"/>
                  <a:pt x="71" y="165"/>
                </a:cubicBezTo>
                <a:cubicBezTo>
                  <a:pt x="72" y="167"/>
                  <a:pt x="73" y="169"/>
                  <a:pt x="72" y="171"/>
                </a:cubicBezTo>
                <a:cubicBezTo>
                  <a:pt x="74" y="170"/>
                  <a:pt x="72" y="169"/>
                  <a:pt x="73" y="166"/>
                </a:cubicBezTo>
                <a:cubicBezTo>
                  <a:pt x="74" y="164"/>
                  <a:pt x="74" y="169"/>
                  <a:pt x="74" y="170"/>
                </a:cubicBezTo>
                <a:cubicBezTo>
                  <a:pt x="72" y="169"/>
                  <a:pt x="74" y="175"/>
                  <a:pt x="74" y="177"/>
                </a:cubicBezTo>
                <a:cubicBezTo>
                  <a:pt x="73" y="178"/>
                  <a:pt x="73" y="179"/>
                  <a:pt x="72" y="180"/>
                </a:cubicBezTo>
                <a:cubicBezTo>
                  <a:pt x="74" y="181"/>
                  <a:pt x="74" y="181"/>
                  <a:pt x="74" y="181"/>
                </a:cubicBezTo>
                <a:cubicBezTo>
                  <a:pt x="71" y="182"/>
                  <a:pt x="74" y="186"/>
                  <a:pt x="73" y="188"/>
                </a:cubicBezTo>
                <a:cubicBezTo>
                  <a:pt x="73" y="187"/>
                  <a:pt x="72" y="187"/>
                  <a:pt x="71" y="189"/>
                </a:cubicBezTo>
                <a:cubicBezTo>
                  <a:pt x="73" y="186"/>
                  <a:pt x="73" y="193"/>
                  <a:pt x="75" y="192"/>
                </a:cubicBezTo>
                <a:cubicBezTo>
                  <a:pt x="74" y="197"/>
                  <a:pt x="72" y="191"/>
                  <a:pt x="71" y="192"/>
                </a:cubicBezTo>
                <a:cubicBezTo>
                  <a:pt x="72" y="195"/>
                  <a:pt x="70" y="198"/>
                  <a:pt x="72" y="199"/>
                </a:cubicBezTo>
                <a:cubicBezTo>
                  <a:pt x="72" y="196"/>
                  <a:pt x="73" y="200"/>
                  <a:pt x="74" y="200"/>
                </a:cubicBezTo>
                <a:cubicBezTo>
                  <a:pt x="74" y="205"/>
                  <a:pt x="73" y="200"/>
                  <a:pt x="72" y="203"/>
                </a:cubicBezTo>
                <a:cubicBezTo>
                  <a:pt x="72" y="204"/>
                  <a:pt x="74" y="207"/>
                  <a:pt x="74" y="204"/>
                </a:cubicBezTo>
                <a:cubicBezTo>
                  <a:pt x="74" y="206"/>
                  <a:pt x="76" y="209"/>
                  <a:pt x="74" y="212"/>
                </a:cubicBezTo>
                <a:cubicBezTo>
                  <a:pt x="73" y="213"/>
                  <a:pt x="74" y="207"/>
                  <a:pt x="73" y="208"/>
                </a:cubicBezTo>
                <a:cubicBezTo>
                  <a:pt x="73" y="214"/>
                  <a:pt x="76" y="211"/>
                  <a:pt x="76" y="217"/>
                </a:cubicBezTo>
                <a:cubicBezTo>
                  <a:pt x="77" y="215"/>
                  <a:pt x="79" y="217"/>
                  <a:pt x="79" y="219"/>
                </a:cubicBezTo>
                <a:cubicBezTo>
                  <a:pt x="79" y="226"/>
                  <a:pt x="79" y="217"/>
                  <a:pt x="77" y="219"/>
                </a:cubicBezTo>
                <a:cubicBezTo>
                  <a:pt x="77" y="222"/>
                  <a:pt x="77" y="222"/>
                  <a:pt x="77" y="222"/>
                </a:cubicBezTo>
                <a:cubicBezTo>
                  <a:pt x="75" y="225"/>
                  <a:pt x="74" y="214"/>
                  <a:pt x="73" y="217"/>
                </a:cubicBezTo>
                <a:cubicBezTo>
                  <a:pt x="73" y="220"/>
                  <a:pt x="73" y="220"/>
                  <a:pt x="73" y="220"/>
                </a:cubicBezTo>
                <a:cubicBezTo>
                  <a:pt x="73" y="220"/>
                  <a:pt x="72" y="219"/>
                  <a:pt x="71" y="220"/>
                </a:cubicBezTo>
                <a:cubicBezTo>
                  <a:pt x="72" y="220"/>
                  <a:pt x="71" y="226"/>
                  <a:pt x="72" y="226"/>
                </a:cubicBezTo>
                <a:cubicBezTo>
                  <a:pt x="73" y="227"/>
                  <a:pt x="71" y="224"/>
                  <a:pt x="72" y="225"/>
                </a:cubicBezTo>
                <a:cubicBezTo>
                  <a:pt x="72" y="227"/>
                  <a:pt x="74" y="229"/>
                  <a:pt x="74" y="233"/>
                </a:cubicBezTo>
                <a:cubicBezTo>
                  <a:pt x="73" y="231"/>
                  <a:pt x="72" y="234"/>
                  <a:pt x="71" y="233"/>
                </a:cubicBezTo>
                <a:cubicBezTo>
                  <a:pt x="71" y="235"/>
                  <a:pt x="73" y="234"/>
                  <a:pt x="72" y="236"/>
                </a:cubicBezTo>
                <a:cubicBezTo>
                  <a:pt x="71" y="236"/>
                  <a:pt x="71" y="236"/>
                  <a:pt x="71" y="236"/>
                </a:cubicBezTo>
                <a:cubicBezTo>
                  <a:pt x="71" y="247"/>
                  <a:pt x="71" y="261"/>
                  <a:pt x="73" y="271"/>
                </a:cubicBezTo>
                <a:cubicBezTo>
                  <a:pt x="72" y="273"/>
                  <a:pt x="72" y="276"/>
                  <a:pt x="71" y="282"/>
                </a:cubicBezTo>
                <a:cubicBezTo>
                  <a:pt x="71" y="279"/>
                  <a:pt x="72" y="282"/>
                  <a:pt x="72" y="283"/>
                </a:cubicBezTo>
                <a:cubicBezTo>
                  <a:pt x="71" y="286"/>
                  <a:pt x="71" y="286"/>
                  <a:pt x="71" y="286"/>
                </a:cubicBezTo>
                <a:cubicBezTo>
                  <a:pt x="70" y="289"/>
                  <a:pt x="71" y="293"/>
                  <a:pt x="72" y="296"/>
                </a:cubicBezTo>
                <a:cubicBezTo>
                  <a:pt x="72" y="297"/>
                  <a:pt x="71" y="297"/>
                  <a:pt x="71" y="297"/>
                </a:cubicBezTo>
                <a:cubicBezTo>
                  <a:pt x="70" y="300"/>
                  <a:pt x="72" y="300"/>
                  <a:pt x="72" y="301"/>
                </a:cubicBezTo>
                <a:cubicBezTo>
                  <a:pt x="71" y="303"/>
                  <a:pt x="71" y="303"/>
                  <a:pt x="71" y="303"/>
                </a:cubicBezTo>
                <a:cubicBezTo>
                  <a:pt x="72" y="303"/>
                  <a:pt x="72" y="303"/>
                  <a:pt x="72" y="303"/>
                </a:cubicBezTo>
                <a:cubicBezTo>
                  <a:pt x="72" y="306"/>
                  <a:pt x="72" y="310"/>
                  <a:pt x="71" y="310"/>
                </a:cubicBezTo>
                <a:cubicBezTo>
                  <a:pt x="71" y="311"/>
                  <a:pt x="71" y="312"/>
                  <a:pt x="72" y="311"/>
                </a:cubicBezTo>
                <a:cubicBezTo>
                  <a:pt x="71" y="313"/>
                  <a:pt x="71" y="321"/>
                  <a:pt x="71" y="327"/>
                </a:cubicBezTo>
                <a:cubicBezTo>
                  <a:pt x="72" y="324"/>
                  <a:pt x="72" y="324"/>
                  <a:pt x="73" y="324"/>
                </a:cubicBezTo>
                <a:cubicBezTo>
                  <a:pt x="75" y="325"/>
                  <a:pt x="73" y="325"/>
                  <a:pt x="74" y="327"/>
                </a:cubicBezTo>
                <a:cubicBezTo>
                  <a:pt x="73" y="327"/>
                  <a:pt x="73" y="330"/>
                  <a:pt x="72" y="327"/>
                </a:cubicBezTo>
                <a:cubicBezTo>
                  <a:pt x="70" y="334"/>
                  <a:pt x="72" y="344"/>
                  <a:pt x="72" y="353"/>
                </a:cubicBezTo>
                <a:cubicBezTo>
                  <a:pt x="72" y="355"/>
                  <a:pt x="72" y="354"/>
                  <a:pt x="73" y="355"/>
                </a:cubicBezTo>
                <a:cubicBezTo>
                  <a:pt x="71" y="360"/>
                  <a:pt x="73" y="367"/>
                  <a:pt x="73" y="373"/>
                </a:cubicBezTo>
                <a:cubicBezTo>
                  <a:pt x="74" y="372"/>
                  <a:pt x="76" y="374"/>
                  <a:pt x="76" y="377"/>
                </a:cubicBezTo>
                <a:cubicBezTo>
                  <a:pt x="77" y="380"/>
                  <a:pt x="74" y="378"/>
                  <a:pt x="73" y="382"/>
                </a:cubicBezTo>
                <a:cubicBezTo>
                  <a:pt x="74" y="383"/>
                  <a:pt x="75" y="386"/>
                  <a:pt x="75" y="388"/>
                </a:cubicBezTo>
                <a:cubicBezTo>
                  <a:pt x="74" y="388"/>
                  <a:pt x="74" y="388"/>
                  <a:pt x="74" y="388"/>
                </a:cubicBezTo>
                <a:cubicBezTo>
                  <a:pt x="75" y="390"/>
                  <a:pt x="76" y="393"/>
                  <a:pt x="76" y="395"/>
                </a:cubicBezTo>
                <a:cubicBezTo>
                  <a:pt x="76" y="395"/>
                  <a:pt x="76" y="395"/>
                  <a:pt x="76" y="395"/>
                </a:cubicBezTo>
                <a:cubicBezTo>
                  <a:pt x="76" y="397"/>
                  <a:pt x="75" y="399"/>
                  <a:pt x="75" y="401"/>
                </a:cubicBezTo>
                <a:cubicBezTo>
                  <a:pt x="77" y="402"/>
                  <a:pt x="77" y="407"/>
                  <a:pt x="78" y="408"/>
                </a:cubicBezTo>
                <a:cubicBezTo>
                  <a:pt x="78" y="408"/>
                  <a:pt x="78" y="408"/>
                  <a:pt x="77" y="408"/>
                </a:cubicBezTo>
                <a:cubicBezTo>
                  <a:pt x="79" y="408"/>
                  <a:pt x="79" y="408"/>
                  <a:pt x="79" y="408"/>
                </a:cubicBezTo>
                <a:cubicBezTo>
                  <a:pt x="79" y="413"/>
                  <a:pt x="79" y="413"/>
                  <a:pt x="79" y="413"/>
                </a:cubicBezTo>
                <a:cubicBezTo>
                  <a:pt x="78" y="412"/>
                  <a:pt x="77" y="412"/>
                  <a:pt x="77" y="411"/>
                </a:cubicBezTo>
                <a:cubicBezTo>
                  <a:pt x="77" y="415"/>
                  <a:pt x="78" y="412"/>
                  <a:pt x="79" y="414"/>
                </a:cubicBezTo>
                <a:cubicBezTo>
                  <a:pt x="81" y="417"/>
                  <a:pt x="79" y="417"/>
                  <a:pt x="79" y="418"/>
                </a:cubicBezTo>
                <a:cubicBezTo>
                  <a:pt x="79" y="417"/>
                  <a:pt x="79" y="416"/>
                  <a:pt x="79" y="416"/>
                </a:cubicBezTo>
                <a:cubicBezTo>
                  <a:pt x="78" y="414"/>
                  <a:pt x="79" y="417"/>
                  <a:pt x="78" y="418"/>
                </a:cubicBezTo>
                <a:cubicBezTo>
                  <a:pt x="78" y="418"/>
                  <a:pt x="80" y="418"/>
                  <a:pt x="80" y="421"/>
                </a:cubicBezTo>
                <a:cubicBezTo>
                  <a:pt x="80" y="422"/>
                  <a:pt x="82" y="427"/>
                  <a:pt x="80" y="427"/>
                </a:cubicBezTo>
                <a:cubicBezTo>
                  <a:pt x="81" y="428"/>
                  <a:pt x="82" y="430"/>
                  <a:pt x="82" y="431"/>
                </a:cubicBezTo>
                <a:cubicBezTo>
                  <a:pt x="82" y="429"/>
                  <a:pt x="82" y="427"/>
                  <a:pt x="82" y="426"/>
                </a:cubicBezTo>
                <a:cubicBezTo>
                  <a:pt x="83" y="427"/>
                  <a:pt x="84" y="430"/>
                  <a:pt x="84" y="431"/>
                </a:cubicBezTo>
                <a:cubicBezTo>
                  <a:pt x="83" y="430"/>
                  <a:pt x="83" y="430"/>
                  <a:pt x="83" y="430"/>
                </a:cubicBezTo>
                <a:cubicBezTo>
                  <a:pt x="83" y="431"/>
                  <a:pt x="84" y="435"/>
                  <a:pt x="85" y="432"/>
                </a:cubicBezTo>
                <a:cubicBezTo>
                  <a:pt x="84" y="436"/>
                  <a:pt x="84" y="436"/>
                  <a:pt x="84" y="436"/>
                </a:cubicBezTo>
                <a:cubicBezTo>
                  <a:pt x="86" y="437"/>
                  <a:pt x="86" y="439"/>
                  <a:pt x="88" y="442"/>
                </a:cubicBezTo>
                <a:cubicBezTo>
                  <a:pt x="87" y="442"/>
                  <a:pt x="85" y="441"/>
                  <a:pt x="87" y="446"/>
                </a:cubicBezTo>
                <a:cubicBezTo>
                  <a:pt x="88" y="447"/>
                  <a:pt x="88" y="448"/>
                  <a:pt x="90" y="449"/>
                </a:cubicBezTo>
                <a:cubicBezTo>
                  <a:pt x="91" y="451"/>
                  <a:pt x="91" y="451"/>
                  <a:pt x="90" y="451"/>
                </a:cubicBezTo>
                <a:cubicBezTo>
                  <a:pt x="95" y="458"/>
                  <a:pt x="98" y="455"/>
                  <a:pt x="101" y="460"/>
                </a:cubicBezTo>
                <a:cubicBezTo>
                  <a:pt x="98" y="459"/>
                  <a:pt x="100" y="461"/>
                  <a:pt x="101" y="463"/>
                </a:cubicBezTo>
                <a:cubicBezTo>
                  <a:pt x="102" y="463"/>
                  <a:pt x="102" y="462"/>
                  <a:pt x="103" y="463"/>
                </a:cubicBezTo>
                <a:cubicBezTo>
                  <a:pt x="103" y="462"/>
                  <a:pt x="101" y="463"/>
                  <a:pt x="100" y="461"/>
                </a:cubicBezTo>
                <a:cubicBezTo>
                  <a:pt x="101" y="460"/>
                  <a:pt x="102" y="462"/>
                  <a:pt x="103" y="462"/>
                </a:cubicBezTo>
                <a:cubicBezTo>
                  <a:pt x="105" y="468"/>
                  <a:pt x="116" y="474"/>
                  <a:pt x="122" y="479"/>
                </a:cubicBezTo>
                <a:cubicBezTo>
                  <a:pt x="122" y="478"/>
                  <a:pt x="125" y="481"/>
                  <a:pt x="127" y="481"/>
                </a:cubicBezTo>
                <a:cubicBezTo>
                  <a:pt x="125" y="483"/>
                  <a:pt x="131" y="484"/>
                  <a:pt x="132" y="485"/>
                </a:cubicBezTo>
                <a:cubicBezTo>
                  <a:pt x="132" y="483"/>
                  <a:pt x="132" y="483"/>
                  <a:pt x="132" y="483"/>
                </a:cubicBezTo>
                <a:cubicBezTo>
                  <a:pt x="136" y="486"/>
                  <a:pt x="140" y="485"/>
                  <a:pt x="142" y="488"/>
                </a:cubicBezTo>
                <a:cubicBezTo>
                  <a:pt x="143" y="488"/>
                  <a:pt x="143" y="488"/>
                  <a:pt x="143" y="488"/>
                </a:cubicBezTo>
                <a:cubicBezTo>
                  <a:pt x="142" y="488"/>
                  <a:pt x="141" y="488"/>
                  <a:pt x="140" y="488"/>
                </a:cubicBezTo>
                <a:cubicBezTo>
                  <a:pt x="140" y="488"/>
                  <a:pt x="140" y="488"/>
                  <a:pt x="140" y="488"/>
                </a:cubicBezTo>
                <a:cubicBezTo>
                  <a:pt x="140" y="488"/>
                  <a:pt x="140" y="488"/>
                  <a:pt x="140" y="488"/>
                </a:cubicBezTo>
                <a:cubicBezTo>
                  <a:pt x="139" y="488"/>
                  <a:pt x="138" y="489"/>
                  <a:pt x="138" y="489"/>
                </a:cubicBezTo>
                <a:cubicBezTo>
                  <a:pt x="136" y="491"/>
                  <a:pt x="130" y="490"/>
                  <a:pt x="131" y="492"/>
                </a:cubicBezTo>
                <a:cubicBezTo>
                  <a:pt x="131" y="492"/>
                  <a:pt x="130" y="492"/>
                  <a:pt x="130" y="492"/>
                </a:cubicBezTo>
                <a:cubicBezTo>
                  <a:pt x="128" y="493"/>
                  <a:pt x="128" y="495"/>
                  <a:pt x="126" y="496"/>
                </a:cubicBezTo>
                <a:cubicBezTo>
                  <a:pt x="126" y="494"/>
                  <a:pt x="126" y="494"/>
                  <a:pt x="126" y="494"/>
                </a:cubicBezTo>
                <a:cubicBezTo>
                  <a:pt x="126" y="492"/>
                  <a:pt x="120" y="496"/>
                  <a:pt x="119" y="496"/>
                </a:cubicBezTo>
                <a:cubicBezTo>
                  <a:pt x="121" y="496"/>
                  <a:pt x="117" y="497"/>
                  <a:pt x="117" y="498"/>
                </a:cubicBezTo>
                <a:cubicBezTo>
                  <a:pt x="115" y="499"/>
                  <a:pt x="115" y="499"/>
                  <a:pt x="115" y="499"/>
                </a:cubicBezTo>
                <a:cubicBezTo>
                  <a:pt x="112" y="502"/>
                  <a:pt x="115" y="500"/>
                  <a:pt x="111" y="503"/>
                </a:cubicBezTo>
                <a:cubicBezTo>
                  <a:pt x="109" y="505"/>
                  <a:pt x="109" y="502"/>
                  <a:pt x="110" y="502"/>
                </a:cubicBezTo>
                <a:cubicBezTo>
                  <a:pt x="108" y="502"/>
                  <a:pt x="106" y="504"/>
                  <a:pt x="105" y="506"/>
                </a:cubicBezTo>
                <a:cubicBezTo>
                  <a:pt x="105" y="506"/>
                  <a:pt x="105" y="506"/>
                  <a:pt x="105" y="506"/>
                </a:cubicBezTo>
                <a:cubicBezTo>
                  <a:pt x="105" y="506"/>
                  <a:pt x="105" y="506"/>
                  <a:pt x="104" y="506"/>
                </a:cubicBezTo>
                <a:cubicBezTo>
                  <a:pt x="104" y="507"/>
                  <a:pt x="103" y="507"/>
                  <a:pt x="103" y="508"/>
                </a:cubicBezTo>
                <a:cubicBezTo>
                  <a:pt x="103" y="507"/>
                  <a:pt x="104" y="507"/>
                  <a:pt x="104" y="507"/>
                </a:cubicBezTo>
                <a:cubicBezTo>
                  <a:pt x="103" y="507"/>
                  <a:pt x="103" y="507"/>
                  <a:pt x="102" y="508"/>
                </a:cubicBezTo>
                <a:cubicBezTo>
                  <a:pt x="102" y="508"/>
                  <a:pt x="102" y="508"/>
                  <a:pt x="101" y="509"/>
                </a:cubicBezTo>
                <a:cubicBezTo>
                  <a:pt x="101" y="509"/>
                  <a:pt x="100" y="510"/>
                  <a:pt x="100" y="510"/>
                </a:cubicBezTo>
                <a:cubicBezTo>
                  <a:pt x="100" y="509"/>
                  <a:pt x="100" y="509"/>
                  <a:pt x="100" y="509"/>
                </a:cubicBezTo>
                <a:cubicBezTo>
                  <a:pt x="98" y="510"/>
                  <a:pt x="96" y="515"/>
                  <a:pt x="96" y="515"/>
                </a:cubicBezTo>
                <a:cubicBezTo>
                  <a:pt x="91" y="521"/>
                  <a:pt x="87" y="533"/>
                  <a:pt x="86" y="536"/>
                </a:cubicBezTo>
                <a:cubicBezTo>
                  <a:pt x="87" y="534"/>
                  <a:pt x="86" y="533"/>
                  <a:pt x="86" y="535"/>
                </a:cubicBezTo>
                <a:cubicBezTo>
                  <a:pt x="85" y="537"/>
                  <a:pt x="85" y="539"/>
                  <a:pt x="84" y="539"/>
                </a:cubicBezTo>
                <a:cubicBezTo>
                  <a:pt x="84" y="542"/>
                  <a:pt x="83" y="541"/>
                  <a:pt x="82" y="544"/>
                </a:cubicBezTo>
                <a:cubicBezTo>
                  <a:pt x="81" y="544"/>
                  <a:pt x="82" y="545"/>
                  <a:pt x="83" y="544"/>
                </a:cubicBezTo>
                <a:cubicBezTo>
                  <a:pt x="79" y="549"/>
                  <a:pt x="79" y="556"/>
                  <a:pt x="76" y="563"/>
                </a:cubicBezTo>
                <a:cubicBezTo>
                  <a:pt x="76" y="562"/>
                  <a:pt x="76" y="561"/>
                  <a:pt x="76" y="561"/>
                </a:cubicBezTo>
                <a:cubicBezTo>
                  <a:pt x="75" y="566"/>
                  <a:pt x="73" y="571"/>
                  <a:pt x="74" y="576"/>
                </a:cubicBezTo>
                <a:cubicBezTo>
                  <a:pt x="73" y="575"/>
                  <a:pt x="73" y="575"/>
                  <a:pt x="73" y="574"/>
                </a:cubicBezTo>
                <a:cubicBezTo>
                  <a:pt x="72" y="577"/>
                  <a:pt x="72" y="582"/>
                  <a:pt x="72" y="583"/>
                </a:cubicBezTo>
                <a:cubicBezTo>
                  <a:pt x="73" y="581"/>
                  <a:pt x="72" y="583"/>
                  <a:pt x="72" y="582"/>
                </a:cubicBezTo>
                <a:cubicBezTo>
                  <a:pt x="74" y="579"/>
                  <a:pt x="74" y="584"/>
                  <a:pt x="73" y="586"/>
                </a:cubicBezTo>
                <a:cubicBezTo>
                  <a:pt x="72" y="586"/>
                  <a:pt x="72" y="586"/>
                  <a:pt x="72" y="586"/>
                </a:cubicBezTo>
                <a:cubicBezTo>
                  <a:pt x="72" y="590"/>
                  <a:pt x="72" y="590"/>
                  <a:pt x="72" y="594"/>
                </a:cubicBezTo>
                <a:cubicBezTo>
                  <a:pt x="71" y="596"/>
                  <a:pt x="72" y="592"/>
                  <a:pt x="71" y="592"/>
                </a:cubicBezTo>
                <a:cubicBezTo>
                  <a:pt x="69" y="593"/>
                  <a:pt x="69" y="600"/>
                  <a:pt x="68" y="601"/>
                </a:cubicBezTo>
                <a:cubicBezTo>
                  <a:pt x="69" y="602"/>
                  <a:pt x="69" y="603"/>
                  <a:pt x="69" y="603"/>
                </a:cubicBezTo>
                <a:cubicBezTo>
                  <a:pt x="69" y="606"/>
                  <a:pt x="68" y="604"/>
                  <a:pt x="68" y="606"/>
                </a:cubicBezTo>
                <a:cubicBezTo>
                  <a:pt x="70" y="614"/>
                  <a:pt x="70" y="614"/>
                  <a:pt x="70" y="614"/>
                </a:cubicBezTo>
                <a:cubicBezTo>
                  <a:pt x="70" y="614"/>
                  <a:pt x="68" y="617"/>
                  <a:pt x="68" y="614"/>
                </a:cubicBezTo>
                <a:cubicBezTo>
                  <a:pt x="68" y="620"/>
                  <a:pt x="69" y="624"/>
                  <a:pt x="70" y="627"/>
                </a:cubicBezTo>
                <a:cubicBezTo>
                  <a:pt x="70" y="629"/>
                  <a:pt x="70" y="635"/>
                  <a:pt x="70" y="637"/>
                </a:cubicBezTo>
                <a:cubicBezTo>
                  <a:pt x="69" y="637"/>
                  <a:pt x="70" y="635"/>
                  <a:pt x="69" y="634"/>
                </a:cubicBezTo>
                <a:cubicBezTo>
                  <a:pt x="68" y="637"/>
                  <a:pt x="68" y="637"/>
                  <a:pt x="68" y="637"/>
                </a:cubicBezTo>
                <a:cubicBezTo>
                  <a:pt x="68" y="633"/>
                  <a:pt x="66" y="638"/>
                  <a:pt x="66" y="636"/>
                </a:cubicBezTo>
                <a:cubicBezTo>
                  <a:pt x="66" y="639"/>
                  <a:pt x="65" y="646"/>
                  <a:pt x="65" y="651"/>
                </a:cubicBezTo>
                <a:cubicBezTo>
                  <a:pt x="67" y="648"/>
                  <a:pt x="65" y="657"/>
                  <a:pt x="67" y="657"/>
                </a:cubicBezTo>
                <a:cubicBezTo>
                  <a:pt x="68" y="662"/>
                  <a:pt x="66" y="660"/>
                  <a:pt x="65" y="662"/>
                </a:cubicBezTo>
                <a:cubicBezTo>
                  <a:pt x="66" y="667"/>
                  <a:pt x="65" y="673"/>
                  <a:pt x="66" y="678"/>
                </a:cubicBezTo>
                <a:cubicBezTo>
                  <a:pt x="66" y="678"/>
                  <a:pt x="65" y="678"/>
                  <a:pt x="65" y="678"/>
                </a:cubicBezTo>
                <a:cubicBezTo>
                  <a:pt x="66" y="682"/>
                  <a:pt x="65" y="690"/>
                  <a:pt x="67" y="695"/>
                </a:cubicBezTo>
                <a:cubicBezTo>
                  <a:pt x="67" y="695"/>
                  <a:pt x="66" y="695"/>
                  <a:pt x="66" y="694"/>
                </a:cubicBezTo>
                <a:cubicBezTo>
                  <a:pt x="65" y="699"/>
                  <a:pt x="68" y="695"/>
                  <a:pt x="67" y="701"/>
                </a:cubicBezTo>
                <a:cubicBezTo>
                  <a:pt x="66" y="699"/>
                  <a:pt x="66" y="699"/>
                  <a:pt x="66" y="699"/>
                </a:cubicBezTo>
                <a:cubicBezTo>
                  <a:pt x="67" y="703"/>
                  <a:pt x="66" y="706"/>
                  <a:pt x="67" y="710"/>
                </a:cubicBezTo>
                <a:cubicBezTo>
                  <a:pt x="67" y="711"/>
                  <a:pt x="67" y="710"/>
                  <a:pt x="66" y="709"/>
                </a:cubicBezTo>
                <a:cubicBezTo>
                  <a:pt x="67" y="713"/>
                  <a:pt x="67" y="717"/>
                  <a:pt x="68" y="720"/>
                </a:cubicBezTo>
                <a:cubicBezTo>
                  <a:pt x="67" y="721"/>
                  <a:pt x="67" y="720"/>
                  <a:pt x="67" y="719"/>
                </a:cubicBezTo>
                <a:cubicBezTo>
                  <a:pt x="66" y="723"/>
                  <a:pt x="68" y="723"/>
                  <a:pt x="68" y="726"/>
                </a:cubicBezTo>
                <a:cubicBezTo>
                  <a:pt x="68" y="727"/>
                  <a:pt x="67" y="729"/>
                  <a:pt x="67" y="729"/>
                </a:cubicBezTo>
                <a:cubicBezTo>
                  <a:pt x="68" y="730"/>
                  <a:pt x="68" y="736"/>
                  <a:pt x="68" y="738"/>
                </a:cubicBezTo>
                <a:cubicBezTo>
                  <a:pt x="68" y="738"/>
                  <a:pt x="68" y="739"/>
                  <a:pt x="67" y="742"/>
                </a:cubicBezTo>
                <a:cubicBezTo>
                  <a:pt x="68" y="760"/>
                  <a:pt x="68" y="780"/>
                  <a:pt x="71" y="799"/>
                </a:cubicBezTo>
                <a:cubicBezTo>
                  <a:pt x="69" y="802"/>
                  <a:pt x="69" y="794"/>
                  <a:pt x="68" y="796"/>
                </a:cubicBezTo>
                <a:cubicBezTo>
                  <a:pt x="70" y="796"/>
                  <a:pt x="69" y="799"/>
                  <a:pt x="70" y="805"/>
                </a:cubicBezTo>
                <a:cubicBezTo>
                  <a:pt x="69" y="805"/>
                  <a:pt x="69" y="805"/>
                  <a:pt x="69" y="805"/>
                </a:cubicBezTo>
                <a:cubicBezTo>
                  <a:pt x="70" y="808"/>
                  <a:pt x="69" y="809"/>
                  <a:pt x="69" y="812"/>
                </a:cubicBezTo>
                <a:cubicBezTo>
                  <a:pt x="70" y="812"/>
                  <a:pt x="70" y="812"/>
                  <a:pt x="70" y="812"/>
                </a:cubicBezTo>
                <a:cubicBezTo>
                  <a:pt x="71" y="814"/>
                  <a:pt x="68" y="818"/>
                  <a:pt x="70" y="819"/>
                </a:cubicBezTo>
                <a:cubicBezTo>
                  <a:pt x="69" y="822"/>
                  <a:pt x="69" y="822"/>
                  <a:pt x="69" y="822"/>
                </a:cubicBezTo>
                <a:cubicBezTo>
                  <a:pt x="71" y="824"/>
                  <a:pt x="69" y="826"/>
                  <a:pt x="70" y="829"/>
                </a:cubicBezTo>
                <a:cubicBezTo>
                  <a:pt x="70" y="829"/>
                  <a:pt x="70" y="829"/>
                  <a:pt x="70" y="829"/>
                </a:cubicBezTo>
                <a:cubicBezTo>
                  <a:pt x="69" y="833"/>
                  <a:pt x="72" y="838"/>
                  <a:pt x="71" y="840"/>
                </a:cubicBezTo>
                <a:cubicBezTo>
                  <a:pt x="71" y="844"/>
                  <a:pt x="72" y="848"/>
                  <a:pt x="73" y="849"/>
                </a:cubicBezTo>
                <a:cubicBezTo>
                  <a:pt x="73" y="850"/>
                  <a:pt x="72" y="849"/>
                  <a:pt x="71" y="849"/>
                </a:cubicBezTo>
                <a:cubicBezTo>
                  <a:pt x="73" y="863"/>
                  <a:pt x="73" y="880"/>
                  <a:pt x="75" y="893"/>
                </a:cubicBezTo>
                <a:cubicBezTo>
                  <a:pt x="75" y="893"/>
                  <a:pt x="75" y="892"/>
                  <a:pt x="74" y="892"/>
                </a:cubicBezTo>
                <a:cubicBezTo>
                  <a:pt x="76" y="900"/>
                  <a:pt x="73" y="909"/>
                  <a:pt x="76" y="915"/>
                </a:cubicBezTo>
                <a:cubicBezTo>
                  <a:pt x="78" y="917"/>
                  <a:pt x="78" y="917"/>
                  <a:pt x="78" y="917"/>
                </a:cubicBezTo>
                <a:cubicBezTo>
                  <a:pt x="77" y="919"/>
                  <a:pt x="76" y="918"/>
                  <a:pt x="76" y="920"/>
                </a:cubicBezTo>
                <a:cubicBezTo>
                  <a:pt x="77" y="922"/>
                  <a:pt x="76" y="927"/>
                  <a:pt x="77" y="928"/>
                </a:cubicBezTo>
                <a:cubicBezTo>
                  <a:pt x="77" y="929"/>
                  <a:pt x="77" y="928"/>
                  <a:pt x="76" y="928"/>
                </a:cubicBezTo>
                <a:cubicBezTo>
                  <a:pt x="76" y="932"/>
                  <a:pt x="78" y="936"/>
                  <a:pt x="78" y="939"/>
                </a:cubicBezTo>
                <a:cubicBezTo>
                  <a:pt x="77" y="938"/>
                  <a:pt x="77" y="938"/>
                  <a:pt x="77" y="938"/>
                </a:cubicBezTo>
                <a:cubicBezTo>
                  <a:pt x="76" y="957"/>
                  <a:pt x="72" y="980"/>
                  <a:pt x="65" y="995"/>
                </a:cubicBezTo>
                <a:cubicBezTo>
                  <a:pt x="63" y="998"/>
                  <a:pt x="63" y="995"/>
                  <a:pt x="62" y="997"/>
                </a:cubicBezTo>
                <a:cubicBezTo>
                  <a:pt x="55" y="1012"/>
                  <a:pt x="38" y="1021"/>
                  <a:pt x="26" y="1029"/>
                </a:cubicBezTo>
                <a:cubicBezTo>
                  <a:pt x="16" y="1034"/>
                  <a:pt x="13" y="1039"/>
                  <a:pt x="13" y="1039"/>
                </a:cubicBezTo>
                <a:cubicBezTo>
                  <a:pt x="41" y="1030"/>
                  <a:pt x="64" y="1015"/>
                  <a:pt x="77" y="988"/>
                </a:cubicBezTo>
                <a:cubicBezTo>
                  <a:pt x="81" y="978"/>
                  <a:pt x="83" y="965"/>
                  <a:pt x="84" y="957"/>
                </a:cubicBezTo>
                <a:cubicBezTo>
                  <a:pt x="84" y="920"/>
                  <a:pt x="85" y="886"/>
                  <a:pt x="83" y="850"/>
                </a:cubicBezTo>
                <a:cubicBezTo>
                  <a:pt x="82" y="852"/>
                  <a:pt x="82" y="850"/>
                  <a:pt x="81" y="848"/>
                </a:cubicBezTo>
                <a:cubicBezTo>
                  <a:pt x="82" y="848"/>
                  <a:pt x="82" y="848"/>
                  <a:pt x="82" y="848"/>
                </a:cubicBezTo>
                <a:cubicBezTo>
                  <a:pt x="81" y="845"/>
                  <a:pt x="81" y="845"/>
                  <a:pt x="81" y="845"/>
                </a:cubicBezTo>
                <a:cubicBezTo>
                  <a:pt x="80" y="842"/>
                  <a:pt x="82" y="843"/>
                  <a:pt x="82" y="846"/>
                </a:cubicBezTo>
                <a:cubicBezTo>
                  <a:pt x="81" y="832"/>
                  <a:pt x="80" y="819"/>
                  <a:pt x="80" y="805"/>
                </a:cubicBezTo>
                <a:cubicBezTo>
                  <a:pt x="79" y="804"/>
                  <a:pt x="80" y="798"/>
                  <a:pt x="78" y="797"/>
                </a:cubicBezTo>
                <a:cubicBezTo>
                  <a:pt x="78" y="797"/>
                  <a:pt x="79" y="797"/>
                  <a:pt x="79" y="798"/>
                </a:cubicBezTo>
                <a:cubicBezTo>
                  <a:pt x="78" y="788"/>
                  <a:pt x="78" y="788"/>
                  <a:pt x="79" y="779"/>
                </a:cubicBezTo>
                <a:cubicBezTo>
                  <a:pt x="79" y="741"/>
                  <a:pt x="76" y="706"/>
                  <a:pt x="77" y="669"/>
                </a:cubicBezTo>
                <a:cubicBezTo>
                  <a:pt x="77" y="633"/>
                  <a:pt x="78" y="597"/>
                  <a:pt x="89" y="561"/>
                </a:cubicBezTo>
                <a:cubicBezTo>
                  <a:pt x="88" y="555"/>
                  <a:pt x="93" y="548"/>
                  <a:pt x="93" y="541"/>
                </a:cubicBezTo>
                <a:cubicBezTo>
                  <a:pt x="94" y="542"/>
                  <a:pt x="94" y="542"/>
                  <a:pt x="94" y="542"/>
                </a:cubicBezTo>
                <a:cubicBezTo>
                  <a:pt x="95" y="536"/>
                  <a:pt x="97" y="536"/>
                  <a:pt x="101" y="530"/>
                </a:cubicBezTo>
                <a:cubicBezTo>
                  <a:pt x="100" y="529"/>
                  <a:pt x="102" y="527"/>
                  <a:pt x="100" y="527"/>
                </a:cubicBezTo>
                <a:cubicBezTo>
                  <a:pt x="100" y="524"/>
                  <a:pt x="104" y="524"/>
                  <a:pt x="105" y="521"/>
                </a:cubicBezTo>
                <a:cubicBezTo>
                  <a:pt x="106" y="522"/>
                  <a:pt x="105" y="521"/>
                  <a:pt x="105" y="521"/>
                </a:cubicBezTo>
                <a:cubicBezTo>
                  <a:pt x="110" y="513"/>
                  <a:pt x="105" y="522"/>
                  <a:pt x="113" y="516"/>
                </a:cubicBezTo>
                <a:cubicBezTo>
                  <a:pt x="124" y="506"/>
                  <a:pt x="140" y="499"/>
                  <a:pt x="155" y="498"/>
                </a:cubicBezTo>
                <a:cubicBezTo>
                  <a:pt x="154" y="499"/>
                  <a:pt x="154" y="498"/>
                  <a:pt x="155" y="497"/>
                </a:cubicBezTo>
                <a:cubicBezTo>
                  <a:pt x="157" y="499"/>
                  <a:pt x="161" y="496"/>
                  <a:pt x="163" y="497"/>
                </a:cubicBezTo>
                <a:cubicBezTo>
                  <a:pt x="163" y="497"/>
                  <a:pt x="162" y="498"/>
                  <a:pt x="161"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6"/>
                  <a:pt x="164" y="497"/>
                  <a:pt x="164" y="498"/>
                </a:cubicBezTo>
                <a:cubicBezTo>
                  <a:pt x="164" y="496"/>
                  <a:pt x="165" y="491"/>
                  <a:pt x="165" y="483"/>
                </a:cubicBezTo>
                <a:close/>
                <a:moveTo>
                  <a:pt x="99" y="513"/>
                </a:moveTo>
                <a:cubicBezTo>
                  <a:pt x="99" y="512"/>
                  <a:pt x="99" y="512"/>
                  <a:pt x="100" y="512"/>
                </a:cubicBezTo>
                <a:cubicBezTo>
                  <a:pt x="99" y="512"/>
                  <a:pt x="99" y="513"/>
                  <a:pt x="99" y="513"/>
                </a:cubicBezTo>
                <a:close/>
                <a:moveTo>
                  <a:pt x="164" y="486"/>
                </a:moveTo>
                <a:cubicBezTo>
                  <a:pt x="164" y="486"/>
                  <a:pt x="164" y="486"/>
                  <a:pt x="164" y="486"/>
                </a:cubicBezTo>
                <a:cubicBezTo>
                  <a:pt x="164" y="484"/>
                  <a:pt x="164" y="485"/>
                  <a:pt x="164" y="48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68"/>
          <p:cNvSpPr>
            <a:spLocks noEditPoints="1"/>
          </p:cNvSpPr>
          <p:nvPr/>
        </p:nvSpPr>
        <p:spPr bwMode="auto">
          <a:xfrm rot="5400000" flipH="1" flipV="1">
            <a:off x="1845266" y="1776981"/>
            <a:ext cx="289836" cy="2517321"/>
          </a:xfrm>
          <a:custGeom>
            <a:avLst/>
            <a:gdLst/>
            <a:ahLst/>
            <a:cxnLst>
              <a:cxn ang="0">
                <a:pos x="164" y="483"/>
              </a:cxn>
              <a:cxn ang="0">
                <a:pos x="116" y="458"/>
              </a:cxn>
              <a:cxn ang="0">
                <a:pos x="86" y="355"/>
              </a:cxn>
              <a:cxn ang="0">
                <a:pos x="85" y="282"/>
              </a:cxn>
              <a:cxn ang="0">
                <a:pos x="86" y="168"/>
              </a:cxn>
              <a:cxn ang="0">
                <a:pos x="82" y="109"/>
              </a:cxn>
              <a:cxn ang="0">
                <a:pos x="64" y="35"/>
              </a:cxn>
              <a:cxn ang="0">
                <a:pos x="38" y="11"/>
              </a:cxn>
              <a:cxn ang="0">
                <a:pos x="10" y="3"/>
              </a:cxn>
              <a:cxn ang="0">
                <a:pos x="6" y="2"/>
              </a:cxn>
              <a:cxn ang="0">
                <a:pos x="29" y="11"/>
              </a:cxn>
              <a:cxn ang="0">
                <a:pos x="53" y="32"/>
              </a:cxn>
              <a:cxn ang="0">
                <a:pos x="69" y="65"/>
              </a:cxn>
              <a:cxn ang="0">
                <a:pos x="69" y="67"/>
              </a:cxn>
              <a:cxn ang="0">
                <a:pos x="72" y="94"/>
              </a:cxn>
              <a:cxn ang="0">
                <a:pos x="72" y="96"/>
              </a:cxn>
              <a:cxn ang="0">
                <a:pos x="70" y="105"/>
              </a:cxn>
              <a:cxn ang="0">
                <a:pos x="76" y="129"/>
              </a:cxn>
              <a:cxn ang="0">
                <a:pos x="74" y="143"/>
              </a:cxn>
              <a:cxn ang="0">
                <a:pos x="73" y="153"/>
              </a:cxn>
              <a:cxn ang="0">
                <a:pos x="72" y="171"/>
              </a:cxn>
              <a:cxn ang="0">
                <a:pos x="73" y="188"/>
              </a:cxn>
              <a:cxn ang="0">
                <a:pos x="72" y="203"/>
              </a:cxn>
              <a:cxn ang="0">
                <a:pos x="77" y="219"/>
              </a:cxn>
              <a:cxn ang="0">
                <a:pos x="72" y="225"/>
              </a:cxn>
              <a:cxn ang="0">
                <a:pos x="71" y="282"/>
              </a:cxn>
              <a:cxn ang="0">
                <a:pos x="71" y="303"/>
              </a:cxn>
              <a:cxn ang="0">
                <a:pos x="74" y="327"/>
              </a:cxn>
              <a:cxn ang="0">
                <a:pos x="73" y="382"/>
              </a:cxn>
              <a:cxn ang="0">
                <a:pos x="78" y="408"/>
              </a:cxn>
              <a:cxn ang="0">
                <a:pos x="79" y="418"/>
              </a:cxn>
              <a:cxn ang="0">
                <a:pos x="82" y="426"/>
              </a:cxn>
              <a:cxn ang="0">
                <a:pos x="87" y="446"/>
              </a:cxn>
              <a:cxn ang="0">
                <a:pos x="100" y="461"/>
              </a:cxn>
              <a:cxn ang="0">
                <a:pos x="142" y="488"/>
              </a:cxn>
              <a:cxn ang="0">
                <a:pos x="131" y="492"/>
              </a:cxn>
              <a:cxn ang="0">
                <a:pos x="115" y="499"/>
              </a:cxn>
              <a:cxn ang="0">
                <a:pos x="103" y="508"/>
              </a:cxn>
              <a:cxn ang="0">
                <a:pos x="96" y="515"/>
              </a:cxn>
              <a:cxn ang="0">
                <a:pos x="76" y="563"/>
              </a:cxn>
              <a:cxn ang="0">
                <a:pos x="73" y="586"/>
              </a:cxn>
              <a:cxn ang="0">
                <a:pos x="68" y="606"/>
              </a:cxn>
              <a:cxn ang="0">
                <a:pos x="68" y="637"/>
              </a:cxn>
              <a:cxn ang="0">
                <a:pos x="65" y="678"/>
              </a:cxn>
              <a:cxn ang="0">
                <a:pos x="66" y="709"/>
              </a:cxn>
              <a:cxn ang="0">
                <a:pos x="67" y="742"/>
              </a:cxn>
              <a:cxn ang="0">
                <a:pos x="70" y="812"/>
              </a:cxn>
              <a:cxn ang="0">
                <a:pos x="73" y="849"/>
              </a:cxn>
              <a:cxn ang="0">
                <a:pos x="76" y="920"/>
              </a:cxn>
              <a:cxn ang="0">
                <a:pos x="62" y="997"/>
              </a:cxn>
              <a:cxn ang="0">
                <a:pos x="81" y="848"/>
              </a:cxn>
              <a:cxn ang="0">
                <a:pos x="79" y="798"/>
              </a:cxn>
              <a:cxn ang="0">
                <a:pos x="101" y="530"/>
              </a:cxn>
              <a:cxn ang="0">
                <a:pos x="155" y="497"/>
              </a:cxn>
              <a:cxn ang="0">
                <a:pos x="164" y="498"/>
              </a:cxn>
              <a:cxn ang="0">
                <a:pos x="99" y="513"/>
              </a:cxn>
            </a:cxnLst>
            <a:rect l="0" t="0" r="r" b="b"/>
            <a:pathLst>
              <a:path w="165" h="1039">
                <a:moveTo>
                  <a:pt x="165" y="483"/>
                </a:moveTo>
                <a:cubicBezTo>
                  <a:pt x="165" y="483"/>
                  <a:pt x="165" y="483"/>
                  <a:pt x="165" y="483"/>
                </a:cubicBezTo>
                <a:cubicBezTo>
                  <a:pt x="165" y="483"/>
                  <a:pt x="165" y="483"/>
                  <a:pt x="165" y="483"/>
                </a:cubicBezTo>
                <a:cubicBezTo>
                  <a:pt x="165" y="483"/>
                  <a:pt x="165" y="483"/>
                  <a:pt x="165" y="483"/>
                </a:cubicBezTo>
                <a:cubicBezTo>
                  <a:pt x="165" y="483"/>
                  <a:pt x="165" y="483"/>
                  <a:pt x="165" y="483"/>
                </a:cubicBezTo>
                <a:cubicBezTo>
                  <a:pt x="164" y="483"/>
                  <a:pt x="164" y="483"/>
                  <a:pt x="164" y="483"/>
                </a:cubicBezTo>
                <a:cubicBezTo>
                  <a:pt x="159" y="482"/>
                  <a:pt x="159" y="482"/>
                  <a:pt x="159" y="482"/>
                </a:cubicBezTo>
                <a:cubicBezTo>
                  <a:pt x="156" y="481"/>
                  <a:pt x="153" y="480"/>
                  <a:pt x="150" y="479"/>
                </a:cubicBezTo>
                <a:cubicBezTo>
                  <a:pt x="144" y="477"/>
                  <a:pt x="138" y="472"/>
                  <a:pt x="134" y="471"/>
                </a:cubicBezTo>
                <a:cubicBezTo>
                  <a:pt x="135" y="471"/>
                  <a:pt x="132" y="469"/>
                  <a:pt x="131" y="468"/>
                </a:cubicBezTo>
                <a:cubicBezTo>
                  <a:pt x="125" y="468"/>
                  <a:pt x="122" y="460"/>
                  <a:pt x="116" y="458"/>
                </a:cubicBezTo>
                <a:cubicBezTo>
                  <a:pt x="116" y="458"/>
                  <a:pt x="116" y="458"/>
                  <a:pt x="116" y="458"/>
                </a:cubicBezTo>
                <a:cubicBezTo>
                  <a:pt x="102" y="447"/>
                  <a:pt x="95" y="434"/>
                  <a:pt x="91" y="415"/>
                </a:cubicBezTo>
                <a:cubicBezTo>
                  <a:pt x="89" y="405"/>
                  <a:pt x="90" y="393"/>
                  <a:pt x="88" y="381"/>
                </a:cubicBezTo>
                <a:cubicBezTo>
                  <a:pt x="87" y="379"/>
                  <a:pt x="87" y="381"/>
                  <a:pt x="87" y="379"/>
                </a:cubicBezTo>
                <a:cubicBezTo>
                  <a:pt x="86" y="376"/>
                  <a:pt x="87" y="379"/>
                  <a:pt x="88" y="378"/>
                </a:cubicBezTo>
                <a:cubicBezTo>
                  <a:pt x="86" y="372"/>
                  <a:pt x="87" y="365"/>
                  <a:pt x="87" y="358"/>
                </a:cubicBezTo>
                <a:cubicBezTo>
                  <a:pt x="86" y="357"/>
                  <a:pt x="86" y="355"/>
                  <a:pt x="86" y="355"/>
                </a:cubicBezTo>
                <a:cubicBezTo>
                  <a:pt x="87" y="347"/>
                  <a:pt x="84" y="336"/>
                  <a:pt x="86" y="328"/>
                </a:cubicBezTo>
                <a:cubicBezTo>
                  <a:pt x="83" y="331"/>
                  <a:pt x="84" y="323"/>
                  <a:pt x="84" y="321"/>
                </a:cubicBezTo>
                <a:cubicBezTo>
                  <a:pt x="84" y="319"/>
                  <a:pt x="85" y="319"/>
                  <a:pt x="85" y="319"/>
                </a:cubicBezTo>
                <a:cubicBezTo>
                  <a:pt x="85" y="313"/>
                  <a:pt x="85" y="310"/>
                  <a:pt x="85" y="303"/>
                </a:cubicBezTo>
                <a:cubicBezTo>
                  <a:pt x="85" y="299"/>
                  <a:pt x="84" y="298"/>
                  <a:pt x="84" y="294"/>
                </a:cubicBezTo>
                <a:cubicBezTo>
                  <a:pt x="86" y="292"/>
                  <a:pt x="85" y="286"/>
                  <a:pt x="85" y="282"/>
                </a:cubicBezTo>
                <a:cubicBezTo>
                  <a:pt x="84" y="283"/>
                  <a:pt x="83" y="277"/>
                  <a:pt x="83" y="273"/>
                </a:cubicBezTo>
                <a:cubicBezTo>
                  <a:pt x="85" y="275"/>
                  <a:pt x="85" y="275"/>
                  <a:pt x="85" y="275"/>
                </a:cubicBezTo>
                <a:cubicBezTo>
                  <a:pt x="84" y="262"/>
                  <a:pt x="87" y="244"/>
                  <a:pt x="85" y="229"/>
                </a:cubicBezTo>
                <a:cubicBezTo>
                  <a:pt x="86" y="228"/>
                  <a:pt x="86" y="228"/>
                  <a:pt x="86" y="228"/>
                </a:cubicBezTo>
                <a:cubicBezTo>
                  <a:pt x="85" y="212"/>
                  <a:pt x="87" y="197"/>
                  <a:pt x="85" y="182"/>
                </a:cubicBezTo>
                <a:cubicBezTo>
                  <a:pt x="86" y="178"/>
                  <a:pt x="86" y="172"/>
                  <a:pt x="86" y="168"/>
                </a:cubicBezTo>
                <a:cubicBezTo>
                  <a:pt x="85" y="162"/>
                  <a:pt x="85" y="160"/>
                  <a:pt x="84" y="157"/>
                </a:cubicBezTo>
                <a:cubicBezTo>
                  <a:pt x="84" y="155"/>
                  <a:pt x="85" y="153"/>
                  <a:pt x="85" y="153"/>
                </a:cubicBezTo>
                <a:cubicBezTo>
                  <a:pt x="85" y="146"/>
                  <a:pt x="87" y="139"/>
                  <a:pt x="85" y="134"/>
                </a:cubicBezTo>
                <a:cubicBezTo>
                  <a:pt x="86" y="133"/>
                  <a:pt x="86" y="133"/>
                  <a:pt x="86" y="133"/>
                </a:cubicBezTo>
                <a:cubicBezTo>
                  <a:pt x="85" y="128"/>
                  <a:pt x="84" y="120"/>
                  <a:pt x="85" y="114"/>
                </a:cubicBezTo>
                <a:cubicBezTo>
                  <a:pt x="84" y="112"/>
                  <a:pt x="83" y="106"/>
                  <a:pt x="82" y="109"/>
                </a:cubicBezTo>
                <a:cubicBezTo>
                  <a:pt x="82" y="107"/>
                  <a:pt x="84" y="107"/>
                  <a:pt x="82" y="105"/>
                </a:cubicBezTo>
                <a:cubicBezTo>
                  <a:pt x="84" y="107"/>
                  <a:pt x="84" y="107"/>
                  <a:pt x="84" y="107"/>
                </a:cubicBezTo>
                <a:cubicBezTo>
                  <a:pt x="84" y="94"/>
                  <a:pt x="82" y="82"/>
                  <a:pt x="79" y="69"/>
                </a:cubicBezTo>
                <a:cubicBezTo>
                  <a:pt x="80" y="65"/>
                  <a:pt x="76" y="56"/>
                  <a:pt x="74" y="49"/>
                </a:cubicBezTo>
                <a:cubicBezTo>
                  <a:pt x="71" y="45"/>
                  <a:pt x="67" y="38"/>
                  <a:pt x="64" y="36"/>
                </a:cubicBezTo>
                <a:cubicBezTo>
                  <a:pt x="64" y="35"/>
                  <a:pt x="64" y="35"/>
                  <a:pt x="64" y="35"/>
                </a:cubicBezTo>
                <a:cubicBezTo>
                  <a:pt x="61" y="30"/>
                  <a:pt x="56" y="24"/>
                  <a:pt x="50" y="19"/>
                </a:cubicBezTo>
                <a:cubicBezTo>
                  <a:pt x="46" y="16"/>
                  <a:pt x="45" y="17"/>
                  <a:pt x="42" y="15"/>
                </a:cubicBezTo>
                <a:cubicBezTo>
                  <a:pt x="43" y="14"/>
                  <a:pt x="43" y="14"/>
                  <a:pt x="43" y="14"/>
                </a:cubicBezTo>
                <a:cubicBezTo>
                  <a:pt x="39" y="12"/>
                  <a:pt x="37" y="13"/>
                  <a:pt x="35" y="13"/>
                </a:cubicBezTo>
                <a:cubicBezTo>
                  <a:pt x="33" y="11"/>
                  <a:pt x="33" y="11"/>
                  <a:pt x="30" y="9"/>
                </a:cubicBezTo>
                <a:cubicBezTo>
                  <a:pt x="33" y="10"/>
                  <a:pt x="36" y="11"/>
                  <a:pt x="38" y="11"/>
                </a:cubicBezTo>
                <a:cubicBezTo>
                  <a:pt x="34" y="8"/>
                  <a:pt x="29" y="8"/>
                  <a:pt x="27" y="5"/>
                </a:cubicBezTo>
                <a:cubicBezTo>
                  <a:pt x="23" y="3"/>
                  <a:pt x="20" y="3"/>
                  <a:pt x="19" y="3"/>
                </a:cubicBezTo>
                <a:cubicBezTo>
                  <a:pt x="19" y="3"/>
                  <a:pt x="17" y="2"/>
                  <a:pt x="19" y="2"/>
                </a:cubicBezTo>
                <a:cubicBezTo>
                  <a:pt x="16" y="1"/>
                  <a:pt x="14" y="1"/>
                  <a:pt x="12" y="1"/>
                </a:cubicBezTo>
                <a:cubicBezTo>
                  <a:pt x="13" y="1"/>
                  <a:pt x="14" y="1"/>
                  <a:pt x="14" y="1"/>
                </a:cubicBezTo>
                <a:cubicBezTo>
                  <a:pt x="12" y="2"/>
                  <a:pt x="10" y="1"/>
                  <a:pt x="10" y="3"/>
                </a:cubicBezTo>
                <a:cubicBezTo>
                  <a:pt x="11" y="3"/>
                  <a:pt x="12" y="3"/>
                  <a:pt x="13" y="3"/>
                </a:cubicBezTo>
                <a:cubicBezTo>
                  <a:pt x="12" y="4"/>
                  <a:pt x="7" y="3"/>
                  <a:pt x="6" y="2"/>
                </a:cubicBezTo>
                <a:cubicBezTo>
                  <a:pt x="5" y="1"/>
                  <a:pt x="10" y="1"/>
                  <a:pt x="8" y="0"/>
                </a:cubicBezTo>
                <a:cubicBezTo>
                  <a:pt x="5" y="0"/>
                  <a:pt x="3" y="0"/>
                  <a:pt x="0" y="1"/>
                </a:cubicBezTo>
                <a:cubicBezTo>
                  <a:pt x="2" y="1"/>
                  <a:pt x="4" y="2"/>
                  <a:pt x="3" y="2"/>
                </a:cubicBezTo>
                <a:cubicBezTo>
                  <a:pt x="6" y="2"/>
                  <a:pt x="6" y="2"/>
                  <a:pt x="6" y="2"/>
                </a:cubicBezTo>
                <a:cubicBezTo>
                  <a:pt x="6" y="3"/>
                  <a:pt x="6" y="3"/>
                  <a:pt x="6" y="3"/>
                </a:cubicBezTo>
                <a:cubicBezTo>
                  <a:pt x="11" y="4"/>
                  <a:pt x="14" y="6"/>
                  <a:pt x="20" y="7"/>
                </a:cubicBezTo>
                <a:cubicBezTo>
                  <a:pt x="18" y="5"/>
                  <a:pt x="18" y="5"/>
                  <a:pt x="18" y="5"/>
                </a:cubicBezTo>
                <a:cubicBezTo>
                  <a:pt x="21" y="6"/>
                  <a:pt x="25" y="6"/>
                  <a:pt x="27" y="9"/>
                </a:cubicBezTo>
                <a:cubicBezTo>
                  <a:pt x="26" y="9"/>
                  <a:pt x="26" y="10"/>
                  <a:pt x="26" y="10"/>
                </a:cubicBezTo>
                <a:cubicBezTo>
                  <a:pt x="27" y="10"/>
                  <a:pt x="28" y="10"/>
                  <a:pt x="29" y="11"/>
                </a:cubicBezTo>
                <a:cubicBezTo>
                  <a:pt x="27" y="12"/>
                  <a:pt x="27" y="12"/>
                  <a:pt x="27" y="12"/>
                </a:cubicBezTo>
                <a:cubicBezTo>
                  <a:pt x="29" y="10"/>
                  <a:pt x="35" y="15"/>
                  <a:pt x="36" y="16"/>
                </a:cubicBezTo>
                <a:cubicBezTo>
                  <a:pt x="35" y="16"/>
                  <a:pt x="35" y="16"/>
                  <a:pt x="35" y="16"/>
                </a:cubicBezTo>
                <a:cubicBezTo>
                  <a:pt x="39" y="19"/>
                  <a:pt x="35" y="14"/>
                  <a:pt x="38" y="16"/>
                </a:cubicBezTo>
                <a:cubicBezTo>
                  <a:pt x="40" y="18"/>
                  <a:pt x="38" y="18"/>
                  <a:pt x="39" y="20"/>
                </a:cubicBezTo>
                <a:cubicBezTo>
                  <a:pt x="43" y="23"/>
                  <a:pt x="50" y="28"/>
                  <a:pt x="53" y="32"/>
                </a:cubicBezTo>
                <a:cubicBezTo>
                  <a:pt x="56" y="35"/>
                  <a:pt x="60" y="39"/>
                  <a:pt x="62" y="42"/>
                </a:cubicBezTo>
                <a:cubicBezTo>
                  <a:pt x="65" y="45"/>
                  <a:pt x="61" y="42"/>
                  <a:pt x="64" y="45"/>
                </a:cubicBezTo>
                <a:cubicBezTo>
                  <a:pt x="63" y="45"/>
                  <a:pt x="62" y="46"/>
                  <a:pt x="62" y="47"/>
                </a:cubicBezTo>
                <a:cubicBezTo>
                  <a:pt x="63" y="47"/>
                  <a:pt x="66" y="53"/>
                  <a:pt x="66" y="49"/>
                </a:cubicBezTo>
                <a:cubicBezTo>
                  <a:pt x="68" y="54"/>
                  <a:pt x="70" y="60"/>
                  <a:pt x="71" y="66"/>
                </a:cubicBezTo>
                <a:cubicBezTo>
                  <a:pt x="71" y="64"/>
                  <a:pt x="69" y="63"/>
                  <a:pt x="69" y="65"/>
                </a:cubicBezTo>
                <a:cubicBezTo>
                  <a:pt x="71" y="67"/>
                  <a:pt x="73" y="72"/>
                  <a:pt x="73" y="77"/>
                </a:cubicBezTo>
                <a:cubicBezTo>
                  <a:pt x="74" y="77"/>
                  <a:pt x="74" y="75"/>
                  <a:pt x="75" y="76"/>
                </a:cubicBezTo>
                <a:cubicBezTo>
                  <a:pt x="75" y="76"/>
                  <a:pt x="76" y="77"/>
                  <a:pt x="76" y="79"/>
                </a:cubicBezTo>
                <a:cubicBezTo>
                  <a:pt x="75" y="80"/>
                  <a:pt x="73" y="80"/>
                  <a:pt x="74" y="84"/>
                </a:cubicBezTo>
                <a:cubicBezTo>
                  <a:pt x="72" y="83"/>
                  <a:pt x="73" y="76"/>
                  <a:pt x="71" y="79"/>
                </a:cubicBezTo>
                <a:cubicBezTo>
                  <a:pt x="69" y="77"/>
                  <a:pt x="68" y="69"/>
                  <a:pt x="69" y="67"/>
                </a:cubicBezTo>
                <a:cubicBezTo>
                  <a:pt x="66" y="64"/>
                  <a:pt x="69" y="70"/>
                  <a:pt x="67" y="70"/>
                </a:cubicBezTo>
                <a:cubicBezTo>
                  <a:pt x="68" y="73"/>
                  <a:pt x="69" y="75"/>
                  <a:pt x="70" y="80"/>
                </a:cubicBezTo>
                <a:cubicBezTo>
                  <a:pt x="71" y="80"/>
                  <a:pt x="71" y="78"/>
                  <a:pt x="72" y="81"/>
                </a:cubicBezTo>
                <a:cubicBezTo>
                  <a:pt x="74" y="85"/>
                  <a:pt x="71" y="87"/>
                  <a:pt x="71" y="88"/>
                </a:cubicBezTo>
                <a:cubicBezTo>
                  <a:pt x="71" y="86"/>
                  <a:pt x="71" y="86"/>
                  <a:pt x="71" y="86"/>
                </a:cubicBezTo>
                <a:cubicBezTo>
                  <a:pt x="71" y="89"/>
                  <a:pt x="72" y="90"/>
                  <a:pt x="72" y="94"/>
                </a:cubicBezTo>
                <a:cubicBezTo>
                  <a:pt x="70" y="95"/>
                  <a:pt x="71" y="88"/>
                  <a:pt x="70" y="87"/>
                </a:cubicBezTo>
                <a:cubicBezTo>
                  <a:pt x="68" y="90"/>
                  <a:pt x="68" y="90"/>
                  <a:pt x="68" y="90"/>
                </a:cubicBezTo>
                <a:cubicBezTo>
                  <a:pt x="69" y="95"/>
                  <a:pt x="70" y="91"/>
                  <a:pt x="70" y="97"/>
                </a:cubicBezTo>
                <a:cubicBezTo>
                  <a:pt x="69" y="96"/>
                  <a:pt x="69" y="96"/>
                  <a:pt x="69" y="96"/>
                </a:cubicBezTo>
                <a:cubicBezTo>
                  <a:pt x="70" y="99"/>
                  <a:pt x="70" y="99"/>
                  <a:pt x="70" y="99"/>
                </a:cubicBezTo>
                <a:cubicBezTo>
                  <a:pt x="71" y="99"/>
                  <a:pt x="72" y="99"/>
                  <a:pt x="72" y="96"/>
                </a:cubicBezTo>
                <a:cubicBezTo>
                  <a:pt x="74" y="97"/>
                  <a:pt x="72" y="98"/>
                  <a:pt x="73" y="103"/>
                </a:cubicBezTo>
                <a:cubicBezTo>
                  <a:pt x="74" y="104"/>
                  <a:pt x="73" y="101"/>
                  <a:pt x="74" y="101"/>
                </a:cubicBezTo>
                <a:cubicBezTo>
                  <a:pt x="75" y="100"/>
                  <a:pt x="75" y="104"/>
                  <a:pt x="76" y="106"/>
                </a:cubicBezTo>
                <a:cubicBezTo>
                  <a:pt x="76" y="110"/>
                  <a:pt x="74" y="108"/>
                  <a:pt x="74" y="110"/>
                </a:cubicBezTo>
                <a:cubicBezTo>
                  <a:pt x="73" y="109"/>
                  <a:pt x="73" y="106"/>
                  <a:pt x="74" y="106"/>
                </a:cubicBezTo>
                <a:cubicBezTo>
                  <a:pt x="72" y="101"/>
                  <a:pt x="71" y="108"/>
                  <a:pt x="70" y="105"/>
                </a:cubicBezTo>
                <a:cubicBezTo>
                  <a:pt x="70" y="109"/>
                  <a:pt x="71" y="109"/>
                  <a:pt x="72" y="110"/>
                </a:cubicBezTo>
                <a:cubicBezTo>
                  <a:pt x="72" y="109"/>
                  <a:pt x="73" y="111"/>
                  <a:pt x="73" y="110"/>
                </a:cubicBezTo>
                <a:cubicBezTo>
                  <a:pt x="77" y="116"/>
                  <a:pt x="71" y="114"/>
                  <a:pt x="72" y="120"/>
                </a:cubicBezTo>
                <a:cubicBezTo>
                  <a:pt x="74" y="119"/>
                  <a:pt x="75" y="129"/>
                  <a:pt x="77" y="124"/>
                </a:cubicBezTo>
                <a:cubicBezTo>
                  <a:pt x="78" y="125"/>
                  <a:pt x="78" y="127"/>
                  <a:pt x="78" y="129"/>
                </a:cubicBezTo>
                <a:cubicBezTo>
                  <a:pt x="77" y="127"/>
                  <a:pt x="77" y="132"/>
                  <a:pt x="76" y="129"/>
                </a:cubicBezTo>
                <a:cubicBezTo>
                  <a:pt x="76" y="131"/>
                  <a:pt x="76" y="131"/>
                  <a:pt x="76" y="131"/>
                </a:cubicBezTo>
                <a:cubicBezTo>
                  <a:pt x="74" y="128"/>
                  <a:pt x="74" y="128"/>
                  <a:pt x="74" y="128"/>
                </a:cubicBezTo>
                <a:cubicBezTo>
                  <a:pt x="73" y="130"/>
                  <a:pt x="72" y="134"/>
                  <a:pt x="71" y="136"/>
                </a:cubicBezTo>
                <a:cubicBezTo>
                  <a:pt x="72" y="139"/>
                  <a:pt x="73" y="135"/>
                  <a:pt x="73" y="138"/>
                </a:cubicBezTo>
                <a:cubicBezTo>
                  <a:pt x="72" y="137"/>
                  <a:pt x="72" y="139"/>
                  <a:pt x="72" y="141"/>
                </a:cubicBezTo>
                <a:cubicBezTo>
                  <a:pt x="72" y="138"/>
                  <a:pt x="74" y="141"/>
                  <a:pt x="74" y="143"/>
                </a:cubicBezTo>
                <a:cubicBezTo>
                  <a:pt x="74" y="146"/>
                  <a:pt x="73" y="149"/>
                  <a:pt x="72" y="149"/>
                </a:cubicBezTo>
                <a:cubicBezTo>
                  <a:pt x="71" y="145"/>
                  <a:pt x="71" y="145"/>
                  <a:pt x="71" y="145"/>
                </a:cubicBezTo>
                <a:cubicBezTo>
                  <a:pt x="72" y="148"/>
                  <a:pt x="71" y="146"/>
                  <a:pt x="71" y="149"/>
                </a:cubicBezTo>
                <a:cubicBezTo>
                  <a:pt x="72" y="150"/>
                  <a:pt x="73" y="151"/>
                  <a:pt x="74" y="152"/>
                </a:cubicBezTo>
                <a:cubicBezTo>
                  <a:pt x="75" y="154"/>
                  <a:pt x="73" y="156"/>
                  <a:pt x="74" y="156"/>
                </a:cubicBezTo>
                <a:cubicBezTo>
                  <a:pt x="73" y="153"/>
                  <a:pt x="73" y="153"/>
                  <a:pt x="73" y="153"/>
                </a:cubicBezTo>
                <a:cubicBezTo>
                  <a:pt x="73" y="157"/>
                  <a:pt x="71" y="154"/>
                  <a:pt x="71" y="158"/>
                </a:cubicBezTo>
                <a:cubicBezTo>
                  <a:pt x="72" y="160"/>
                  <a:pt x="72" y="160"/>
                  <a:pt x="72" y="160"/>
                </a:cubicBezTo>
                <a:cubicBezTo>
                  <a:pt x="72" y="160"/>
                  <a:pt x="72" y="161"/>
                  <a:pt x="71" y="160"/>
                </a:cubicBezTo>
                <a:cubicBezTo>
                  <a:pt x="72" y="161"/>
                  <a:pt x="72" y="163"/>
                  <a:pt x="72" y="164"/>
                </a:cubicBezTo>
                <a:cubicBezTo>
                  <a:pt x="71" y="165"/>
                  <a:pt x="71" y="165"/>
                  <a:pt x="71" y="165"/>
                </a:cubicBezTo>
                <a:cubicBezTo>
                  <a:pt x="72" y="167"/>
                  <a:pt x="73" y="169"/>
                  <a:pt x="72" y="171"/>
                </a:cubicBezTo>
                <a:cubicBezTo>
                  <a:pt x="74" y="170"/>
                  <a:pt x="72" y="169"/>
                  <a:pt x="73" y="166"/>
                </a:cubicBezTo>
                <a:cubicBezTo>
                  <a:pt x="74" y="164"/>
                  <a:pt x="74" y="169"/>
                  <a:pt x="74" y="170"/>
                </a:cubicBezTo>
                <a:cubicBezTo>
                  <a:pt x="72" y="169"/>
                  <a:pt x="74" y="175"/>
                  <a:pt x="74" y="177"/>
                </a:cubicBezTo>
                <a:cubicBezTo>
                  <a:pt x="73" y="178"/>
                  <a:pt x="73" y="179"/>
                  <a:pt x="72" y="180"/>
                </a:cubicBezTo>
                <a:cubicBezTo>
                  <a:pt x="74" y="181"/>
                  <a:pt x="74" y="181"/>
                  <a:pt x="74" y="181"/>
                </a:cubicBezTo>
                <a:cubicBezTo>
                  <a:pt x="71" y="182"/>
                  <a:pt x="74" y="186"/>
                  <a:pt x="73" y="188"/>
                </a:cubicBezTo>
                <a:cubicBezTo>
                  <a:pt x="73" y="187"/>
                  <a:pt x="72" y="187"/>
                  <a:pt x="71" y="189"/>
                </a:cubicBezTo>
                <a:cubicBezTo>
                  <a:pt x="73" y="186"/>
                  <a:pt x="73" y="193"/>
                  <a:pt x="75" y="192"/>
                </a:cubicBezTo>
                <a:cubicBezTo>
                  <a:pt x="74" y="197"/>
                  <a:pt x="72" y="191"/>
                  <a:pt x="71" y="192"/>
                </a:cubicBezTo>
                <a:cubicBezTo>
                  <a:pt x="72" y="195"/>
                  <a:pt x="70" y="198"/>
                  <a:pt x="72" y="199"/>
                </a:cubicBezTo>
                <a:cubicBezTo>
                  <a:pt x="72" y="196"/>
                  <a:pt x="73" y="200"/>
                  <a:pt x="74" y="200"/>
                </a:cubicBezTo>
                <a:cubicBezTo>
                  <a:pt x="74" y="205"/>
                  <a:pt x="73" y="200"/>
                  <a:pt x="72" y="203"/>
                </a:cubicBezTo>
                <a:cubicBezTo>
                  <a:pt x="72" y="204"/>
                  <a:pt x="74" y="207"/>
                  <a:pt x="74" y="204"/>
                </a:cubicBezTo>
                <a:cubicBezTo>
                  <a:pt x="74" y="206"/>
                  <a:pt x="76" y="209"/>
                  <a:pt x="74" y="212"/>
                </a:cubicBezTo>
                <a:cubicBezTo>
                  <a:pt x="73" y="213"/>
                  <a:pt x="74" y="207"/>
                  <a:pt x="73" y="208"/>
                </a:cubicBezTo>
                <a:cubicBezTo>
                  <a:pt x="73" y="214"/>
                  <a:pt x="76" y="211"/>
                  <a:pt x="76" y="217"/>
                </a:cubicBezTo>
                <a:cubicBezTo>
                  <a:pt x="77" y="215"/>
                  <a:pt x="79" y="217"/>
                  <a:pt x="79" y="219"/>
                </a:cubicBezTo>
                <a:cubicBezTo>
                  <a:pt x="79" y="226"/>
                  <a:pt x="79" y="217"/>
                  <a:pt x="77" y="219"/>
                </a:cubicBezTo>
                <a:cubicBezTo>
                  <a:pt x="77" y="222"/>
                  <a:pt x="77" y="222"/>
                  <a:pt x="77" y="222"/>
                </a:cubicBezTo>
                <a:cubicBezTo>
                  <a:pt x="75" y="225"/>
                  <a:pt x="74" y="214"/>
                  <a:pt x="73" y="217"/>
                </a:cubicBezTo>
                <a:cubicBezTo>
                  <a:pt x="73" y="220"/>
                  <a:pt x="73" y="220"/>
                  <a:pt x="73" y="220"/>
                </a:cubicBezTo>
                <a:cubicBezTo>
                  <a:pt x="73" y="220"/>
                  <a:pt x="72" y="219"/>
                  <a:pt x="71" y="220"/>
                </a:cubicBezTo>
                <a:cubicBezTo>
                  <a:pt x="72" y="220"/>
                  <a:pt x="71" y="226"/>
                  <a:pt x="72" y="226"/>
                </a:cubicBezTo>
                <a:cubicBezTo>
                  <a:pt x="73" y="227"/>
                  <a:pt x="71" y="224"/>
                  <a:pt x="72" y="225"/>
                </a:cubicBezTo>
                <a:cubicBezTo>
                  <a:pt x="72" y="227"/>
                  <a:pt x="74" y="229"/>
                  <a:pt x="74" y="233"/>
                </a:cubicBezTo>
                <a:cubicBezTo>
                  <a:pt x="73" y="231"/>
                  <a:pt x="72" y="234"/>
                  <a:pt x="71" y="233"/>
                </a:cubicBezTo>
                <a:cubicBezTo>
                  <a:pt x="71" y="235"/>
                  <a:pt x="73" y="234"/>
                  <a:pt x="72" y="236"/>
                </a:cubicBezTo>
                <a:cubicBezTo>
                  <a:pt x="71" y="236"/>
                  <a:pt x="71" y="236"/>
                  <a:pt x="71" y="236"/>
                </a:cubicBezTo>
                <a:cubicBezTo>
                  <a:pt x="71" y="247"/>
                  <a:pt x="71" y="261"/>
                  <a:pt x="73" y="271"/>
                </a:cubicBezTo>
                <a:cubicBezTo>
                  <a:pt x="72" y="273"/>
                  <a:pt x="72" y="276"/>
                  <a:pt x="71" y="282"/>
                </a:cubicBezTo>
                <a:cubicBezTo>
                  <a:pt x="71" y="279"/>
                  <a:pt x="72" y="282"/>
                  <a:pt x="72" y="283"/>
                </a:cubicBezTo>
                <a:cubicBezTo>
                  <a:pt x="71" y="286"/>
                  <a:pt x="71" y="286"/>
                  <a:pt x="71" y="286"/>
                </a:cubicBezTo>
                <a:cubicBezTo>
                  <a:pt x="70" y="289"/>
                  <a:pt x="71" y="293"/>
                  <a:pt x="72" y="296"/>
                </a:cubicBezTo>
                <a:cubicBezTo>
                  <a:pt x="72" y="297"/>
                  <a:pt x="71" y="297"/>
                  <a:pt x="71" y="297"/>
                </a:cubicBezTo>
                <a:cubicBezTo>
                  <a:pt x="70" y="300"/>
                  <a:pt x="72" y="300"/>
                  <a:pt x="72" y="301"/>
                </a:cubicBezTo>
                <a:cubicBezTo>
                  <a:pt x="71" y="303"/>
                  <a:pt x="71" y="303"/>
                  <a:pt x="71" y="303"/>
                </a:cubicBezTo>
                <a:cubicBezTo>
                  <a:pt x="72" y="303"/>
                  <a:pt x="72" y="303"/>
                  <a:pt x="72" y="303"/>
                </a:cubicBezTo>
                <a:cubicBezTo>
                  <a:pt x="72" y="306"/>
                  <a:pt x="72" y="310"/>
                  <a:pt x="71" y="310"/>
                </a:cubicBezTo>
                <a:cubicBezTo>
                  <a:pt x="71" y="311"/>
                  <a:pt x="71" y="312"/>
                  <a:pt x="72" y="311"/>
                </a:cubicBezTo>
                <a:cubicBezTo>
                  <a:pt x="71" y="313"/>
                  <a:pt x="71" y="321"/>
                  <a:pt x="71" y="327"/>
                </a:cubicBezTo>
                <a:cubicBezTo>
                  <a:pt x="72" y="324"/>
                  <a:pt x="72" y="324"/>
                  <a:pt x="73" y="324"/>
                </a:cubicBezTo>
                <a:cubicBezTo>
                  <a:pt x="75" y="325"/>
                  <a:pt x="73" y="325"/>
                  <a:pt x="74" y="327"/>
                </a:cubicBezTo>
                <a:cubicBezTo>
                  <a:pt x="73" y="327"/>
                  <a:pt x="73" y="330"/>
                  <a:pt x="72" y="327"/>
                </a:cubicBezTo>
                <a:cubicBezTo>
                  <a:pt x="70" y="334"/>
                  <a:pt x="72" y="344"/>
                  <a:pt x="72" y="353"/>
                </a:cubicBezTo>
                <a:cubicBezTo>
                  <a:pt x="72" y="355"/>
                  <a:pt x="72" y="354"/>
                  <a:pt x="73" y="355"/>
                </a:cubicBezTo>
                <a:cubicBezTo>
                  <a:pt x="71" y="360"/>
                  <a:pt x="73" y="367"/>
                  <a:pt x="73" y="373"/>
                </a:cubicBezTo>
                <a:cubicBezTo>
                  <a:pt x="74" y="372"/>
                  <a:pt x="76" y="374"/>
                  <a:pt x="76" y="377"/>
                </a:cubicBezTo>
                <a:cubicBezTo>
                  <a:pt x="77" y="380"/>
                  <a:pt x="74" y="378"/>
                  <a:pt x="73" y="382"/>
                </a:cubicBezTo>
                <a:cubicBezTo>
                  <a:pt x="74" y="383"/>
                  <a:pt x="75" y="386"/>
                  <a:pt x="75" y="388"/>
                </a:cubicBezTo>
                <a:cubicBezTo>
                  <a:pt x="74" y="388"/>
                  <a:pt x="74" y="388"/>
                  <a:pt x="74" y="388"/>
                </a:cubicBezTo>
                <a:cubicBezTo>
                  <a:pt x="75" y="390"/>
                  <a:pt x="76" y="393"/>
                  <a:pt x="76" y="395"/>
                </a:cubicBezTo>
                <a:cubicBezTo>
                  <a:pt x="76" y="395"/>
                  <a:pt x="76" y="395"/>
                  <a:pt x="76" y="395"/>
                </a:cubicBezTo>
                <a:cubicBezTo>
                  <a:pt x="76" y="397"/>
                  <a:pt x="75" y="399"/>
                  <a:pt x="75" y="401"/>
                </a:cubicBezTo>
                <a:cubicBezTo>
                  <a:pt x="77" y="402"/>
                  <a:pt x="77" y="407"/>
                  <a:pt x="78" y="408"/>
                </a:cubicBezTo>
                <a:cubicBezTo>
                  <a:pt x="78" y="408"/>
                  <a:pt x="78" y="408"/>
                  <a:pt x="77" y="408"/>
                </a:cubicBezTo>
                <a:cubicBezTo>
                  <a:pt x="79" y="408"/>
                  <a:pt x="79" y="408"/>
                  <a:pt x="79" y="408"/>
                </a:cubicBezTo>
                <a:cubicBezTo>
                  <a:pt x="79" y="413"/>
                  <a:pt x="79" y="413"/>
                  <a:pt x="79" y="413"/>
                </a:cubicBezTo>
                <a:cubicBezTo>
                  <a:pt x="78" y="412"/>
                  <a:pt x="77" y="412"/>
                  <a:pt x="77" y="411"/>
                </a:cubicBezTo>
                <a:cubicBezTo>
                  <a:pt x="77" y="415"/>
                  <a:pt x="78" y="412"/>
                  <a:pt x="79" y="414"/>
                </a:cubicBezTo>
                <a:cubicBezTo>
                  <a:pt x="81" y="417"/>
                  <a:pt x="79" y="417"/>
                  <a:pt x="79" y="418"/>
                </a:cubicBezTo>
                <a:cubicBezTo>
                  <a:pt x="79" y="417"/>
                  <a:pt x="79" y="416"/>
                  <a:pt x="79" y="416"/>
                </a:cubicBezTo>
                <a:cubicBezTo>
                  <a:pt x="78" y="414"/>
                  <a:pt x="79" y="417"/>
                  <a:pt x="78" y="418"/>
                </a:cubicBezTo>
                <a:cubicBezTo>
                  <a:pt x="78" y="418"/>
                  <a:pt x="80" y="418"/>
                  <a:pt x="80" y="421"/>
                </a:cubicBezTo>
                <a:cubicBezTo>
                  <a:pt x="80" y="422"/>
                  <a:pt x="82" y="427"/>
                  <a:pt x="80" y="427"/>
                </a:cubicBezTo>
                <a:cubicBezTo>
                  <a:pt x="81" y="428"/>
                  <a:pt x="82" y="430"/>
                  <a:pt x="82" y="431"/>
                </a:cubicBezTo>
                <a:cubicBezTo>
                  <a:pt x="82" y="429"/>
                  <a:pt x="82" y="427"/>
                  <a:pt x="82" y="426"/>
                </a:cubicBezTo>
                <a:cubicBezTo>
                  <a:pt x="83" y="427"/>
                  <a:pt x="84" y="430"/>
                  <a:pt x="84" y="431"/>
                </a:cubicBezTo>
                <a:cubicBezTo>
                  <a:pt x="83" y="430"/>
                  <a:pt x="83" y="430"/>
                  <a:pt x="83" y="430"/>
                </a:cubicBezTo>
                <a:cubicBezTo>
                  <a:pt x="83" y="431"/>
                  <a:pt x="84" y="435"/>
                  <a:pt x="85" y="432"/>
                </a:cubicBezTo>
                <a:cubicBezTo>
                  <a:pt x="84" y="436"/>
                  <a:pt x="84" y="436"/>
                  <a:pt x="84" y="436"/>
                </a:cubicBezTo>
                <a:cubicBezTo>
                  <a:pt x="86" y="437"/>
                  <a:pt x="86" y="439"/>
                  <a:pt x="88" y="442"/>
                </a:cubicBezTo>
                <a:cubicBezTo>
                  <a:pt x="87" y="442"/>
                  <a:pt x="85" y="441"/>
                  <a:pt x="87" y="446"/>
                </a:cubicBezTo>
                <a:cubicBezTo>
                  <a:pt x="88" y="447"/>
                  <a:pt x="88" y="448"/>
                  <a:pt x="90" y="449"/>
                </a:cubicBezTo>
                <a:cubicBezTo>
                  <a:pt x="91" y="451"/>
                  <a:pt x="91" y="451"/>
                  <a:pt x="90" y="451"/>
                </a:cubicBezTo>
                <a:cubicBezTo>
                  <a:pt x="95" y="458"/>
                  <a:pt x="98" y="455"/>
                  <a:pt x="101" y="460"/>
                </a:cubicBezTo>
                <a:cubicBezTo>
                  <a:pt x="98" y="459"/>
                  <a:pt x="100" y="461"/>
                  <a:pt x="101" y="463"/>
                </a:cubicBezTo>
                <a:cubicBezTo>
                  <a:pt x="102" y="463"/>
                  <a:pt x="102" y="462"/>
                  <a:pt x="103" y="463"/>
                </a:cubicBezTo>
                <a:cubicBezTo>
                  <a:pt x="103" y="462"/>
                  <a:pt x="101" y="463"/>
                  <a:pt x="100" y="461"/>
                </a:cubicBezTo>
                <a:cubicBezTo>
                  <a:pt x="101" y="460"/>
                  <a:pt x="102" y="462"/>
                  <a:pt x="103" y="462"/>
                </a:cubicBezTo>
                <a:cubicBezTo>
                  <a:pt x="105" y="468"/>
                  <a:pt x="116" y="474"/>
                  <a:pt x="122" y="479"/>
                </a:cubicBezTo>
                <a:cubicBezTo>
                  <a:pt x="122" y="478"/>
                  <a:pt x="125" y="481"/>
                  <a:pt x="127" y="481"/>
                </a:cubicBezTo>
                <a:cubicBezTo>
                  <a:pt x="125" y="483"/>
                  <a:pt x="131" y="484"/>
                  <a:pt x="132" y="485"/>
                </a:cubicBezTo>
                <a:cubicBezTo>
                  <a:pt x="132" y="483"/>
                  <a:pt x="132" y="483"/>
                  <a:pt x="132" y="483"/>
                </a:cubicBezTo>
                <a:cubicBezTo>
                  <a:pt x="136" y="486"/>
                  <a:pt x="140" y="485"/>
                  <a:pt x="142" y="488"/>
                </a:cubicBezTo>
                <a:cubicBezTo>
                  <a:pt x="143" y="488"/>
                  <a:pt x="143" y="488"/>
                  <a:pt x="143" y="488"/>
                </a:cubicBezTo>
                <a:cubicBezTo>
                  <a:pt x="142" y="488"/>
                  <a:pt x="141" y="488"/>
                  <a:pt x="140" y="488"/>
                </a:cubicBezTo>
                <a:cubicBezTo>
                  <a:pt x="140" y="488"/>
                  <a:pt x="140" y="488"/>
                  <a:pt x="140" y="488"/>
                </a:cubicBezTo>
                <a:cubicBezTo>
                  <a:pt x="140" y="488"/>
                  <a:pt x="140" y="488"/>
                  <a:pt x="140" y="488"/>
                </a:cubicBezTo>
                <a:cubicBezTo>
                  <a:pt x="139" y="488"/>
                  <a:pt x="138" y="489"/>
                  <a:pt x="138" y="489"/>
                </a:cubicBezTo>
                <a:cubicBezTo>
                  <a:pt x="136" y="491"/>
                  <a:pt x="130" y="490"/>
                  <a:pt x="131" y="492"/>
                </a:cubicBezTo>
                <a:cubicBezTo>
                  <a:pt x="131" y="492"/>
                  <a:pt x="130" y="492"/>
                  <a:pt x="130" y="492"/>
                </a:cubicBezTo>
                <a:cubicBezTo>
                  <a:pt x="128" y="493"/>
                  <a:pt x="128" y="495"/>
                  <a:pt x="126" y="496"/>
                </a:cubicBezTo>
                <a:cubicBezTo>
                  <a:pt x="126" y="494"/>
                  <a:pt x="126" y="494"/>
                  <a:pt x="126" y="494"/>
                </a:cubicBezTo>
                <a:cubicBezTo>
                  <a:pt x="126" y="492"/>
                  <a:pt x="120" y="496"/>
                  <a:pt x="119" y="496"/>
                </a:cubicBezTo>
                <a:cubicBezTo>
                  <a:pt x="121" y="496"/>
                  <a:pt x="117" y="497"/>
                  <a:pt x="117" y="498"/>
                </a:cubicBezTo>
                <a:cubicBezTo>
                  <a:pt x="115" y="499"/>
                  <a:pt x="115" y="499"/>
                  <a:pt x="115" y="499"/>
                </a:cubicBezTo>
                <a:cubicBezTo>
                  <a:pt x="112" y="502"/>
                  <a:pt x="115" y="500"/>
                  <a:pt x="111" y="503"/>
                </a:cubicBezTo>
                <a:cubicBezTo>
                  <a:pt x="109" y="505"/>
                  <a:pt x="109" y="502"/>
                  <a:pt x="110" y="502"/>
                </a:cubicBezTo>
                <a:cubicBezTo>
                  <a:pt x="108" y="502"/>
                  <a:pt x="106" y="504"/>
                  <a:pt x="105" y="506"/>
                </a:cubicBezTo>
                <a:cubicBezTo>
                  <a:pt x="105" y="506"/>
                  <a:pt x="105" y="506"/>
                  <a:pt x="105" y="506"/>
                </a:cubicBezTo>
                <a:cubicBezTo>
                  <a:pt x="105" y="506"/>
                  <a:pt x="105" y="506"/>
                  <a:pt x="104" y="506"/>
                </a:cubicBezTo>
                <a:cubicBezTo>
                  <a:pt x="104" y="507"/>
                  <a:pt x="103" y="507"/>
                  <a:pt x="103" y="508"/>
                </a:cubicBezTo>
                <a:cubicBezTo>
                  <a:pt x="103" y="507"/>
                  <a:pt x="104" y="507"/>
                  <a:pt x="104" y="507"/>
                </a:cubicBezTo>
                <a:cubicBezTo>
                  <a:pt x="103" y="507"/>
                  <a:pt x="103" y="507"/>
                  <a:pt x="102" y="508"/>
                </a:cubicBezTo>
                <a:cubicBezTo>
                  <a:pt x="102" y="508"/>
                  <a:pt x="102" y="508"/>
                  <a:pt x="101" y="509"/>
                </a:cubicBezTo>
                <a:cubicBezTo>
                  <a:pt x="101" y="509"/>
                  <a:pt x="100" y="510"/>
                  <a:pt x="100" y="510"/>
                </a:cubicBezTo>
                <a:cubicBezTo>
                  <a:pt x="100" y="509"/>
                  <a:pt x="100" y="509"/>
                  <a:pt x="100" y="509"/>
                </a:cubicBezTo>
                <a:cubicBezTo>
                  <a:pt x="98" y="510"/>
                  <a:pt x="96" y="515"/>
                  <a:pt x="96" y="515"/>
                </a:cubicBezTo>
                <a:cubicBezTo>
                  <a:pt x="91" y="521"/>
                  <a:pt x="87" y="533"/>
                  <a:pt x="86" y="536"/>
                </a:cubicBezTo>
                <a:cubicBezTo>
                  <a:pt x="87" y="534"/>
                  <a:pt x="86" y="533"/>
                  <a:pt x="86" y="535"/>
                </a:cubicBezTo>
                <a:cubicBezTo>
                  <a:pt x="85" y="537"/>
                  <a:pt x="85" y="539"/>
                  <a:pt x="84" y="539"/>
                </a:cubicBezTo>
                <a:cubicBezTo>
                  <a:pt x="84" y="542"/>
                  <a:pt x="83" y="541"/>
                  <a:pt x="82" y="544"/>
                </a:cubicBezTo>
                <a:cubicBezTo>
                  <a:pt x="81" y="544"/>
                  <a:pt x="82" y="545"/>
                  <a:pt x="83" y="544"/>
                </a:cubicBezTo>
                <a:cubicBezTo>
                  <a:pt x="79" y="549"/>
                  <a:pt x="79" y="556"/>
                  <a:pt x="76" y="563"/>
                </a:cubicBezTo>
                <a:cubicBezTo>
                  <a:pt x="76" y="562"/>
                  <a:pt x="76" y="561"/>
                  <a:pt x="76" y="561"/>
                </a:cubicBezTo>
                <a:cubicBezTo>
                  <a:pt x="75" y="566"/>
                  <a:pt x="73" y="571"/>
                  <a:pt x="74" y="576"/>
                </a:cubicBezTo>
                <a:cubicBezTo>
                  <a:pt x="73" y="575"/>
                  <a:pt x="73" y="575"/>
                  <a:pt x="73" y="574"/>
                </a:cubicBezTo>
                <a:cubicBezTo>
                  <a:pt x="72" y="577"/>
                  <a:pt x="72" y="582"/>
                  <a:pt x="72" y="583"/>
                </a:cubicBezTo>
                <a:cubicBezTo>
                  <a:pt x="73" y="581"/>
                  <a:pt x="72" y="583"/>
                  <a:pt x="72" y="582"/>
                </a:cubicBezTo>
                <a:cubicBezTo>
                  <a:pt x="74" y="579"/>
                  <a:pt x="74" y="584"/>
                  <a:pt x="73" y="586"/>
                </a:cubicBezTo>
                <a:cubicBezTo>
                  <a:pt x="72" y="586"/>
                  <a:pt x="72" y="586"/>
                  <a:pt x="72" y="586"/>
                </a:cubicBezTo>
                <a:cubicBezTo>
                  <a:pt x="72" y="590"/>
                  <a:pt x="72" y="590"/>
                  <a:pt x="72" y="594"/>
                </a:cubicBezTo>
                <a:cubicBezTo>
                  <a:pt x="71" y="596"/>
                  <a:pt x="72" y="592"/>
                  <a:pt x="71" y="592"/>
                </a:cubicBezTo>
                <a:cubicBezTo>
                  <a:pt x="69" y="593"/>
                  <a:pt x="69" y="600"/>
                  <a:pt x="68" y="601"/>
                </a:cubicBezTo>
                <a:cubicBezTo>
                  <a:pt x="69" y="602"/>
                  <a:pt x="69" y="603"/>
                  <a:pt x="69" y="603"/>
                </a:cubicBezTo>
                <a:cubicBezTo>
                  <a:pt x="69" y="606"/>
                  <a:pt x="68" y="604"/>
                  <a:pt x="68" y="606"/>
                </a:cubicBezTo>
                <a:cubicBezTo>
                  <a:pt x="70" y="614"/>
                  <a:pt x="70" y="614"/>
                  <a:pt x="70" y="614"/>
                </a:cubicBezTo>
                <a:cubicBezTo>
                  <a:pt x="70" y="614"/>
                  <a:pt x="68" y="617"/>
                  <a:pt x="68" y="614"/>
                </a:cubicBezTo>
                <a:cubicBezTo>
                  <a:pt x="68" y="620"/>
                  <a:pt x="69" y="624"/>
                  <a:pt x="70" y="627"/>
                </a:cubicBezTo>
                <a:cubicBezTo>
                  <a:pt x="70" y="629"/>
                  <a:pt x="70" y="635"/>
                  <a:pt x="70" y="637"/>
                </a:cubicBezTo>
                <a:cubicBezTo>
                  <a:pt x="69" y="637"/>
                  <a:pt x="70" y="635"/>
                  <a:pt x="69" y="634"/>
                </a:cubicBezTo>
                <a:cubicBezTo>
                  <a:pt x="68" y="637"/>
                  <a:pt x="68" y="637"/>
                  <a:pt x="68" y="637"/>
                </a:cubicBezTo>
                <a:cubicBezTo>
                  <a:pt x="68" y="633"/>
                  <a:pt x="66" y="638"/>
                  <a:pt x="66" y="636"/>
                </a:cubicBezTo>
                <a:cubicBezTo>
                  <a:pt x="66" y="639"/>
                  <a:pt x="65" y="646"/>
                  <a:pt x="65" y="651"/>
                </a:cubicBezTo>
                <a:cubicBezTo>
                  <a:pt x="67" y="648"/>
                  <a:pt x="65" y="657"/>
                  <a:pt x="67" y="657"/>
                </a:cubicBezTo>
                <a:cubicBezTo>
                  <a:pt x="68" y="662"/>
                  <a:pt x="66" y="660"/>
                  <a:pt x="65" y="662"/>
                </a:cubicBezTo>
                <a:cubicBezTo>
                  <a:pt x="66" y="667"/>
                  <a:pt x="65" y="673"/>
                  <a:pt x="66" y="678"/>
                </a:cubicBezTo>
                <a:cubicBezTo>
                  <a:pt x="66" y="678"/>
                  <a:pt x="65" y="678"/>
                  <a:pt x="65" y="678"/>
                </a:cubicBezTo>
                <a:cubicBezTo>
                  <a:pt x="66" y="682"/>
                  <a:pt x="65" y="690"/>
                  <a:pt x="67" y="695"/>
                </a:cubicBezTo>
                <a:cubicBezTo>
                  <a:pt x="67" y="695"/>
                  <a:pt x="66" y="695"/>
                  <a:pt x="66" y="694"/>
                </a:cubicBezTo>
                <a:cubicBezTo>
                  <a:pt x="65" y="699"/>
                  <a:pt x="68" y="695"/>
                  <a:pt x="67" y="701"/>
                </a:cubicBezTo>
                <a:cubicBezTo>
                  <a:pt x="66" y="699"/>
                  <a:pt x="66" y="699"/>
                  <a:pt x="66" y="699"/>
                </a:cubicBezTo>
                <a:cubicBezTo>
                  <a:pt x="67" y="703"/>
                  <a:pt x="66" y="706"/>
                  <a:pt x="67" y="710"/>
                </a:cubicBezTo>
                <a:cubicBezTo>
                  <a:pt x="67" y="711"/>
                  <a:pt x="67" y="710"/>
                  <a:pt x="66" y="709"/>
                </a:cubicBezTo>
                <a:cubicBezTo>
                  <a:pt x="67" y="713"/>
                  <a:pt x="67" y="717"/>
                  <a:pt x="68" y="720"/>
                </a:cubicBezTo>
                <a:cubicBezTo>
                  <a:pt x="67" y="721"/>
                  <a:pt x="67" y="720"/>
                  <a:pt x="67" y="719"/>
                </a:cubicBezTo>
                <a:cubicBezTo>
                  <a:pt x="66" y="723"/>
                  <a:pt x="68" y="723"/>
                  <a:pt x="68" y="726"/>
                </a:cubicBezTo>
                <a:cubicBezTo>
                  <a:pt x="68" y="727"/>
                  <a:pt x="67" y="729"/>
                  <a:pt x="67" y="729"/>
                </a:cubicBezTo>
                <a:cubicBezTo>
                  <a:pt x="68" y="730"/>
                  <a:pt x="68" y="736"/>
                  <a:pt x="68" y="738"/>
                </a:cubicBezTo>
                <a:cubicBezTo>
                  <a:pt x="68" y="738"/>
                  <a:pt x="68" y="739"/>
                  <a:pt x="67" y="742"/>
                </a:cubicBezTo>
                <a:cubicBezTo>
                  <a:pt x="68" y="760"/>
                  <a:pt x="68" y="780"/>
                  <a:pt x="71" y="799"/>
                </a:cubicBezTo>
                <a:cubicBezTo>
                  <a:pt x="69" y="802"/>
                  <a:pt x="69" y="794"/>
                  <a:pt x="68" y="796"/>
                </a:cubicBezTo>
                <a:cubicBezTo>
                  <a:pt x="70" y="796"/>
                  <a:pt x="69" y="799"/>
                  <a:pt x="70" y="805"/>
                </a:cubicBezTo>
                <a:cubicBezTo>
                  <a:pt x="69" y="805"/>
                  <a:pt x="69" y="805"/>
                  <a:pt x="69" y="805"/>
                </a:cubicBezTo>
                <a:cubicBezTo>
                  <a:pt x="70" y="808"/>
                  <a:pt x="69" y="809"/>
                  <a:pt x="69" y="812"/>
                </a:cubicBezTo>
                <a:cubicBezTo>
                  <a:pt x="70" y="812"/>
                  <a:pt x="70" y="812"/>
                  <a:pt x="70" y="812"/>
                </a:cubicBezTo>
                <a:cubicBezTo>
                  <a:pt x="71" y="814"/>
                  <a:pt x="68" y="818"/>
                  <a:pt x="70" y="819"/>
                </a:cubicBezTo>
                <a:cubicBezTo>
                  <a:pt x="69" y="822"/>
                  <a:pt x="69" y="822"/>
                  <a:pt x="69" y="822"/>
                </a:cubicBezTo>
                <a:cubicBezTo>
                  <a:pt x="71" y="824"/>
                  <a:pt x="69" y="826"/>
                  <a:pt x="70" y="829"/>
                </a:cubicBezTo>
                <a:cubicBezTo>
                  <a:pt x="70" y="829"/>
                  <a:pt x="70" y="829"/>
                  <a:pt x="70" y="829"/>
                </a:cubicBezTo>
                <a:cubicBezTo>
                  <a:pt x="69" y="833"/>
                  <a:pt x="72" y="838"/>
                  <a:pt x="71" y="840"/>
                </a:cubicBezTo>
                <a:cubicBezTo>
                  <a:pt x="71" y="844"/>
                  <a:pt x="72" y="848"/>
                  <a:pt x="73" y="849"/>
                </a:cubicBezTo>
                <a:cubicBezTo>
                  <a:pt x="73" y="850"/>
                  <a:pt x="72" y="849"/>
                  <a:pt x="71" y="849"/>
                </a:cubicBezTo>
                <a:cubicBezTo>
                  <a:pt x="73" y="863"/>
                  <a:pt x="73" y="880"/>
                  <a:pt x="75" y="893"/>
                </a:cubicBezTo>
                <a:cubicBezTo>
                  <a:pt x="75" y="893"/>
                  <a:pt x="75" y="892"/>
                  <a:pt x="74" y="892"/>
                </a:cubicBezTo>
                <a:cubicBezTo>
                  <a:pt x="76" y="900"/>
                  <a:pt x="73" y="909"/>
                  <a:pt x="76" y="915"/>
                </a:cubicBezTo>
                <a:cubicBezTo>
                  <a:pt x="78" y="917"/>
                  <a:pt x="78" y="917"/>
                  <a:pt x="78" y="917"/>
                </a:cubicBezTo>
                <a:cubicBezTo>
                  <a:pt x="77" y="919"/>
                  <a:pt x="76" y="918"/>
                  <a:pt x="76" y="920"/>
                </a:cubicBezTo>
                <a:cubicBezTo>
                  <a:pt x="77" y="922"/>
                  <a:pt x="76" y="927"/>
                  <a:pt x="77" y="928"/>
                </a:cubicBezTo>
                <a:cubicBezTo>
                  <a:pt x="77" y="929"/>
                  <a:pt x="77" y="928"/>
                  <a:pt x="76" y="928"/>
                </a:cubicBezTo>
                <a:cubicBezTo>
                  <a:pt x="76" y="932"/>
                  <a:pt x="78" y="936"/>
                  <a:pt x="78" y="939"/>
                </a:cubicBezTo>
                <a:cubicBezTo>
                  <a:pt x="77" y="938"/>
                  <a:pt x="77" y="938"/>
                  <a:pt x="77" y="938"/>
                </a:cubicBezTo>
                <a:cubicBezTo>
                  <a:pt x="76" y="957"/>
                  <a:pt x="72" y="980"/>
                  <a:pt x="65" y="995"/>
                </a:cubicBezTo>
                <a:cubicBezTo>
                  <a:pt x="63" y="998"/>
                  <a:pt x="63" y="995"/>
                  <a:pt x="62" y="997"/>
                </a:cubicBezTo>
                <a:cubicBezTo>
                  <a:pt x="55" y="1012"/>
                  <a:pt x="38" y="1021"/>
                  <a:pt x="26" y="1029"/>
                </a:cubicBezTo>
                <a:cubicBezTo>
                  <a:pt x="16" y="1034"/>
                  <a:pt x="13" y="1039"/>
                  <a:pt x="13" y="1039"/>
                </a:cubicBezTo>
                <a:cubicBezTo>
                  <a:pt x="41" y="1030"/>
                  <a:pt x="64" y="1015"/>
                  <a:pt x="77" y="988"/>
                </a:cubicBezTo>
                <a:cubicBezTo>
                  <a:pt x="81" y="978"/>
                  <a:pt x="83" y="965"/>
                  <a:pt x="84" y="957"/>
                </a:cubicBezTo>
                <a:cubicBezTo>
                  <a:pt x="84" y="920"/>
                  <a:pt x="85" y="886"/>
                  <a:pt x="83" y="850"/>
                </a:cubicBezTo>
                <a:cubicBezTo>
                  <a:pt x="82" y="852"/>
                  <a:pt x="82" y="850"/>
                  <a:pt x="81" y="848"/>
                </a:cubicBezTo>
                <a:cubicBezTo>
                  <a:pt x="82" y="848"/>
                  <a:pt x="82" y="848"/>
                  <a:pt x="82" y="848"/>
                </a:cubicBezTo>
                <a:cubicBezTo>
                  <a:pt x="81" y="845"/>
                  <a:pt x="81" y="845"/>
                  <a:pt x="81" y="845"/>
                </a:cubicBezTo>
                <a:cubicBezTo>
                  <a:pt x="80" y="842"/>
                  <a:pt x="82" y="843"/>
                  <a:pt x="82" y="846"/>
                </a:cubicBezTo>
                <a:cubicBezTo>
                  <a:pt x="81" y="832"/>
                  <a:pt x="80" y="819"/>
                  <a:pt x="80" y="805"/>
                </a:cubicBezTo>
                <a:cubicBezTo>
                  <a:pt x="79" y="804"/>
                  <a:pt x="80" y="798"/>
                  <a:pt x="78" y="797"/>
                </a:cubicBezTo>
                <a:cubicBezTo>
                  <a:pt x="78" y="797"/>
                  <a:pt x="79" y="797"/>
                  <a:pt x="79" y="798"/>
                </a:cubicBezTo>
                <a:cubicBezTo>
                  <a:pt x="78" y="788"/>
                  <a:pt x="78" y="788"/>
                  <a:pt x="79" y="779"/>
                </a:cubicBezTo>
                <a:cubicBezTo>
                  <a:pt x="79" y="741"/>
                  <a:pt x="76" y="706"/>
                  <a:pt x="77" y="669"/>
                </a:cubicBezTo>
                <a:cubicBezTo>
                  <a:pt x="77" y="633"/>
                  <a:pt x="78" y="597"/>
                  <a:pt x="89" y="561"/>
                </a:cubicBezTo>
                <a:cubicBezTo>
                  <a:pt x="88" y="555"/>
                  <a:pt x="93" y="548"/>
                  <a:pt x="93" y="541"/>
                </a:cubicBezTo>
                <a:cubicBezTo>
                  <a:pt x="94" y="542"/>
                  <a:pt x="94" y="542"/>
                  <a:pt x="94" y="542"/>
                </a:cubicBezTo>
                <a:cubicBezTo>
                  <a:pt x="95" y="536"/>
                  <a:pt x="97" y="536"/>
                  <a:pt x="101" y="530"/>
                </a:cubicBezTo>
                <a:cubicBezTo>
                  <a:pt x="100" y="529"/>
                  <a:pt x="102" y="527"/>
                  <a:pt x="100" y="527"/>
                </a:cubicBezTo>
                <a:cubicBezTo>
                  <a:pt x="100" y="524"/>
                  <a:pt x="104" y="524"/>
                  <a:pt x="105" y="521"/>
                </a:cubicBezTo>
                <a:cubicBezTo>
                  <a:pt x="106" y="522"/>
                  <a:pt x="105" y="521"/>
                  <a:pt x="105" y="521"/>
                </a:cubicBezTo>
                <a:cubicBezTo>
                  <a:pt x="110" y="513"/>
                  <a:pt x="105" y="522"/>
                  <a:pt x="113" y="516"/>
                </a:cubicBezTo>
                <a:cubicBezTo>
                  <a:pt x="124" y="506"/>
                  <a:pt x="140" y="499"/>
                  <a:pt x="155" y="498"/>
                </a:cubicBezTo>
                <a:cubicBezTo>
                  <a:pt x="154" y="499"/>
                  <a:pt x="154" y="498"/>
                  <a:pt x="155" y="497"/>
                </a:cubicBezTo>
                <a:cubicBezTo>
                  <a:pt x="157" y="499"/>
                  <a:pt x="161" y="496"/>
                  <a:pt x="163" y="497"/>
                </a:cubicBezTo>
                <a:cubicBezTo>
                  <a:pt x="163" y="497"/>
                  <a:pt x="162" y="498"/>
                  <a:pt x="161"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6"/>
                  <a:pt x="164" y="497"/>
                  <a:pt x="164" y="498"/>
                </a:cubicBezTo>
                <a:cubicBezTo>
                  <a:pt x="164" y="496"/>
                  <a:pt x="165" y="491"/>
                  <a:pt x="165" y="483"/>
                </a:cubicBezTo>
                <a:close/>
                <a:moveTo>
                  <a:pt x="99" y="513"/>
                </a:moveTo>
                <a:cubicBezTo>
                  <a:pt x="99" y="512"/>
                  <a:pt x="99" y="512"/>
                  <a:pt x="100" y="512"/>
                </a:cubicBezTo>
                <a:cubicBezTo>
                  <a:pt x="99" y="512"/>
                  <a:pt x="99" y="513"/>
                  <a:pt x="99" y="513"/>
                </a:cubicBezTo>
                <a:close/>
                <a:moveTo>
                  <a:pt x="164" y="486"/>
                </a:moveTo>
                <a:cubicBezTo>
                  <a:pt x="164" y="486"/>
                  <a:pt x="164" y="486"/>
                  <a:pt x="164" y="486"/>
                </a:cubicBezTo>
                <a:cubicBezTo>
                  <a:pt x="164" y="484"/>
                  <a:pt x="164" y="485"/>
                  <a:pt x="164" y="48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8" name="Group 27"/>
          <p:cNvGrpSpPr/>
          <p:nvPr/>
        </p:nvGrpSpPr>
        <p:grpSpPr>
          <a:xfrm>
            <a:off x="4276648" y="1871540"/>
            <a:ext cx="1883200" cy="4853826"/>
            <a:chOff x="5889015" y="2651054"/>
            <a:chExt cx="2671501" cy="881994"/>
          </a:xfrm>
        </p:grpSpPr>
        <p:sp>
          <p:nvSpPr>
            <p:cNvPr id="29" name="Freeform 5"/>
            <p:cNvSpPr>
              <a:spLocks noEditPoints="1"/>
            </p:cNvSpPr>
            <p:nvPr/>
          </p:nvSpPr>
          <p:spPr bwMode="auto">
            <a:xfrm>
              <a:off x="6147566" y="2651055"/>
              <a:ext cx="2077059" cy="879643"/>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4"/>
            <p:cNvSpPr>
              <a:spLocks/>
            </p:cNvSpPr>
            <p:nvPr/>
          </p:nvSpPr>
          <p:spPr bwMode="auto">
            <a:xfrm>
              <a:off x="5889015" y="2651054"/>
              <a:ext cx="2671501" cy="881994"/>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1" name="Freeform 24"/>
          <p:cNvSpPr>
            <a:spLocks/>
          </p:cNvSpPr>
          <p:nvPr/>
        </p:nvSpPr>
        <p:spPr bwMode="auto">
          <a:xfrm>
            <a:off x="4502020" y="223674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TextBox 31"/>
          <p:cNvSpPr txBox="1"/>
          <p:nvPr/>
        </p:nvSpPr>
        <p:spPr>
          <a:xfrm>
            <a:off x="4566224" y="2481946"/>
            <a:ext cx="1153381" cy="307777"/>
          </a:xfrm>
          <a:prstGeom prst="rect">
            <a:avLst/>
          </a:prstGeom>
          <a:noFill/>
        </p:spPr>
        <p:txBody>
          <a:bodyPr wrap="none" rtlCol="0">
            <a:spAutoFit/>
          </a:bodyPr>
          <a:lstStyle/>
          <a:p>
            <a:pPr algn="ctr"/>
            <a:r>
              <a:rPr lang="en-US" sz="1400" dirty="0" smtClean="0"/>
              <a:t>Application</a:t>
            </a:r>
            <a:endParaRPr lang="en-US" sz="1400" dirty="0"/>
          </a:p>
        </p:txBody>
      </p:sp>
      <p:sp>
        <p:nvSpPr>
          <p:cNvPr id="33" name="Freeform 24"/>
          <p:cNvSpPr>
            <a:spLocks/>
          </p:cNvSpPr>
          <p:nvPr/>
        </p:nvSpPr>
        <p:spPr bwMode="auto">
          <a:xfrm>
            <a:off x="4502020" y="3233709"/>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TextBox 33"/>
          <p:cNvSpPr txBox="1"/>
          <p:nvPr/>
        </p:nvSpPr>
        <p:spPr>
          <a:xfrm>
            <a:off x="4523108" y="3478915"/>
            <a:ext cx="1239617" cy="307777"/>
          </a:xfrm>
          <a:prstGeom prst="rect">
            <a:avLst/>
          </a:prstGeom>
          <a:noFill/>
        </p:spPr>
        <p:txBody>
          <a:bodyPr wrap="none" rtlCol="0">
            <a:spAutoFit/>
          </a:bodyPr>
          <a:lstStyle/>
          <a:p>
            <a:pPr algn="ctr"/>
            <a:r>
              <a:rPr lang="en-US" sz="1400" dirty="0" smtClean="0"/>
              <a:t>Components</a:t>
            </a:r>
            <a:endParaRPr lang="en-US" sz="1400" dirty="0"/>
          </a:p>
        </p:txBody>
      </p:sp>
      <p:sp>
        <p:nvSpPr>
          <p:cNvPr id="35" name="Freeform 24"/>
          <p:cNvSpPr>
            <a:spLocks/>
          </p:cNvSpPr>
          <p:nvPr/>
        </p:nvSpPr>
        <p:spPr bwMode="auto">
          <a:xfrm>
            <a:off x="4502020" y="4244816"/>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TextBox 35"/>
          <p:cNvSpPr txBox="1"/>
          <p:nvPr/>
        </p:nvSpPr>
        <p:spPr>
          <a:xfrm>
            <a:off x="4745685" y="4490022"/>
            <a:ext cx="794458" cy="307777"/>
          </a:xfrm>
          <a:prstGeom prst="rect">
            <a:avLst/>
          </a:prstGeom>
          <a:noFill/>
        </p:spPr>
        <p:txBody>
          <a:bodyPr wrap="none" rtlCol="0">
            <a:spAutoFit/>
          </a:bodyPr>
          <a:lstStyle/>
          <a:p>
            <a:pPr algn="ctr"/>
            <a:r>
              <a:rPr lang="en-US" sz="1400" dirty="0" smtClean="0"/>
              <a:t>Models</a:t>
            </a:r>
            <a:endParaRPr lang="en-US" sz="1400" dirty="0"/>
          </a:p>
        </p:txBody>
      </p:sp>
      <p:grpSp>
        <p:nvGrpSpPr>
          <p:cNvPr id="41" name="Group 40"/>
          <p:cNvGrpSpPr/>
          <p:nvPr/>
        </p:nvGrpSpPr>
        <p:grpSpPr>
          <a:xfrm>
            <a:off x="6469682" y="3561285"/>
            <a:ext cx="8558711" cy="1506621"/>
            <a:chOff x="5889015" y="2651054"/>
            <a:chExt cx="2671501" cy="881994"/>
          </a:xfrm>
        </p:grpSpPr>
        <p:sp>
          <p:nvSpPr>
            <p:cNvPr id="42" name="Freeform 5"/>
            <p:cNvSpPr>
              <a:spLocks noEditPoints="1"/>
            </p:cNvSpPr>
            <p:nvPr/>
          </p:nvSpPr>
          <p:spPr bwMode="auto">
            <a:xfrm>
              <a:off x="6147566" y="2651055"/>
              <a:ext cx="2077059" cy="879643"/>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24"/>
            <p:cNvSpPr>
              <a:spLocks/>
            </p:cNvSpPr>
            <p:nvPr/>
          </p:nvSpPr>
          <p:spPr bwMode="auto">
            <a:xfrm>
              <a:off x="5889015" y="2651054"/>
              <a:ext cx="2671501" cy="881994"/>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4" name="Freeform 24"/>
          <p:cNvSpPr>
            <a:spLocks/>
          </p:cNvSpPr>
          <p:nvPr/>
        </p:nvSpPr>
        <p:spPr bwMode="auto">
          <a:xfrm>
            <a:off x="7002836" y="3883313"/>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TextBox 44"/>
          <p:cNvSpPr txBox="1"/>
          <p:nvPr/>
        </p:nvSpPr>
        <p:spPr>
          <a:xfrm>
            <a:off x="7113688" y="4128519"/>
            <a:ext cx="1060081" cy="307777"/>
          </a:xfrm>
          <a:prstGeom prst="rect">
            <a:avLst/>
          </a:prstGeom>
          <a:noFill/>
        </p:spPr>
        <p:txBody>
          <a:bodyPr wrap="none" rtlCol="0">
            <a:spAutoFit/>
          </a:bodyPr>
          <a:lstStyle/>
          <a:p>
            <a:pPr algn="ctr"/>
            <a:r>
              <a:rPr lang="en-US" sz="1400" dirty="0" smtClean="0"/>
              <a:t>Rendering</a:t>
            </a:r>
            <a:endParaRPr lang="en-US" sz="1400" dirty="0"/>
          </a:p>
        </p:txBody>
      </p:sp>
      <p:sp>
        <p:nvSpPr>
          <p:cNvPr id="46" name="Freeform 24"/>
          <p:cNvSpPr>
            <a:spLocks/>
          </p:cNvSpPr>
          <p:nvPr/>
        </p:nvSpPr>
        <p:spPr bwMode="auto">
          <a:xfrm>
            <a:off x="8379016" y="3883313"/>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TextBox 46"/>
          <p:cNvSpPr txBox="1"/>
          <p:nvPr/>
        </p:nvSpPr>
        <p:spPr>
          <a:xfrm>
            <a:off x="8501837" y="4128519"/>
            <a:ext cx="1036149" cy="307777"/>
          </a:xfrm>
          <a:prstGeom prst="rect">
            <a:avLst/>
          </a:prstGeom>
          <a:noFill/>
        </p:spPr>
        <p:txBody>
          <a:bodyPr wrap="none" rtlCol="0">
            <a:spAutoFit/>
          </a:bodyPr>
          <a:lstStyle/>
          <a:p>
            <a:pPr algn="ctr"/>
            <a:r>
              <a:rPr lang="en-US" sz="1400" dirty="0" smtClean="0"/>
              <a:t>Templates</a:t>
            </a:r>
            <a:endParaRPr lang="en-US" sz="1400" dirty="0"/>
          </a:p>
        </p:txBody>
      </p:sp>
      <p:sp>
        <p:nvSpPr>
          <p:cNvPr id="48" name="Freeform 24"/>
          <p:cNvSpPr>
            <a:spLocks/>
          </p:cNvSpPr>
          <p:nvPr/>
        </p:nvSpPr>
        <p:spPr bwMode="auto">
          <a:xfrm>
            <a:off x="9800067" y="3883313"/>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TextBox 48"/>
          <p:cNvSpPr txBox="1"/>
          <p:nvPr/>
        </p:nvSpPr>
        <p:spPr>
          <a:xfrm>
            <a:off x="9890147" y="4019263"/>
            <a:ext cx="1101634" cy="523220"/>
          </a:xfrm>
          <a:prstGeom prst="rect">
            <a:avLst/>
          </a:prstGeom>
          <a:noFill/>
        </p:spPr>
        <p:txBody>
          <a:bodyPr wrap="none" rtlCol="0">
            <a:spAutoFit/>
          </a:bodyPr>
          <a:lstStyle/>
          <a:p>
            <a:pPr algn="ctr"/>
            <a:r>
              <a:rPr lang="en-US" sz="1400" dirty="0" smtClean="0"/>
              <a:t>Assets </a:t>
            </a:r>
            <a:br>
              <a:rPr lang="en-US" sz="1400" dirty="0" smtClean="0"/>
            </a:br>
            <a:r>
              <a:rPr lang="en-US" sz="1400" dirty="0" smtClean="0"/>
              <a:t>(i18n/I10n)</a:t>
            </a:r>
            <a:endParaRPr lang="en-US" sz="1400" dirty="0"/>
          </a:p>
        </p:txBody>
      </p:sp>
      <p:sp>
        <p:nvSpPr>
          <p:cNvPr id="50" name="Freeform 24"/>
          <p:cNvSpPr>
            <a:spLocks/>
          </p:cNvSpPr>
          <p:nvPr/>
        </p:nvSpPr>
        <p:spPr bwMode="auto">
          <a:xfrm>
            <a:off x="11221118" y="3883313"/>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TextBox 50"/>
          <p:cNvSpPr txBox="1"/>
          <p:nvPr/>
        </p:nvSpPr>
        <p:spPr>
          <a:xfrm>
            <a:off x="11464782" y="4128519"/>
            <a:ext cx="794458" cy="307777"/>
          </a:xfrm>
          <a:prstGeom prst="rect">
            <a:avLst/>
          </a:prstGeom>
          <a:noFill/>
        </p:spPr>
        <p:txBody>
          <a:bodyPr wrap="none" rtlCol="0">
            <a:spAutoFit/>
          </a:bodyPr>
          <a:lstStyle/>
          <a:p>
            <a:pPr algn="ctr"/>
            <a:r>
              <a:rPr lang="en-US" sz="1400" dirty="0" smtClean="0"/>
              <a:t>Models</a:t>
            </a:r>
            <a:endParaRPr lang="en-US" sz="1400" dirty="0"/>
          </a:p>
        </p:txBody>
      </p:sp>
      <p:sp>
        <p:nvSpPr>
          <p:cNvPr id="52" name="Freeform 24"/>
          <p:cNvSpPr>
            <a:spLocks/>
          </p:cNvSpPr>
          <p:nvPr/>
        </p:nvSpPr>
        <p:spPr bwMode="auto">
          <a:xfrm>
            <a:off x="12642169" y="3883313"/>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TextBox 52"/>
          <p:cNvSpPr txBox="1"/>
          <p:nvPr/>
        </p:nvSpPr>
        <p:spPr>
          <a:xfrm>
            <a:off x="12873649" y="4128519"/>
            <a:ext cx="818829" cy="307777"/>
          </a:xfrm>
          <a:prstGeom prst="rect">
            <a:avLst/>
          </a:prstGeom>
          <a:noFill/>
        </p:spPr>
        <p:txBody>
          <a:bodyPr wrap="none" rtlCol="0">
            <a:spAutoFit/>
          </a:bodyPr>
          <a:lstStyle/>
          <a:p>
            <a:pPr algn="ctr"/>
            <a:r>
              <a:rPr lang="en-US" sz="1400" dirty="0" smtClean="0"/>
              <a:t>Routing</a:t>
            </a:r>
            <a:endParaRPr lang="en-US" sz="1400" dirty="0"/>
          </a:p>
        </p:txBody>
      </p:sp>
      <p:sp>
        <p:nvSpPr>
          <p:cNvPr id="54" name="TextBox 53"/>
          <p:cNvSpPr txBox="1"/>
          <p:nvPr/>
        </p:nvSpPr>
        <p:spPr>
          <a:xfrm rot="5400000" flipV="1">
            <a:off x="2725549" y="3943853"/>
            <a:ext cx="2702193" cy="369332"/>
          </a:xfrm>
          <a:prstGeom prst="rect">
            <a:avLst/>
          </a:prstGeom>
          <a:noFill/>
        </p:spPr>
        <p:txBody>
          <a:bodyPr wrap="square" rtlCol="0">
            <a:spAutoFit/>
          </a:bodyPr>
          <a:lstStyle/>
          <a:p>
            <a:r>
              <a:rPr lang="en-US" dirty="0" smtClean="0"/>
              <a:t>Application Structure</a:t>
            </a:r>
            <a:endParaRPr lang="en-US" dirty="0"/>
          </a:p>
        </p:txBody>
      </p:sp>
      <p:grpSp>
        <p:nvGrpSpPr>
          <p:cNvPr id="83" name="Group 82"/>
          <p:cNvGrpSpPr/>
          <p:nvPr/>
        </p:nvGrpSpPr>
        <p:grpSpPr>
          <a:xfrm>
            <a:off x="6469682" y="1941320"/>
            <a:ext cx="8558711" cy="1506621"/>
            <a:chOff x="5889015" y="2651054"/>
            <a:chExt cx="2671501" cy="881994"/>
          </a:xfrm>
        </p:grpSpPr>
        <p:sp>
          <p:nvSpPr>
            <p:cNvPr id="84" name="Freeform 5"/>
            <p:cNvSpPr>
              <a:spLocks noEditPoints="1"/>
            </p:cNvSpPr>
            <p:nvPr/>
          </p:nvSpPr>
          <p:spPr bwMode="auto">
            <a:xfrm>
              <a:off x="6147566" y="2651055"/>
              <a:ext cx="2077059" cy="879643"/>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4"/>
            <p:cNvSpPr>
              <a:spLocks/>
            </p:cNvSpPr>
            <p:nvPr/>
          </p:nvSpPr>
          <p:spPr bwMode="auto">
            <a:xfrm>
              <a:off x="5889015" y="2651054"/>
              <a:ext cx="2671501" cy="881994"/>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86" name="Freeform 24"/>
          <p:cNvSpPr>
            <a:spLocks/>
          </p:cNvSpPr>
          <p:nvPr/>
        </p:nvSpPr>
        <p:spPr bwMode="auto">
          <a:xfrm>
            <a:off x="7002836" y="226334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TextBox 86"/>
          <p:cNvSpPr txBox="1"/>
          <p:nvPr/>
        </p:nvSpPr>
        <p:spPr>
          <a:xfrm>
            <a:off x="7335435" y="2508554"/>
            <a:ext cx="616588" cy="307777"/>
          </a:xfrm>
          <a:prstGeom prst="rect">
            <a:avLst/>
          </a:prstGeom>
          <a:noFill/>
        </p:spPr>
        <p:txBody>
          <a:bodyPr wrap="none" rtlCol="0">
            <a:spAutoFit/>
          </a:bodyPr>
          <a:lstStyle/>
          <a:p>
            <a:pPr algn="ctr"/>
            <a:r>
              <a:rPr lang="en-US" sz="1400" dirty="0" smtClean="0"/>
              <a:t>DOM</a:t>
            </a:r>
            <a:endParaRPr lang="en-US" sz="1400" dirty="0"/>
          </a:p>
        </p:txBody>
      </p:sp>
      <p:sp>
        <p:nvSpPr>
          <p:cNvPr id="88" name="Freeform 24"/>
          <p:cNvSpPr>
            <a:spLocks/>
          </p:cNvSpPr>
          <p:nvPr/>
        </p:nvSpPr>
        <p:spPr bwMode="auto">
          <a:xfrm>
            <a:off x="8379016" y="226334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TextBox 88"/>
          <p:cNvSpPr txBox="1"/>
          <p:nvPr/>
        </p:nvSpPr>
        <p:spPr>
          <a:xfrm>
            <a:off x="8653936" y="2508554"/>
            <a:ext cx="731954" cy="307777"/>
          </a:xfrm>
          <a:prstGeom prst="rect">
            <a:avLst/>
          </a:prstGeom>
          <a:noFill/>
        </p:spPr>
        <p:txBody>
          <a:bodyPr wrap="none" rtlCol="0">
            <a:spAutoFit/>
          </a:bodyPr>
          <a:lstStyle/>
          <a:p>
            <a:pPr algn="ctr"/>
            <a:r>
              <a:rPr lang="en-US" sz="1400" dirty="0" smtClean="0"/>
              <a:t>Events</a:t>
            </a:r>
            <a:endParaRPr lang="en-US" sz="1400" dirty="0"/>
          </a:p>
        </p:txBody>
      </p:sp>
      <p:grpSp>
        <p:nvGrpSpPr>
          <p:cNvPr id="96" name="Group 95"/>
          <p:cNvGrpSpPr/>
          <p:nvPr/>
        </p:nvGrpSpPr>
        <p:grpSpPr>
          <a:xfrm>
            <a:off x="6490114" y="5218745"/>
            <a:ext cx="8558711" cy="1506621"/>
            <a:chOff x="5889015" y="2651054"/>
            <a:chExt cx="2671501" cy="881994"/>
          </a:xfrm>
        </p:grpSpPr>
        <p:sp>
          <p:nvSpPr>
            <p:cNvPr id="97" name="Freeform 5"/>
            <p:cNvSpPr>
              <a:spLocks noEditPoints="1"/>
            </p:cNvSpPr>
            <p:nvPr/>
          </p:nvSpPr>
          <p:spPr bwMode="auto">
            <a:xfrm>
              <a:off x="6147566" y="2651055"/>
              <a:ext cx="2077059" cy="879643"/>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4"/>
            <p:cNvSpPr>
              <a:spLocks/>
            </p:cNvSpPr>
            <p:nvPr/>
          </p:nvSpPr>
          <p:spPr bwMode="auto">
            <a:xfrm>
              <a:off x="5889015" y="2651054"/>
              <a:ext cx="2671501" cy="881994"/>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9" name="Freeform 24"/>
          <p:cNvSpPr>
            <a:spLocks/>
          </p:cNvSpPr>
          <p:nvPr/>
        </p:nvSpPr>
        <p:spPr bwMode="auto">
          <a:xfrm>
            <a:off x="7023268" y="5540773"/>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TextBox 99"/>
          <p:cNvSpPr txBox="1"/>
          <p:nvPr/>
        </p:nvSpPr>
        <p:spPr>
          <a:xfrm>
            <a:off x="7112601" y="5785979"/>
            <a:ext cx="1103124" cy="307777"/>
          </a:xfrm>
          <a:prstGeom prst="rect">
            <a:avLst/>
          </a:prstGeom>
          <a:noFill/>
        </p:spPr>
        <p:txBody>
          <a:bodyPr wrap="none" rtlCol="0">
            <a:spAutoFit/>
          </a:bodyPr>
          <a:lstStyle/>
          <a:p>
            <a:pPr algn="ctr"/>
            <a:r>
              <a:rPr lang="en-US" sz="1400" dirty="0" smtClean="0"/>
              <a:t>Monitoring</a:t>
            </a:r>
            <a:endParaRPr lang="en-US" sz="1400" dirty="0"/>
          </a:p>
        </p:txBody>
      </p:sp>
      <p:sp>
        <p:nvSpPr>
          <p:cNvPr id="101" name="Freeform 24"/>
          <p:cNvSpPr>
            <a:spLocks/>
          </p:cNvSpPr>
          <p:nvPr/>
        </p:nvSpPr>
        <p:spPr bwMode="auto">
          <a:xfrm>
            <a:off x="8399448" y="5540773"/>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TextBox 101"/>
          <p:cNvSpPr txBox="1"/>
          <p:nvPr/>
        </p:nvSpPr>
        <p:spPr>
          <a:xfrm>
            <a:off x="8570137" y="5785979"/>
            <a:ext cx="940419" cy="307777"/>
          </a:xfrm>
          <a:prstGeom prst="rect">
            <a:avLst/>
          </a:prstGeom>
          <a:noFill/>
        </p:spPr>
        <p:txBody>
          <a:bodyPr wrap="none" rtlCol="0">
            <a:spAutoFit/>
          </a:bodyPr>
          <a:lstStyle/>
          <a:p>
            <a:pPr algn="ctr"/>
            <a:r>
              <a:rPr lang="en-US" sz="1400" dirty="0" err="1" smtClean="0"/>
              <a:t>Synchers</a:t>
            </a:r>
            <a:endParaRPr lang="en-US" sz="1400" dirty="0"/>
          </a:p>
        </p:txBody>
      </p:sp>
      <p:sp>
        <p:nvSpPr>
          <p:cNvPr id="105" name="TextBox 104"/>
          <p:cNvSpPr txBox="1"/>
          <p:nvPr/>
        </p:nvSpPr>
        <p:spPr>
          <a:xfrm rot="16200000">
            <a:off x="5960649" y="2484138"/>
            <a:ext cx="829148" cy="369332"/>
          </a:xfrm>
          <a:prstGeom prst="rect">
            <a:avLst/>
          </a:prstGeom>
          <a:noFill/>
        </p:spPr>
        <p:txBody>
          <a:bodyPr wrap="none" rtlCol="0">
            <a:spAutoFit/>
          </a:bodyPr>
          <a:lstStyle/>
          <a:p>
            <a:r>
              <a:rPr lang="en-US" dirty="0" smtClean="0"/>
              <a:t>Client</a:t>
            </a:r>
            <a:endParaRPr lang="en-US" dirty="0"/>
          </a:p>
        </p:txBody>
      </p:sp>
      <p:sp>
        <p:nvSpPr>
          <p:cNvPr id="106" name="TextBox 105"/>
          <p:cNvSpPr txBox="1"/>
          <p:nvPr/>
        </p:nvSpPr>
        <p:spPr>
          <a:xfrm rot="16200000">
            <a:off x="5796994" y="4129930"/>
            <a:ext cx="1156461" cy="369332"/>
          </a:xfrm>
          <a:prstGeom prst="rect">
            <a:avLst/>
          </a:prstGeom>
          <a:noFill/>
        </p:spPr>
        <p:txBody>
          <a:bodyPr wrap="none" rtlCol="0">
            <a:spAutoFit/>
          </a:bodyPr>
          <a:lstStyle/>
          <a:p>
            <a:r>
              <a:rPr lang="en-US" dirty="0" smtClean="0"/>
              <a:t>Common</a:t>
            </a:r>
            <a:endParaRPr lang="en-US" dirty="0"/>
          </a:p>
        </p:txBody>
      </p:sp>
      <p:sp>
        <p:nvSpPr>
          <p:cNvPr id="107" name="TextBox 106"/>
          <p:cNvSpPr txBox="1"/>
          <p:nvPr/>
        </p:nvSpPr>
        <p:spPr>
          <a:xfrm rot="16200000">
            <a:off x="5931629" y="5770681"/>
            <a:ext cx="887194" cy="369332"/>
          </a:xfrm>
          <a:prstGeom prst="rect">
            <a:avLst/>
          </a:prstGeom>
          <a:noFill/>
        </p:spPr>
        <p:txBody>
          <a:bodyPr wrap="none" rtlCol="0">
            <a:spAutoFit/>
          </a:bodyPr>
          <a:lstStyle/>
          <a:p>
            <a:r>
              <a:rPr lang="en-US" dirty="0" smtClean="0"/>
              <a:t>Server</a:t>
            </a:r>
            <a:endParaRPr lang="en-US" dirty="0"/>
          </a:p>
        </p:txBody>
      </p:sp>
    </p:spTree>
    <p:extLst>
      <p:ext uri="{BB962C8B-B14F-4D97-AF65-F5344CB8AC3E}">
        <p14:creationId xmlns:p14="http://schemas.microsoft.com/office/powerpoint/2010/main" val="3534115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615" y="0"/>
            <a:ext cx="4986820" cy="1234546"/>
          </a:xfrm>
        </p:spPr>
        <p:txBody>
          <a:bodyPr>
            <a:normAutofit/>
          </a:bodyPr>
          <a:lstStyle/>
          <a:p>
            <a:pPr algn="l"/>
            <a:r>
              <a:rPr lang="en-US" b="1" dirty="0" smtClean="0"/>
              <a:t>Application</a:t>
            </a:r>
            <a:endParaRPr lang="en-US" b="1" dirty="0"/>
          </a:p>
        </p:txBody>
      </p:sp>
      <p:pic>
        <p:nvPicPr>
          <p:cNvPr id="39" name="Picture 38" descr="w.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9434" y="0"/>
            <a:ext cx="9252831" cy="7407275"/>
          </a:xfrm>
          <a:prstGeom prst="rect">
            <a:avLst/>
          </a:prstGeom>
        </p:spPr>
      </p:pic>
      <p:sp>
        <p:nvSpPr>
          <p:cNvPr id="4" name="Content Placeholder 2"/>
          <p:cNvSpPr>
            <a:spLocks noGrp="1"/>
          </p:cNvSpPr>
          <p:nvPr>
            <p:ph idx="1"/>
          </p:nvPr>
        </p:nvSpPr>
        <p:spPr>
          <a:xfrm>
            <a:off x="557570" y="1234547"/>
            <a:ext cx="4861865" cy="5766160"/>
          </a:xfrm>
        </p:spPr>
        <p:txBody>
          <a:bodyPr/>
          <a:lstStyle/>
          <a:p>
            <a:r>
              <a:rPr lang="en-US" dirty="0" smtClean="0"/>
              <a:t>Structure</a:t>
            </a:r>
          </a:p>
          <a:p>
            <a:r>
              <a:rPr lang="en-US" dirty="0" smtClean="0"/>
              <a:t>Wiring</a:t>
            </a:r>
          </a:p>
          <a:p>
            <a:r>
              <a:rPr lang="en-US" dirty="0" smtClean="0"/>
              <a:t>Assets</a:t>
            </a:r>
          </a:p>
          <a:p>
            <a:r>
              <a:rPr lang="en-US" dirty="0" smtClean="0"/>
              <a:t>Configuration</a:t>
            </a:r>
          </a:p>
          <a:p>
            <a:r>
              <a:rPr lang="en-US" dirty="0" smtClean="0"/>
              <a:t>Initialization</a:t>
            </a:r>
            <a:endParaRPr lang="en-US" dirty="0"/>
          </a:p>
          <a:p>
            <a:pPr marL="0" indent="0">
              <a:buNone/>
            </a:pPr>
            <a:endParaRPr lang="en-US" dirty="0"/>
          </a:p>
        </p:txBody>
      </p:sp>
    </p:spTree>
    <p:extLst>
      <p:ext uri="{BB962C8B-B14F-4D97-AF65-F5344CB8AC3E}">
        <p14:creationId xmlns:p14="http://schemas.microsoft.com/office/powerpoint/2010/main" val="2597443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615" y="0"/>
            <a:ext cx="4986820" cy="1234546"/>
          </a:xfrm>
        </p:spPr>
        <p:txBody>
          <a:bodyPr>
            <a:normAutofit/>
          </a:bodyPr>
          <a:lstStyle/>
          <a:p>
            <a:pPr algn="l"/>
            <a:r>
              <a:rPr lang="en-US" b="1" dirty="0" smtClean="0"/>
              <a:t>Components</a:t>
            </a:r>
            <a:endParaRPr lang="en-US" b="1" dirty="0"/>
          </a:p>
        </p:txBody>
      </p:sp>
      <p:pic>
        <p:nvPicPr>
          <p:cNvPr id="39" name="Picture 38" descr="w.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9434" y="0"/>
            <a:ext cx="9252831" cy="7407275"/>
          </a:xfrm>
          <a:prstGeom prst="rect">
            <a:avLst/>
          </a:prstGeom>
        </p:spPr>
      </p:pic>
      <p:sp>
        <p:nvSpPr>
          <p:cNvPr id="3" name="Rectangle 2"/>
          <p:cNvSpPr/>
          <p:nvPr/>
        </p:nvSpPr>
        <p:spPr>
          <a:xfrm>
            <a:off x="5419435" y="885276"/>
            <a:ext cx="1952877" cy="5024457"/>
          </a:xfrm>
          <a:prstGeom prst="rect">
            <a:avLst/>
          </a:prstGeom>
          <a:solidFill>
            <a:srgbClr val="008000">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419434" y="0"/>
            <a:ext cx="9252831" cy="364067"/>
          </a:xfrm>
          <a:prstGeom prst="rect">
            <a:avLst/>
          </a:prstGeom>
          <a:solidFill>
            <a:srgbClr val="FFFF00">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419435" y="364068"/>
            <a:ext cx="9252830" cy="521208"/>
          </a:xfrm>
          <a:prstGeom prst="rect">
            <a:avLst/>
          </a:prstGeom>
          <a:solidFill>
            <a:srgbClr val="FF0000">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7372312" y="885276"/>
            <a:ext cx="7299953" cy="587924"/>
          </a:xfrm>
          <a:prstGeom prst="rect">
            <a:avLst/>
          </a:prstGeom>
          <a:solidFill>
            <a:srgbClr val="0000FF">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7372312" y="1473200"/>
            <a:ext cx="7299953" cy="4436533"/>
          </a:xfrm>
          <a:prstGeom prst="rect">
            <a:avLst/>
          </a:prstGeom>
          <a:solidFill>
            <a:srgbClr val="FF6600">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5419435" y="5909733"/>
            <a:ext cx="9252830" cy="1497542"/>
          </a:xfrm>
          <a:prstGeom prst="rect">
            <a:avLst/>
          </a:prstGeom>
          <a:solidFill>
            <a:srgbClr val="660066">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ontent Placeholder 2"/>
          <p:cNvSpPr>
            <a:spLocks noGrp="1"/>
          </p:cNvSpPr>
          <p:nvPr>
            <p:ph idx="1"/>
          </p:nvPr>
        </p:nvSpPr>
        <p:spPr>
          <a:xfrm>
            <a:off x="557570" y="1234547"/>
            <a:ext cx="4861865" cy="5766160"/>
          </a:xfrm>
        </p:spPr>
        <p:txBody>
          <a:bodyPr>
            <a:normAutofit/>
          </a:bodyPr>
          <a:lstStyle/>
          <a:p>
            <a:pPr marL="0" indent="0">
              <a:buNone/>
            </a:pPr>
            <a:r>
              <a:rPr lang="en-US" sz="2400" dirty="0" smtClean="0"/>
              <a:t>Component are self</a:t>
            </a:r>
            <a:r>
              <a:rPr lang="en-US" sz="2400" dirty="0"/>
              <a:t>-contained, parameterized</a:t>
            </a:r>
            <a:r>
              <a:rPr lang="en-US" sz="2400" dirty="0" smtClean="0"/>
              <a:t>, reusable, </a:t>
            </a:r>
            <a:r>
              <a:rPr lang="en-US" sz="2400" dirty="0" err="1" smtClean="0"/>
              <a:t>composable</a:t>
            </a:r>
            <a:r>
              <a:rPr lang="en-US" sz="2400" dirty="0" smtClean="0"/>
              <a:t> </a:t>
            </a:r>
            <a:r>
              <a:rPr lang="en-US" sz="2400" dirty="0"/>
              <a:t>MVC “mini-applications</a:t>
            </a:r>
            <a:r>
              <a:rPr lang="en-US" sz="2400" dirty="0" smtClean="0"/>
              <a:t>”.</a:t>
            </a:r>
          </a:p>
          <a:p>
            <a:pPr marL="0" indent="0">
              <a:buNone/>
            </a:pPr>
            <a:endParaRPr lang="en-US" sz="2400" dirty="0"/>
          </a:p>
          <a:p>
            <a:r>
              <a:rPr lang="en-US" dirty="0" smtClean="0"/>
              <a:t>Lifecycle management</a:t>
            </a:r>
            <a:endParaRPr lang="en-US" dirty="0" smtClean="0"/>
          </a:p>
          <a:p>
            <a:r>
              <a:rPr lang="en-US" dirty="0" smtClean="0"/>
              <a:t>Business logic</a:t>
            </a:r>
          </a:p>
          <a:p>
            <a:r>
              <a:rPr lang="en-US" dirty="0" smtClean="0"/>
              <a:t>Loose coupling</a:t>
            </a:r>
            <a:endParaRPr lang="en-US" dirty="0" smtClean="0"/>
          </a:p>
          <a:p>
            <a:endParaRPr lang="en-US" dirty="0" smtClean="0"/>
          </a:p>
          <a:p>
            <a:endParaRPr lang="en-US" sz="2400" dirty="0"/>
          </a:p>
        </p:txBody>
      </p:sp>
    </p:spTree>
    <p:extLst>
      <p:ext uri="{BB962C8B-B14F-4D97-AF65-F5344CB8AC3E}">
        <p14:creationId xmlns:p14="http://schemas.microsoft.com/office/powerpoint/2010/main" val="4104534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9"/>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10"/>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0" nodeType="afterEffect">
                                  <p:stCondLst>
                                    <p:cond delay="500"/>
                                  </p:stCondLst>
                                  <p:childTnLst>
                                    <p:set>
                                      <p:cBhvr>
                                        <p:cTn id="18" dur="1" fill="hold">
                                          <p:stCondLst>
                                            <p:cond delay="0"/>
                                          </p:stCondLst>
                                        </p:cTn>
                                        <p:tgtEl>
                                          <p:spTgt spid="11"/>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grpId="0" nodeType="afterEffect">
                                  <p:stCondLst>
                                    <p:cond delay="50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animBg="1"/>
      <p:bldP spid="12" grpId="0" animBg="1"/>
      <p:bldP spid="1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615" y="0"/>
            <a:ext cx="4986820" cy="1234546"/>
          </a:xfrm>
        </p:spPr>
        <p:txBody>
          <a:bodyPr>
            <a:normAutofit fontScale="90000"/>
          </a:bodyPr>
          <a:lstStyle/>
          <a:p>
            <a:pPr algn="l"/>
            <a:r>
              <a:rPr lang="en-US" b="1" dirty="0" smtClean="0"/>
              <a:t>Models &amp; Collections</a:t>
            </a:r>
            <a:endParaRPr lang="en-US" b="1" dirty="0"/>
          </a:p>
        </p:txBody>
      </p:sp>
      <p:pic>
        <p:nvPicPr>
          <p:cNvPr id="39" name="Picture 38" descr="w.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9434" y="0"/>
            <a:ext cx="9252831" cy="7407275"/>
          </a:xfrm>
          <a:prstGeom prst="rect">
            <a:avLst/>
          </a:prstGeom>
        </p:spPr>
      </p:pic>
      <p:sp>
        <p:nvSpPr>
          <p:cNvPr id="6" name="Rectangle 5"/>
          <p:cNvSpPr/>
          <p:nvPr/>
        </p:nvSpPr>
        <p:spPr>
          <a:xfrm>
            <a:off x="5419435" y="885276"/>
            <a:ext cx="1952877" cy="5024457"/>
          </a:xfrm>
          <a:prstGeom prst="rect">
            <a:avLst/>
          </a:prstGeom>
          <a:solidFill>
            <a:srgbClr val="008000">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419434" y="0"/>
            <a:ext cx="9252831" cy="364067"/>
          </a:xfrm>
          <a:prstGeom prst="rect">
            <a:avLst/>
          </a:prstGeom>
          <a:solidFill>
            <a:srgbClr val="FFFF00">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419435" y="364068"/>
            <a:ext cx="9252830" cy="521208"/>
          </a:xfrm>
          <a:prstGeom prst="rect">
            <a:avLst/>
          </a:prstGeom>
          <a:solidFill>
            <a:srgbClr val="FF0000">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7372312" y="885276"/>
            <a:ext cx="7299953" cy="587924"/>
          </a:xfrm>
          <a:prstGeom prst="rect">
            <a:avLst/>
          </a:prstGeom>
          <a:solidFill>
            <a:srgbClr val="0000FF">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7372312" y="1473200"/>
            <a:ext cx="7299953" cy="4436533"/>
          </a:xfrm>
          <a:prstGeom prst="rect">
            <a:avLst/>
          </a:prstGeom>
          <a:solidFill>
            <a:srgbClr val="FF6600">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419435" y="5909733"/>
            <a:ext cx="9252830" cy="1497542"/>
          </a:xfrm>
          <a:prstGeom prst="rect">
            <a:avLst/>
          </a:prstGeom>
          <a:solidFill>
            <a:srgbClr val="660066">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419434" y="1320800"/>
            <a:ext cx="1952878" cy="4588933"/>
          </a:xfrm>
          <a:prstGeom prst="rect">
            <a:avLst/>
          </a:prstGeom>
          <a:noFill/>
          <a:ln w="41275">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5419435" y="1617133"/>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5419435" y="1905000"/>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5419434" y="2192866"/>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5419434" y="2497666"/>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5419435" y="2794000"/>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5419435" y="3081867"/>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5419434" y="3369733"/>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V="1">
            <a:off x="5419434" y="3691466"/>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5419434" y="3979333"/>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5419435" y="4258733"/>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5419434" y="4538133"/>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5419434" y="4842933"/>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5419434" y="5139267"/>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5419435" y="5418666"/>
            <a:ext cx="1952877" cy="1693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4" name="Content Placeholder 2"/>
          <p:cNvSpPr>
            <a:spLocks noGrp="1"/>
          </p:cNvSpPr>
          <p:nvPr>
            <p:ph idx="1"/>
          </p:nvPr>
        </p:nvSpPr>
        <p:spPr>
          <a:xfrm>
            <a:off x="557570" y="1234547"/>
            <a:ext cx="4861865" cy="5766160"/>
          </a:xfrm>
        </p:spPr>
        <p:txBody>
          <a:bodyPr/>
          <a:lstStyle/>
          <a:p>
            <a:r>
              <a:rPr lang="en-US" dirty="0" smtClean="0"/>
              <a:t>Cross domain</a:t>
            </a:r>
            <a:endParaRPr lang="en-US" dirty="0" smtClean="0"/>
          </a:p>
          <a:p>
            <a:r>
              <a:rPr lang="en-US" dirty="0" smtClean="0"/>
              <a:t>Optimizations</a:t>
            </a:r>
          </a:p>
          <a:p>
            <a:r>
              <a:rPr lang="en-US" dirty="0" smtClean="0"/>
              <a:t>Cleanup</a:t>
            </a:r>
          </a:p>
          <a:p>
            <a:r>
              <a:rPr lang="en-US" dirty="0" smtClean="0"/>
              <a:t>Optional </a:t>
            </a:r>
            <a:r>
              <a:rPr lang="en-US" dirty="0" err="1"/>
              <a:t>s</a:t>
            </a:r>
            <a:r>
              <a:rPr lang="en-US" dirty="0" err="1" smtClean="0"/>
              <a:t>yncher</a:t>
            </a:r>
            <a:endParaRPr lang="en-US" dirty="0"/>
          </a:p>
        </p:txBody>
      </p:sp>
    </p:spTree>
    <p:extLst>
      <p:ext uri="{BB962C8B-B14F-4D97-AF65-F5344CB8AC3E}">
        <p14:creationId xmlns:p14="http://schemas.microsoft.com/office/powerpoint/2010/main" val="3004666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250"/>
                                  </p:stCondLst>
                                  <p:childTnLst>
                                    <p:set>
                                      <p:cBhvr>
                                        <p:cTn id="10" dur="1" fill="hold">
                                          <p:stCondLst>
                                            <p:cond delay="0"/>
                                          </p:stCondLst>
                                        </p:cTn>
                                        <p:tgtEl>
                                          <p:spTgt spid="19"/>
                                        </p:tgtEl>
                                        <p:attrNameLst>
                                          <p:attrName>style.visibility</p:attrName>
                                        </p:attrNameLst>
                                      </p:cBhvr>
                                      <p:to>
                                        <p:strVal val="visible"/>
                                      </p:to>
                                    </p:set>
                                  </p:childTnLst>
                                </p:cTn>
                              </p:par>
                            </p:childTnLst>
                          </p:cTn>
                        </p:par>
                        <p:par>
                          <p:cTn id="11" fill="hold">
                            <p:stCondLst>
                              <p:cond delay="250"/>
                            </p:stCondLst>
                            <p:childTnLst>
                              <p:par>
                                <p:cTn id="12" presetID="1" presetClass="entr" presetSubtype="0" fill="hold" nodeType="afterEffect">
                                  <p:stCondLst>
                                    <p:cond delay="250"/>
                                  </p:stCondLst>
                                  <p:childTnLst>
                                    <p:set>
                                      <p:cBhvr>
                                        <p:cTn id="13" dur="1" fill="hold">
                                          <p:stCondLst>
                                            <p:cond delay="0"/>
                                          </p:stCondLst>
                                        </p:cTn>
                                        <p:tgtEl>
                                          <p:spTgt spid="21"/>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250"/>
                                  </p:stCondLst>
                                  <p:childTnLst>
                                    <p:set>
                                      <p:cBhvr>
                                        <p:cTn id="16" dur="1" fill="hold">
                                          <p:stCondLst>
                                            <p:cond delay="0"/>
                                          </p:stCondLst>
                                        </p:cTn>
                                        <p:tgtEl>
                                          <p:spTgt spid="22"/>
                                        </p:tgtEl>
                                        <p:attrNameLst>
                                          <p:attrName>style.visibility</p:attrName>
                                        </p:attrNameLst>
                                      </p:cBhvr>
                                      <p:to>
                                        <p:strVal val="visible"/>
                                      </p:to>
                                    </p:set>
                                  </p:childTnLst>
                                </p:cTn>
                              </p:par>
                            </p:childTnLst>
                          </p:cTn>
                        </p:par>
                        <p:par>
                          <p:cTn id="17" fill="hold">
                            <p:stCondLst>
                              <p:cond delay="750"/>
                            </p:stCondLst>
                            <p:childTnLst>
                              <p:par>
                                <p:cTn id="18" presetID="1" presetClass="entr" presetSubtype="0" fill="hold" nodeType="afterEffect">
                                  <p:stCondLst>
                                    <p:cond delay="250"/>
                                  </p:stCondLst>
                                  <p:childTnLst>
                                    <p:set>
                                      <p:cBhvr>
                                        <p:cTn id="19" dur="1" fill="hold">
                                          <p:stCondLst>
                                            <p:cond delay="0"/>
                                          </p:stCondLst>
                                        </p:cTn>
                                        <p:tgtEl>
                                          <p:spTgt spid="23"/>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nodeType="afterEffect">
                                  <p:stCondLst>
                                    <p:cond delay="250"/>
                                  </p:stCondLst>
                                  <p:childTnLst>
                                    <p:set>
                                      <p:cBhvr>
                                        <p:cTn id="22" dur="1" fill="hold">
                                          <p:stCondLst>
                                            <p:cond delay="0"/>
                                          </p:stCondLst>
                                        </p:cTn>
                                        <p:tgtEl>
                                          <p:spTgt spid="24"/>
                                        </p:tgtEl>
                                        <p:attrNameLst>
                                          <p:attrName>style.visibility</p:attrName>
                                        </p:attrNameLst>
                                      </p:cBhvr>
                                      <p:to>
                                        <p:strVal val="visible"/>
                                      </p:to>
                                    </p:set>
                                  </p:childTnLst>
                                </p:cTn>
                              </p:par>
                            </p:childTnLst>
                          </p:cTn>
                        </p:par>
                        <p:par>
                          <p:cTn id="23" fill="hold">
                            <p:stCondLst>
                              <p:cond delay="1250"/>
                            </p:stCondLst>
                            <p:childTnLst>
                              <p:par>
                                <p:cTn id="24" presetID="1" presetClass="entr" presetSubtype="0" fill="hold" nodeType="afterEffect">
                                  <p:stCondLst>
                                    <p:cond delay="250"/>
                                  </p:stCondLst>
                                  <p:childTnLst>
                                    <p:set>
                                      <p:cBhvr>
                                        <p:cTn id="25" dur="1" fill="hold">
                                          <p:stCondLst>
                                            <p:cond delay="0"/>
                                          </p:stCondLst>
                                        </p:cTn>
                                        <p:tgtEl>
                                          <p:spTgt spid="25"/>
                                        </p:tgtEl>
                                        <p:attrNameLst>
                                          <p:attrName>style.visibility</p:attrName>
                                        </p:attrNameLst>
                                      </p:cBhvr>
                                      <p:to>
                                        <p:strVal val="visible"/>
                                      </p:to>
                                    </p:set>
                                  </p:childTnLst>
                                </p:cTn>
                              </p:par>
                            </p:childTnLst>
                          </p:cTn>
                        </p:par>
                        <p:par>
                          <p:cTn id="26" fill="hold">
                            <p:stCondLst>
                              <p:cond delay="1500"/>
                            </p:stCondLst>
                            <p:childTnLst>
                              <p:par>
                                <p:cTn id="27" presetID="1" presetClass="entr" presetSubtype="0" fill="hold" nodeType="afterEffect">
                                  <p:stCondLst>
                                    <p:cond delay="250"/>
                                  </p:stCondLst>
                                  <p:childTnLst>
                                    <p:set>
                                      <p:cBhvr>
                                        <p:cTn id="28" dur="1" fill="hold">
                                          <p:stCondLst>
                                            <p:cond delay="0"/>
                                          </p:stCondLst>
                                        </p:cTn>
                                        <p:tgtEl>
                                          <p:spTgt spid="26"/>
                                        </p:tgtEl>
                                        <p:attrNameLst>
                                          <p:attrName>style.visibility</p:attrName>
                                        </p:attrNameLst>
                                      </p:cBhvr>
                                      <p:to>
                                        <p:strVal val="visible"/>
                                      </p:to>
                                    </p:set>
                                  </p:childTnLst>
                                </p:cTn>
                              </p:par>
                            </p:childTnLst>
                          </p:cTn>
                        </p:par>
                        <p:par>
                          <p:cTn id="29" fill="hold">
                            <p:stCondLst>
                              <p:cond delay="1750"/>
                            </p:stCondLst>
                            <p:childTnLst>
                              <p:par>
                                <p:cTn id="30" presetID="1" presetClass="entr" presetSubtype="0" fill="hold" nodeType="afterEffect">
                                  <p:stCondLst>
                                    <p:cond delay="250"/>
                                  </p:stCondLst>
                                  <p:childTnLst>
                                    <p:set>
                                      <p:cBhvr>
                                        <p:cTn id="31" dur="1" fill="hold">
                                          <p:stCondLst>
                                            <p:cond delay="0"/>
                                          </p:stCondLst>
                                        </p:cTn>
                                        <p:tgtEl>
                                          <p:spTgt spid="27"/>
                                        </p:tgtEl>
                                        <p:attrNameLst>
                                          <p:attrName>style.visibility</p:attrName>
                                        </p:attrNameLst>
                                      </p:cBhvr>
                                      <p:to>
                                        <p:strVal val="visible"/>
                                      </p:to>
                                    </p:set>
                                  </p:childTnLst>
                                </p:cTn>
                              </p:par>
                            </p:childTnLst>
                          </p:cTn>
                        </p:par>
                        <p:par>
                          <p:cTn id="32" fill="hold">
                            <p:stCondLst>
                              <p:cond delay="2000"/>
                            </p:stCondLst>
                            <p:childTnLst>
                              <p:par>
                                <p:cTn id="33" presetID="1" presetClass="entr" presetSubtype="0" fill="hold" nodeType="afterEffect">
                                  <p:stCondLst>
                                    <p:cond delay="250"/>
                                  </p:stCondLst>
                                  <p:childTnLst>
                                    <p:set>
                                      <p:cBhvr>
                                        <p:cTn id="34" dur="1" fill="hold">
                                          <p:stCondLst>
                                            <p:cond delay="0"/>
                                          </p:stCondLst>
                                        </p:cTn>
                                        <p:tgtEl>
                                          <p:spTgt spid="28"/>
                                        </p:tgtEl>
                                        <p:attrNameLst>
                                          <p:attrName>style.visibility</p:attrName>
                                        </p:attrNameLst>
                                      </p:cBhvr>
                                      <p:to>
                                        <p:strVal val="visible"/>
                                      </p:to>
                                    </p:set>
                                  </p:childTnLst>
                                </p:cTn>
                              </p:par>
                            </p:childTnLst>
                          </p:cTn>
                        </p:par>
                        <p:par>
                          <p:cTn id="35" fill="hold">
                            <p:stCondLst>
                              <p:cond delay="2250"/>
                            </p:stCondLst>
                            <p:childTnLst>
                              <p:par>
                                <p:cTn id="36" presetID="1" presetClass="entr" presetSubtype="0" fill="hold" nodeType="afterEffect">
                                  <p:stCondLst>
                                    <p:cond delay="250"/>
                                  </p:stCondLst>
                                  <p:childTnLst>
                                    <p:set>
                                      <p:cBhvr>
                                        <p:cTn id="37" dur="1" fill="hold">
                                          <p:stCondLst>
                                            <p:cond delay="0"/>
                                          </p:stCondLst>
                                        </p:cTn>
                                        <p:tgtEl>
                                          <p:spTgt spid="29"/>
                                        </p:tgtEl>
                                        <p:attrNameLst>
                                          <p:attrName>style.visibility</p:attrName>
                                        </p:attrNameLst>
                                      </p:cBhvr>
                                      <p:to>
                                        <p:strVal val="visible"/>
                                      </p:to>
                                    </p:set>
                                  </p:childTnLst>
                                </p:cTn>
                              </p:par>
                            </p:childTnLst>
                          </p:cTn>
                        </p:par>
                        <p:par>
                          <p:cTn id="38" fill="hold">
                            <p:stCondLst>
                              <p:cond delay="2500"/>
                            </p:stCondLst>
                            <p:childTnLst>
                              <p:par>
                                <p:cTn id="39" presetID="1" presetClass="entr" presetSubtype="0" fill="hold" nodeType="afterEffect">
                                  <p:stCondLst>
                                    <p:cond delay="250"/>
                                  </p:stCondLst>
                                  <p:childTnLst>
                                    <p:set>
                                      <p:cBhvr>
                                        <p:cTn id="40" dur="1" fill="hold">
                                          <p:stCondLst>
                                            <p:cond delay="0"/>
                                          </p:stCondLst>
                                        </p:cTn>
                                        <p:tgtEl>
                                          <p:spTgt spid="30"/>
                                        </p:tgtEl>
                                        <p:attrNameLst>
                                          <p:attrName>style.visibility</p:attrName>
                                        </p:attrNameLst>
                                      </p:cBhvr>
                                      <p:to>
                                        <p:strVal val="visible"/>
                                      </p:to>
                                    </p:set>
                                  </p:childTnLst>
                                </p:cTn>
                              </p:par>
                            </p:childTnLst>
                          </p:cTn>
                        </p:par>
                        <p:par>
                          <p:cTn id="41" fill="hold">
                            <p:stCondLst>
                              <p:cond delay="2750"/>
                            </p:stCondLst>
                            <p:childTnLst>
                              <p:par>
                                <p:cTn id="42" presetID="1" presetClass="entr" presetSubtype="0" fill="hold" nodeType="afterEffect">
                                  <p:stCondLst>
                                    <p:cond delay="250"/>
                                  </p:stCondLst>
                                  <p:childTnLst>
                                    <p:set>
                                      <p:cBhvr>
                                        <p:cTn id="43" dur="1" fill="hold">
                                          <p:stCondLst>
                                            <p:cond delay="0"/>
                                          </p:stCondLst>
                                        </p:cTn>
                                        <p:tgtEl>
                                          <p:spTgt spid="31"/>
                                        </p:tgtEl>
                                        <p:attrNameLst>
                                          <p:attrName>style.visibility</p:attrName>
                                        </p:attrNameLst>
                                      </p:cBhvr>
                                      <p:to>
                                        <p:strVal val="visible"/>
                                      </p:to>
                                    </p:set>
                                  </p:childTnLst>
                                </p:cTn>
                              </p:par>
                            </p:childTnLst>
                          </p:cTn>
                        </p:par>
                        <p:par>
                          <p:cTn id="44" fill="hold">
                            <p:stCondLst>
                              <p:cond delay="3000"/>
                            </p:stCondLst>
                            <p:childTnLst>
                              <p:par>
                                <p:cTn id="45" presetID="1" presetClass="entr" presetSubtype="0" fill="hold" nodeType="afterEffect">
                                  <p:stCondLst>
                                    <p:cond delay="250"/>
                                  </p:stCondLst>
                                  <p:childTnLst>
                                    <p:set>
                                      <p:cBhvr>
                                        <p:cTn id="46" dur="1" fill="hold">
                                          <p:stCondLst>
                                            <p:cond delay="0"/>
                                          </p:stCondLst>
                                        </p:cTn>
                                        <p:tgtEl>
                                          <p:spTgt spid="32"/>
                                        </p:tgtEl>
                                        <p:attrNameLst>
                                          <p:attrName>style.visibility</p:attrName>
                                        </p:attrNameLst>
                                      </p:cBhvr>
                                      <p:to>
                                        <p:strVal val="visible"/>
                                      </p:to>
                                    </p:set>
                                  </p:childTnLst>
                                </p:cTn>
                              </p:par>
                            </p:childTnLst>
                          </p:cTn>
                        </p:par>
                        <p:par>
                          <p:cTn id="47" fill="hold">
                            <p:stCondLst>
                              <p:cond delay="3250"/>
                            </p:stCondLst>
                            <p:childTnLst>
                              <p:par>
                                <p:cTn id="48" presetID="1" presetClass="entr" presetSubtype="0" fill="hold" nodeType="afterEffect">
                                  <p:stCondLst>
                                    <p:cond delay="250"/>
                                  </p:stCondLst>
                                  <p:childTnLst>
                                    <p:set>
                                      <p:cBhvr>
                                        <p:cTn id="49" dur="1" fill="hold">
                                          <p:stCondLst>
                                            <p:cond delay="0"/>
                                          </p:stCondLst>
                                        </p:cTn>
                                        <p:tgtEl>
                                          <p:spTgt spid="33"/>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34">
                                            <p:txEl>
                                              <p:pRg st="0" end="0"/>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34">
                                            <p:txEl>
                                              <p:pRg st="1" end="1"/>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34">
                                            <p:txEl>
                                              <p:pRg st="2" end="2"/>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3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2239766"/>
            <a:ext cx="13167360" cy="2389994"/>
          </a:xfrm>
        </p:spPr>
        <p:txBody>
          <a:bodyPr>
            <a:normAutofit/>
          </a:bodyPr>
          <a:lstStyle/>
          <a:p>
            <a:r>
              <a:rPr lang="en-US" sz="15000" b="1" dirty="0" smtClean="0"/>
              <a:t>Who cares?</a:t>
            </a:r>
            <a:endParaRPr lang="en-US" sz="15000" b="1" dirty="0"/>
          </a:p>
        </p:txBody>
      </p:sp>
    </p:spTree>
    <p:extLst>
      <p:ext uri="{BB962C8B-B14F-4D97-AF65-F5344CB8AC3E}">
        <p14:creationId xmlns:p14="http://schemas.microsoft.com/office/powerpoint/2010/main" val="3449219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SEO</a:t>
            </a:r>
            <a:r>
              <a:rPr lang="en-US" dirty="0" smtClean="0"/>
              <a:t/>
            </a:r>
            <a:br>
              <a:rPr lang="en-US" dirty="0" smtClean="0"/>
            </a:br>
            <a:r>
              <a:rPr lang="en-US" sz="3100" dirty="0" smtClean="0">
                <a:solidFill>
                  <a:schemeClr val="tx1">
                    <a:lumMod val="60000"/>
                    <a:lumOff val="40000"/>
                  </a:schemeClr>
                </a:solidFill>
              </a:rPr>
              <a:t>Which way did he go George?</a:t>
            </a:r>
            <a:endParaRPr lang="en-US" sz="3100" dirty="0">
              <a:solidFill>
                <a:schemeClr val="tx1">
                  <a:lumMod val="60000"/>
                  <a:lumOff val="40000"/>
                </a:schemeClr>
              </a:solidFill>
            </a:endParaRPr>
          </a:p>
        </p:txBody>
      </p:sp>
      <p:grpSp>
        <p:nvGrpSpPr>
          <p:cNvPr id="57" name="Grupa 117"/>
          <p:cNvGrpSpPr/>
          <p:nvPr/>
        </p:nvGrpSpPr>
        <p:grpSpPr>
          <a:xfrm>
            <a:off x="10200241" y="2005342"/>
            <a:ext cx="3990171" cy="4521434"/>
            <a:chOff x="3219451" y="1250951"/>
            <a:chExt cx="763588" cy="827087"/>
          </a:xfrm>
          <a:solidFill>
            <a:srgbClr val="6D6E71"/>
          </a:solidFill>
        </p:grpSpPr>
        <p:sp>
          <p:nvSpPr>
            <p:cNvPr id="58" name="Freeform 44"/>
            <p:cNvSpPr>
              <a:spLocks noEditPoints="1"/>
            </p:cNvSpPr>
            <p:nvPr/>
          </p:nvSpPr>
          <p:spPr bwMode="auto">
            <a:xfrm>
              <a:off x="3697288" y="1325563"/>
              <a:ext cx="158750" cy="155575"/>
            </a:xfrm>
            <a:custGeom>
              <a:avLst/>
              <a:gdLst/>
              <a:ahLst/>
              <a:cxnLst>
                <a:cxn ang="0">
                  <a:pos x="68" y="93"/>
                </a:cxn>
                <a:cxn ang="0">
                  <a:pos x="57" y="96"/>
                </a:cxn>
                <a:cxn ang="0">
                  <a:pos x="51" y="92"/>
                </a:cxn>
                <a:cxn ang="0">
                  <a:pos x="58" y="69"/>
                </a:cxn>
                <a:cxn ang="0">
                  <a:pos x="32" y="81"/>
                </a:cxn>
                <a:cxn ang="0">
                  <a:pos x="26" y="77"/>
                </a:cxn>
                <a:cxn ang="0">
                  <a:pos x="36" y="52"/>
                </a:cxn>
                <a:cxn ang="0">
                  <a:pos x="10" y="64"/>
                </a:cxn>
                <a:cxn ang="0">
                  <a:pos x="4" y="59"/>
                </a:cxn>
                <a:cxn ang="0">
                  <a:pos x="16" y="29"/>
                </a:cxn>
                <a:cxn ang="0">
                  <a:pos x="13" y="26"/>
                </a:cxn>
                <a:cxn ang="0">
                  <a:pos x="16" y="13"/>
                </a:cxn>
                <a:cxn ang="0">
                  <a:pos x="18" y="12"/>
                </a:cxn>
                <a:cxn ang="0">
                  <a:pos x="24" y="8"/>
                </a:cxn>
                <a:cxn ang="0">
                  <a:pos x="41" y="1"/>
                </a:cxn>
                <a:cxn ang="0">
                  <a:pos x="47" y="6"/>
                </a:cxn>
                <a:cxn ang="0">
                  <a:pos x="39" y="28"/>
                </a:cxn>
                <a:cxn ang="0">
                  <a:pos x="71" y="12"/>
                </a:cxn>
                <a:cxn ang="0">
                  <a:pos x="77" y="17"/>
                </a:cxn>
                <a:cxn ang="0">
                  <a:pos x="67" y="41"/>
                </a:cxn>
                <a:cxn ang="0">
                  <a:pos x="86" y="34"/>
                </a:cxn>
                <a:cxn ang="0">
                  <a:pos x="92" y="38"/>
                </a:cxn>
                <a:cxn ang="0">
                  <a:pos x="85" y="61"/>
                </a:cxn>
                <a:cxn ang="0">
                  <a:pos x="91" y="61"/>
                </a:cxn>
                <a:cxn ang="0">
                  <a:pos x="97" y="65"/>
                </a:cxn>
                <a:cxn ang="0">
                  <a:pos x="93" y="78"/>
                </a:cxn>
                <a:cxn ang="0">
                  <a:pos x="91" y="79"/>
                </a:cxn>
                <a:cxn ang="0">
                  <a:pos x="79" y="87"/>
                </a:cxn>
                <a:cxn ang="0">
                  <a:pos x="68" y="93"/>
                </a:cxn>
                <a:cxn ang="0">
                  <a:pos x="80" y="75"/>
                </a:cxn>
                <a:cxn ang="0">
                  <a:pos x="84" y="79"/>
                </a:cxn>
                <a:cxn ang="0">
                  <a:pos x="80" y="75"/>
                </a:cxn>
              </a:cxnLst>
              <a:rect l="0" t="0" r="r" b="b"/>
              <a:pathLst>
                <a:path w="99" h="97">
                  <a:moveTo>
                    <a:pt x="68" y="93"/>
                  </a:moveTo>
                  <a:cubicBezTo>
                    <a:pt x="62" y="97"/>
                    <a:pt x="60" y="97"/>
                    <a:pt x="57" y="96"/>
                  </a:cubicBezTo>
                  <a:cubicBezTo>
                    <a:pt x="55" y="96"/>
                    <a:pt x="52" y="94"/>
                    <a:pt x="51" y="92"/>
                  </a:cubicBezTo>
                  <a:cubicBezTo>
                    <a:pt x="48" y="87"/>
                    <a:pt x="48" y="86"/>
                    <a:pt x="58" y="69"/>
                  </a:cubicBezTo>
                  <a:cubicBezTo>
                    <a:pt x="38" y="82"/>
                    <a:pt x="36" y="83"/>
                    <a:pt x="32" y="81"/>
                  </a:cubicBezTo>
                  <a:cubicBezTo>
                    <a:pt x="29" y="81"/>
                    <a:pt x="27" y="79"/>
                    <a:pt x="26" y="77"/>
                  </a:cubicBezTo>
                  <a:cubicBezTo>
                    <a:pt x="23" y="72"/>
                    <a:pt x="22" y="71"/>
                    <a:pt x="36" y="52"/>
                  </a:cubicBezTo>
                  <a:cubicBezTo>
                    <a:pt x="15" y="65"/>
                    <a:pt x="14" y="65"/>
                    <a:pt x="10" y="64"/>
                  </a:cubicBezTo>
                  <a:cubicBezTo>
                    <a:pt x="7" y="63"/>
                    <a:pt x="5" y="62"/>
                    <a:pt x="4" y="59"/>
                  </a:cubicBezTo>
                  <a:cubicBezTo>
                    <a:pt x="1" y="54"/>
                    <a:pt x="0" y="54"/>
                    <a:pt x="16" y="29"/>
                  </a:cubicBezTo>
                  <a:cubicBezTo>
                    <a:pt x="15" y="28"/>
                    <a:pt x="14" y="27"/>
                    <a:pt x="13" y="26"/>
                  </a:cubicBezTo>
                  <a:cubicBezTo>
                    <a:pt x="10" y="21"/>
                    <a:pt x="12" y="15"/>
                    <a:pt x="16" y="13"/>
                  </a:cubicBezTo>
                  <a:cubicBezTo>
                    <a:pt x="17" y="12"/>
                    <a:pt x="18" y="12"/>
                    <a:pt x="18" y="12"/>
                  </a:cubicBezTo>
                  <a:cubicBezTo>
                    <a:pt x="20" y="11"/>
                    <a:pt x="22" y="9"/>
                    <a:pt x="24" y="8"/>
                  </a:cubicBezTo>
                  <a:cubicBezTo>
                    <a:pt x="34" y="2"/>
                    <a:pt x="36" y="0"/>
                    <a:pt x="41" y="1"/>
                  </a:cubicBezTo>
                  <a:cubicBezTo>
                    <a:pt x="43" y="2"/>
                    <a:pt x="46" y="4"/>
                    <a:pt x="47" y="6"/>
                  </a:cubicBezTo>
                  <a:cubicBezTo>
                    <a:pt x="50" y="10"/>
                    <a:pt x="50" y="11"/>
                    <a:pt x="39" y="28"/>
                  </a:cubicBezTo>
                  <a:cubicBezTo>
                    <a:pt x="66" y="11"/>
                    <a:pt x="67" y="11"/>
                    <a:pt x="71" y="12"/>
                  </a:cubicBezTo>
                  <a:cubicBezTo>
                    <a:pt x="74" y="13"/>
                    <a:pt x="76" y="15"/>
                    <a:pt x="77" y="17"/>
                  </a:cubicBezTo>
                  <a:cubicBezTo>
                    <a:pt x="80" y="22"/>
                    <a:pt x="81" y="23"/>
                    <a:pt x="67" y="41"/>
                  </a:cubicBezTo>
                  <a:cubicBezTo>
                    <a:pt x="81" y="33"/>
                    <a:pt x="82" y="33"/>
                    <a:pt x="86" y="34"/>
                  </a:cubicBezTo>
                  <a:cubicBezTo>
                    <a:pt x="89" y="35"/>
                    <a:pt x="91" y="36"/>
                    <a:pt x="92" y="38"/>
                  </a:cubicBezTo>
                  <a:cubicBezTo>
                    <a:pt x="95" y="43"/>
                    <a:pt x="95" y="44"/>
                    <a:pt x="85" y="61"/>
                  </a:cubicBezTo>
                  <a:cubicBezTo>
                    <a:pt x="87" y="60"/>
                    <a:pt x="89" y="61"/>
                    <a:pt x="91" y="61"/>
                  </a:cubicBezTo>
                  <a:cubicBezTo>
                    <a:pt x="93" y="62"/>
                    <a:pt x="95" y="63"/>
                    <a:pt x="97" y="65"/>
                  </a:cubicBezTo>
                  <a:cubicBezTo>
                    <a:pt x="99" y="70"/>
                    <a:pt x="98" y="76"/>
                    <a:pt x="93" y="78"/>
                  </a:cubicBezTo>
                  <a:cubicBezTo>
                    <a:pt x="92" y="79"/>
                    <a:pt x="91" y="79"/>
                    <a:pt x="91" y="79"/>
                  </a:cubicBezTo>
                  <a:cubicBezTo>
                    <a:pt x="88" y="81"/>
                    <a:pt x="83" y="84"/>
                    <a:pt x="79" y="87"/>
                  </a:cubicBezTo>
                  <a:cubicBezTo>
                    <a:pt x="74" y="90"/>
                    <a:pt x="70" y="92"/>
                    <a:pt x="68" y="93"/>
                  </a:cubicBezTo>
                  <a:close/>
                  <a:moveTo>
                    <a:pt x="80" y="75"/>
                  </a:moveTo>
                  <a:cubicBezTo>
                    <a:pt x="81" y="77"/>
                    <a:pt x="82" y="78"/>
                    <a:pt x="84" y="79"/>
                  </a:cubicBezTo>
                  <a:cubicBezTo>
                    <a:pt x="82" y="78"/>
                    <a:pt x="81" y="76"/>
                    <a:pt x="80" y="75"/>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45"/>
            <p:cNvSpPr>
              <a:spLocks/>
            </p:cNvSpPr>
            <p:nvPr/>
          </p:nvSpPr>
          <p:spPr bwMode="auto">
            <a:xfrm>
              <a:off x="3671888" y="1308100"/>
              <a:ext cx="203200" cy="198437"/>
            </a:xfrm>
            <a:custGeom>
              <a:avLst/>
              <a:gdLst/>
              <a:ahLst/>
              <a:cxnLst>
                <a:cxn ang="0">
                  <a:pos x="27" y="44"/>
                </a:cxn>
                <a:cxn ang="0">
                  <a:pos x="27" y="75"/>
                </a:cxn>
                <a:cxn ang="0">
                  <a:pos x="93" y="88"/>
                </a:cxn>
                <a:cxn ang="0">
                  <a:pos x="82" y="32"/>
                </a:cxn>
                <a:cxn ang="0">
                  <a:pos x="49" y="29"/>
                </a:cxn>
                <a:cxn ang="0">
                  <a:pos x="40" y="13"/>
                </a:cxn>
                <a:cxn ang="0">
                  <a:pos x="96" y="17"/>
                </a:cxn>
                <a:cxn ang="0">
                  <a:pos x="123" y="55"/>
                </a:cxn>
                <a:cxn ang="0">
                  <a:pos x="102" y="103"/>
                </a:cxn>
                <a:cxn ang="0">
                  <a:pos x="17" y="83"/>
                </a:cxn>
                <a:cxn ang="0">
                  <a:pos x="20" y="39"/>
                </a:cxn>
                <a:cxn ang="0">
                  <a:pos x="27" y="44"/>
                </a:cxn>
              </a:cxnLst>
              <a:rect l="0" t="0" r="r" b="b"/>
              <a:pathLst>
                <a:path w="127" h="124">
                  <a:moveTo>
                    <a:pt x="27" y="44"/>
                  </a:moveTo>
                  <a:cubicBezTo>
                    <a:pt x="27" y="43"/>
                    <a:pt x="15" y="57"/>
                    <a:pt x="27" y="75"/>
                  </a:cubicBezTo>
                  <a:cubicBezTo>
                    <a:pt x="38" y="91"/>
                    <a:pt x="74" y="105"/>
                    <a:pt x="93" y="88"/>
                  </a:cubicBezTo>
                  <a:cubicBezTo>
                    <a:pt x="117" y="70"/>
                    <a:pt x="100" y="40"/>
                    <a:pt x="82" y="32"/>
                  </a:cubicBezTo>
                  <a:cubicBezTo>
                    <a:pt x="63" y="23"/>
                    <a:pt x="51" y="30"/>
                    <a:pt x="49" y="29"/>
                  </a:cubicBezTo>
                  <a:cubicBezTo>
                    <a:pt x="41" y="28"/>
                    <a:pt x="20" y="30"/>
                    <a:pt x="40" y="13"/>
                  </a:cubicBezTo>
                  <a:cubicBezTo>
                    <a:pt x="45" y="9"/>
                    <a:pt x="71" y="0"/>
                    <a:pt x="96" y="17"/>
                  </a:cubicBezTo>
                  <a:cubicBezTo>
                    <a:pt x="108" y="24"/>
                    <a:pt x="119" y="37"/>
                    <a:pt x="123" y="55"/>
                  </a:cubicBezTo>
                  <a:cubicBezTo>
                    <a:pt x="127" y="73"/>
                    <a:pt x="117" y="93"/>
                    <a:pt x="102" y="103"/>
                  </a:cubicBezTo>
                  <a:cubicBezTo>
                    <a:pt x="68" y="124"/>
                    <a:pt x="32" y="103"/>
                    <a:pt x="17" y="83"/>
                  </a:cubicBezTo>
                  <a:cubicBezTo>
                    <a:pt x="0" y="58"/>
                    <a:pt x="19" y="37"/>
                    <a:pt x="20" y="39"/>
                  </a:cubicBezTo>
                  <a:cubicBezTo>
                    <a:pt x="29" y="36"/>
                    <a:pt x="35" y="36"/>
                    <a:pt x="27" y="4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66" name="Freeform 46"/>
            <p:cNvSpPr>
              <a:spLocks/>
            </p:cNvSpPr>
            <p:nvPr/>
          </p:nvSpPr>
          <p:spPr bwMode="auto">
            <a:xfrm>
              <a:off x="3759201" y="1517650"/>
              <a:ext cx="46038" cy="215900"/>
            </a:xfrm>
            <a:custGeom>
              <a:avLst/>
              <a:gdLst/>
              <a:ahLst/>
              <a:cxnLst>
                <a:cxn ang="0">
                  <a:pos x="15" y="6"/>
                </a:cxn>
                <a:cxn ang="0">
                  <a:pos x="23" y="125"/>
                </a:cxn>
                <a:cxn ang="0">
                  <a:pos x="5" y="125"/>
                </a:cxn>
                <a:cxn ang="0">
                  <a:pos x="6" y="6"/>
                </a:cxn>
                <a:cxn ang="0">
                  <a:pos x="15" y="6"/>
                </a:cxn>
              </a:cxnLst>
              <a:rect l="0" t="0" r="r" b="b"/>
              <a:pathLst>
                <a:path w="29" h="135">
                  <a:moveTo>
                    <a:pt x="15" y="6"/>
                  </a:moveTo>
                  <a:cubicBezTo>
                    <a:pt x="13" y="6"/>
                    <a:pt x="29" y="120"/>
                    <a:pt x="23" y="125"/>
                  </a:cubicBezTo>
                  <a:cubicBezTo>
                    <a:pt x="18" y="129"/>
                    <a:pt x="7" y="135"/>
                    <a:pt x="5" y="125"/>
                  </a:cubicBezTo>
                  <a:cubicBezTo>
                    <a:pt x="4" y="116"/>
                    <a:pt x="0" y="10"/>
                    <a:pt x="6" y="6"/>
                  </a:cubicBezTo>
                  <a:cubicBezTo>
                    <a:pt x="11" y="3"/>
                    <a:pt x="15" y="0"/>
                    <a:pt x="15"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67" name="Freeform 47"/>
            <p:cNvSpPr>
              <a:spLocks/>
            </p:cNvSpPr>
            <p:nvPr/>
          </p:nvSpPr>
          <p:spPr bwMode="auto">
            <a:xfrm>
              <a:off x="3803651" y="1535113"/>
              <a:ext cx="179388" cy="215900"/>
            </a:xfrm>
            <a:custGeom>
              <a:avLst/>
              <a:gdLst/>
              <a:ahLst/>
              <a:cxnLst>
                <a:cxn ang="0">
                  <a:pos x="104" y="122"/>
                </a:cxn>
                <a:cxn ang="0">
                  <a:pos x="85" y="121"/>
                </a:cxn>
                <a:cxn ang="0">
                  <a:pos x="70" y="70"/>
                </a:cxn>
                <a:cxn ang="0">
                  <a:pos x="44" y="17"/>
                </a:cxn>
                <a:cxn ang="0">
                  <a:pos x="16" y="1"/>
                </a:cxn>
                <a:cxn ang="0">
                  <a:pos x="11" y="18"/>
                </a:cxn>
                <a:cxn ang="0">
                  <a:pos x="54" y="77"/>
                </a:cxn>
                <a:cxn ang="0">
                  <a:pos x="74" y="128"/>
                </a:cxn>
                <a:cxn ang="0">
                  <a:pos x="76" y="130"/>
                </a:cxn>
                <a:cxn ang="0">
                  <a:pos x="76" y="130"/>
                </a:cxn>
                <a:cxn ang="0">
                  <a:pos x="76" y="131"/>
                </a:cxn>
                <a:cxn ang="0">
                  <a:pos x="76" y="131"/>
                </a:cxn>
                <a:cxn ang="0">
                  <a:pos x="82" y="134"/>
                </a:cxn>
                <a:cxn ang="0">
                  <a:pos x="82" y="134"/>
                </a:cxn>
                <a:cxn ang="0">
                  <a:pos x="83" y="134"/>
                </a:cxn>
                <a:cxn ang="0">
                  <a:pos x="84" y="134"/>
                </a:cxn>
                <a:cxn ang="0">
                  <a:pos x="89" y="133"/>
                </a:cxn>
                <a:cxn ang="0">
                  <a:pos x="97" y="133"/>
                </a:cxn>
                <a:cxn ang="0">
                  <a:pos x="104" y="131"/>
                </a:cxn>
                <a:cxn ang="0">
                  <a:pos x="104" y="122"/>
                </a:cxn>
              </a:cxnLst>
              <a:rect l="0" t="0" r="r" b="b"/>
              <a:pathLst>
                <a:path w="112" h="135">
                  <a:moveTo>
                    <a:pt x="104" y="122"/>
                  </a:moveTo>
                  <a:cubicBezTo>
                    <a:pt x="107" y="123"/>
                    <a:pt x="89" y="121"/>
                    <a:pt x="85" y="121"/>
                  </a:cubicBezTo>
                  <a:cubicBezTo>
                    <a:pt x="79" y="110"/>
                    <a:pt x="76" y="90"/>
                    <a:pt x="70" y="70"/>
                  </a:cubicBezTo>
                  <a:cubicBezTo>
                    <a:pt x="65" y="51"/>
                    <a:pt x="56" y="30"/>
                    <a:pt x="44" y="17"/>
                  </a:cubicBezTo>
                  <a:cubicBezTo>
                    <a:pt x="32" y="4"/>
                    <a:pt x="18" y="0"/>
                    <a:pt x="16" y="1"/>
                  </a:cubicBezTo>
                  <a:cubicBezTo>
                    <a:pt x="7" y="4"/>
                    <a:pt x="0" y="13"/>
                    <a:pt x="11" y="18"/>
                  </a:cubicBezTo>
                  <a:cubicBezTo>
                    <a:pt x="17" y="18"/>
                    <a:pt x="43" y="39"/>
                    <a:pt x="54" y="77"/>
                  </a:cubicBezTo>
                  <a:cubicBezTo>
                    <a:pt x="60" y="95"/>
                    <a:pt x="65" y="113"/>
                    <a:pt x="74" y="128"/>
                  </a:cubicBezTo>
                  <a:cubicBezTo>
                    <a:pt x="76" y="130"/>
                    <a:pt x="76" y="130"/>
                    <a:pt x="76" y="130"/>
                  </a:cubicBezTo>
                  <a:cubicBezTo>
                    <a:pt x="76" y="130"/>
                    <a:pt x="76" y="130"/>
                    <a:pt x="76" y="130"/>
                  </a:cubicBezTo>
                  <a:cubicBezTo>
                    <a:pt x="76" y="131"/>
                    <a:pt x="76" y="131"/>
                    <a:pt x="76" y="131"/>
                  </a:cubicBezTo>
                  <a:cubicBezTo>
                    <a:pt x="76" y="131"/>
                    <a:pt x="76" y="131"/>
                    <a:pt x="76" y="131"/>
                  </a:cubicBezTo>
                  <a:cubicBezTo>
                    <a:pt x="70" y="128"/>
                    <a:pt x="83" y="135"/>
                    <a:pt x="82" y="134"/>
                  </a:cubicBezTo>
                  <a:cubicBezTo>
                    <a:pt x="82" y="134"/>
                    <a:pt x="82" y="134"/>
                    <a:pt x="82" y="134"/>
                  </a:cubicBezTo>
                  <a:cubicBezTo>
                    <a:pt x="83" y="134"/>
                    <a:pt x="83" y="134"/>
                    <a:pt x="83" y="134"/>
                  </a:cubicBezTo>
                  <a:cubicBezTo>
                    <a:pt x="84" y="134"/>
                    <a:pt x="84" y="134"/>
                    <a:pt x="84" y="134"/>
                  </a:cubicBezTo>
                  <a:cubicBezTo>
                    <a:pt x="89" y="133"/>
                    <a:pt x="89" y="133"/>
                    <a:pt x="89" y="133"/>
                  </a:cubicBezTo>
                  <a:cubicBezTo>
                    <a:pt x="92" y="133"/>
                    <a:pt x="94" y="133"/>
                    <a:pt x="97" y="133"/>
                  </a:cubicBezTo>
                  <a:cubicBezTo>
                    <a:pt x="101" y="132"/>
                    <a:pt x="104" y="132"/>
                    <a:pt x="104" y="131"/>
                  </a:cubicBezTo>
                  <a:cubicBezTo>
                    <a:pt x="109" y="126"/>
                    <a:pt x="112" y="122"/>
                    <a:pt x="104" y="1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68" name="Freeform 48"/>
            <p:cNvSpPr>
              <a:spLocks/>
            </p:cNvSpPr>
            <p:nvPr/>
          </p:nvSpPr>
          <p:spPr bwMode="auto">
            <a:xfrm>
              <a:off x="3509963" y="1547813"/>
              <a:ext cx="220663" cy="80962"/>
            </a:xfrm>
            <a:custGeom>
              <a:avLst/>
              <a:gdLst/>
              <a:ahLst/>
              <a:cxnLst>
                <a:cxn ang="0">
                  <a:pos x="6" y="31"/>
                </a:cxn>
                <a:cxn ang="0">
                  <a:pos x="26" y="21"/>
                </a:cxn>
                <a:cxn ang="0">
                  <a:pos x="66" y="42"/>
                </a:cxn>
                <a:cxn ang="0">
                  <a:pos x="122" y="41"/>
                </a:cxn>
                <a:cxn ang="0">
                  <a:pos x="137" y="13"/>
                </a:cxn>
                <a:cxn ang="0">
                  <a:pos x="120" y="10"/>
                </a:cxn>
                <a:cxn ang="0">
                  <a:pos x="109" y="24"/>
                </a:cxn>
                <a:cxn ang="0">
                  <a:pos x="69" y="25"/>
                </a:cxn>
                <a:cxn ang="0">
                  <a:pos x="27" y="10"/>
                </a:cxn>
                <a:cxn ang="0">
                  <a:pos x="27" y="10"/>
                </a:cxn>
                <a:cxn ang="0">
                  <a:pos x="19" y="10"/>
                </a:cxn>
                <a:cxn ang="0">
                  <a:pos x="19" y="10"/>
                </a:cxn>
                <a:cxn ang="0">
                  <a:pos x="19" y="10"/>
                </a:cxn>
                <a:cxn ang="0">
                  <a:pos x="19" y="10"/>
                </a:cxn>
                <a:cxn ang="0">
                  <a:pos x="19" y="10"/>
                </a:cxn>
                <a:cxn ang="0">
                  <a:pos x="18" y="11"/>
                </a:cxn>
                <a:cxn ang="0">
                  <a:pos x="16" y="12"/>
                </a:cxn>
                <a:cxn ang="0">
                  <a:pos x="12" y="15"/>
                </a:cxn>
                <a:cxn ang="0">
                  <a:pos x="7" y="19"/>
                </a:cxn>
                <a:cxn ang="0">
                  <a:pos x="1" y="24"/>
                </a:cxn>
                <a:cxn ang="0">
                  <a:pos x="6" y="31"/>
                </a:cxn>
              </a:cxnLst>
              <a:rect l="0" t="0" r="r" b="b"/>
              <a:pathLst>
                <a:path w="138" h="51">
                  <a:moveTo>
                    <a:pt x="6" y="31"/>
                  </a:moveTo>
                  <a:cubicBezTo>
                    <a:pt x="6" y="31"/>
                    <a:pt x="14" y="27"/>
                    <a:pt x="26" y="21"/>
                  </a:cubicBezTo>
                  <a:cubicBezTo>
                    <a:pt x="27" y="27"/>
                    <a:pt x="50" y="37"/>
                    <a:pt x="66" y="42"/>
                  </a:cubicBezTo>
                  <a:cubicBezTo>
                    <a:pt x="83" y="47"/>
                    <a:pt x="105" y="51"/>
                    <a:pt x="122" y="41"/>
                  </a:cubicBezTo>
                  <a:cubicBezTo>
                    <a:pt x="138" y="29"/>
                    <a:pt x="138" y="14"/>
                    <a:pt x="137" y="13"/>
                  </a:cubicBezTo>
                  <a:cubicBezTo>
                    <a:pt x="133" y="6"/>
                    <a:pt x="123" y="0"/>
                    <a:pt x="120" y="10"/>
                  </a:cubicBezTo>
                  <a:cubicBezTo>
                    <a:pt x="119" y="12"/>
                    <a:pt x="117" y="20"/>
                    <a:pt x="109" y="24"/>
                  </a:cubicBezTo>
                  <a:cubicBezTo>
                    <a:pt x="101" y="29"/>
                    <a:pt x="85" y="28"/>
                    <a:pt x="69" y="25"/>
                  </a:cubicBezTo>
                  <a:cubicBezTo>
                    <a:pt x="54" y="21"/>
                    <a:pt x="38" y="15"/>
                    <a:pt x="27" y="10"/>
                  </a:cubicBezTo>
                  <a:cubicBezTo>
                    <a:pt x="27" y="10"/>
                    <a:pt x="27" y="10"/>
                    <a:pt x="27" y="10"/>
                  </a:cubicBezTo>
                  <a:cubicBezTo>
                    <a:pt x="24" y="10"/>
                    <a:pt x="35" y="9"/>
                    <a:pt x="19" y="10"/>
                  </a:cubicBezTo>
                  <a:cubicBezTo>
                    <a:pt x="19" y="10"/>
                    <a:pt x="19" y="10"/>
                    <a:pt x="19" y="10"/>
                  </a:cubicBezTo>
                  <a:cubicBezTo>
                    <a:pt x="19" y="10"/>
                    <a:pt x="19" y="10"/>
                    <a:pt x="19" y="10"/>
                  </a:cubicBezTo>
                  <a:cubicBezTo>
                    <a:pt x="19" y="10"/>
                    <a:pt x="19" y="10"/>
                    <a:pt x="19" y="10"/>
                  </a:cubicBezTo>
                  <a:cubicBezTo>
                    <a:pt x="19" y="10"/>
                    <a:pt x="19" y="10"/>
                    <a:pt x="19" y="10"/>
                  </a:cubicBezTo>
                  <a:cubicBezTo>
                    <a:pt x="18" y="11"/>
                    <a:pt x="18" y="11"/>
                    <a:pt x="18" y="11"/>
                  </a:cubicBezTo>
                  <a:cubicBezTo>
                    <a:pt x="16" y="12"/>
                    <a:pt x="16" y="12"/>
                    <a:pt x="16" y="12"/>
                  </a:cubicBezTo>
                  <a:cubicBezTo>
                    <a:pt x="12" y="15"/>
                    <a:pt x="12" y="15"/>
                    <a:pt x="12" y="15"/>
                  </a:cubicBezTo>
                  <a:cubicBezTo>
                    <a:pt x="10" y="16"/>
                    <a:pt x="8" y="18"/>
                    <a:pt x="7" y="19"/>
                  </a:cubicBezTo>
                  <a:cubicBezTo>
                    <a:pt x="3" y="21"/>
                    <a:pt x="2" y="23"/>
                    <a:pt x="1" y="24"/>
                  </a:cubicBezTo>
                  <a:cubicBezTo>
                    <a:pt x="0" y="30"/>
                    <a:pt x="0" y="35"/>
                    <a:pt x="6"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69" name="Freeform 49"/>
            <p:cNvSpPr>
              <a:spLocks/>
            </p:cNvSpPr>
            <p:nvPr/>
          </p:nvSpPr>
          <p:spPr bwMode="auto">
            <a:xfrm>
              <a:off x="3638551" y="1738313"/>
              <a:ext cx="142875" cy="322262"/>
            </a:xfrm>
            <a:custGeom>
              <a:avLst/>
              <a:gdLst/>
              <a:ahLst/>
              <a:cxnLst>
                <a:cxn ang="0">
                  <a:pos x="72" y="15"/>
                </a:cxn>
                <a:cxn ang="0">
                  <a:pos x="54" y="59"/>
                </a:cxn>
                <a:cxn ang="0">
                  <a:pos x="53" y="137"/>
                </a:cxn>
                <a:cxn ang="0">
                  <a:pos x="56" y="176"/>
                </a:cxn>
                <a:cxn ang="0">
                  <a:pos x="56" y="186"/>
                </a:cxn>
                <a:cxn ang="0">
                  <a:pos x="48" y="186"/>
                </a:cxn>
                <a:cxn ang="0">
                  <a:pos x="13" y="192"/>
                </a:cxn>
                <a:cxn ang="0">
                  <a:pos x="12" y="200"/>
                </a:cxn>
                <a:cxn ang="0">
                  <a:pos x="48" y="199"/>
                </a:cxn>
                <a:cxn ang="0">
                  <a:pos x="63" y="201"/>
                </a:cxn>
                <a:cxn ang="0">
                  <a:pos x="63" y="201"/>
                </a:cxn>
                <a:cxn ang="0">
                  <a:pos x="70" y="195"/>
                </a:cxn>
                <a:cxn ang="0">
                  <a:pos x="70" y="195"/>
                </a:cxn>
                <a:cxn ang="0">
                  <a:pos x="70" y="195"/>
                </a:cxn>
                <a:cxn ang="0">
                  <a:pos x="70" y="194"/>
                </a:cxn>
                <a:cxn ang="0">
                  <a:pos x="70" y="193"/>
                </a:cxn>
                <a:cxn ang="0">
                  <a:pos x="70" y="191"/>
                </a:cxn>
                <a:cxn ang="0">
                  <a:pos x="71" y="186"/>
                </a:cxn>
                <a:cxn ang="0">
                  <a:pos x="71" y="176"/>
                </a:cxn>
                <a:cxn ang="0">
                  <a:pos x="71" y="135"/>
                </a:cxn>
                <a:cxn ang="0">
                  <a:pos x="75" y="59"/>
                </a:cxn>
                <a:cxn ang="0">
                  <a:pos x="86" y="27"/>
                </a:cxn>
                <a:cxn ang="0">
                  <a:pos x="72" y="15"/>
                </a:cxn>
              </a:cxnLst>
              <a:rect l="0" t="0" r="r" b="b"/>
              <a:pathLst>
                <a:path w="90" h="202">
                  <a:moveTo>
                    <a:pt x="72" y="15"/>
                  </a:moveTo>
                  <a:cubicBezTo>
                    <a:pt x="68" y="19"/>
                    <a:pt x="57" y="36"/>
                    <a:pt x="54" y="59"/>
                  </a:cubicBezTo>
                  <a:cubicBezTo>
                    <a:pt x="50" y="82"/>
                    <a:pt x="51" y="111"/>
                    <a:pt x="53" y="137"/>
                  </a:cubicBezTo>
                  <a:cubicBezTo>
                    <a:pt x="54" y="151"/>
                    <a:pt x="55" y="164"/>
                    <a:pt x="56" y="176"/>
                  </a:cubicBezTo>
                  <a:cubicBezTo>
                    <a:pt x="56" y="180"/>
                    <a:pt x="56" y="183"/>
                    <a:pt x="56" y="186"/>
                  </a:cubicBezTo>
                  <a:cubicBezTo>
                    <a:pt x="53" y="186"/>
                    <a:pt x="50" y="186"/>
                    <a:pt x="48" y="186"/>
                  </a:cubicBezTo>
                  <a:cubicBezTo>
                    <a:pt x="26" y="190"/>
                    <a:pt x="15" y="191"/>
                    <a:pt x="13" y="192"/>
                  </a:cubicBezTo>
                  <a:cubicBezTo>
                    <a:pt x="7" y="195"/>
                    <a:pt x="0" y="198"/>
                    <a:pt x="12" y="200"/>
                  </a:cubicBezTo>
                  <a:cubicBezTo>
                    <a:pt x="12" y="201"/>
                    <a:pt x="28" y="202"/>
                    <a:pt x="48" y="199"/>
                  </a:cubicBezTo>
                  <a:cubicBezTo>
                    <a:pt x="53" y="199"/>
                    <a:pt x="58" y="200"/>
                    <a:pt x="63" y="201"/>
                  </a:cubicBezTo>
                  <a:cubicBezTo>
                    <a:pt x="63" y="201"/>
                    <a:pt x="63" y="201"/>
                    <a:pt x="63" y="201"/>
                  </a:cubicBezTo>
                  <a:cubicBezTo>
                    <a:pt x="61" y="202"/>
                    <a:pt x="77" y="191"/>
                    <a:pt x="70" y="195"/>
                  </a:cubicBezTo>
                  <a:cubicBezTo>
                    <a:pt x="70" y="195"/>
                    <a:pt x="70" y="195"/>
                    <a:pt x="70" y="195"/>
                  </a:cubicBezTo>
                  <a:cubicBezTo>
                    <a:pt x="70" y="195"/>
                    <a:pt x="70" y="195"/>
                    <a:pt x="70" y="195"/>
                  </a:cubicBezTo>
                  <a:cubicBezTo>
                    <a:pt x="70" y="194"/>
                    <a:pt x="70" y="194"/>
                    <a:pt x="70" y="194"/>
                  </a:cubicBezTo>
                  <a:cubicBezTo>
                    <a:pt x="70" y="193"/>
                    <a:pt x="70" y="193"/>
                    <a:pt x="70" y="193"/>
                  </a:cubicBezTo>
                  <a:cubicBezTo>
                    <a:pt x="70" y="191"/>
                    <a:pt x="70" y="191"/>
                    <a:pt x="70" y="191"/>
                  </a:cubicBezTo>
                  <a:cubicBezTo>
                    <a:pt x="71" y="186"/>
                    <a:pt x="71" y="186"/>
                    <a:pt x="71" y="186"/>
                  </a:cubicBezTo>
                  <a:cubicBezTo>
                    <a:pt x="71" y="176"/>
                    <a:pt x="71" y="176"/>
                    <a:pt x="71" y="176"/>
                  </a:cubicBezTo>
                  <a:cubicBezTo>
                    <a:pt x="71" y="163"/>
                    <a:pt x="71" y="149"/>
                    <a:pt x="71" y="135"/>
                  </a:cubicBezTo>
                  <a:cubicBezTo>
                    <a:pt x="70" y="107"/>
                    <a:pt x="70" y="79"/>
                    <a:pt x="75" y="59"/>
                  </a:cubicBezTo>
                  <a:cubicBezTo>
                    <a:pt x="78" y="39"/>
                    <a:pt x="86" y="29"/>
                    <a:pt x="86" y="27"/>
                  </a:cubicBezTo>
                  <a:cubicBezTo>
                    <a:pt x="86" y="19"/>
                    <a:pt x="90" y="0"/>
                    <a:pt x="72"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70" name="Freeform 50"/>
            <p:cNvSpPr>
              <a:spLocks/>
            </p:cNvSpPr>
            <p:nvPr/>
          </p:nvSpPr>
          <p:spPr bwMode="auto">
            <a:xfrm>
              <a:off x="3811588" y="1766888"/>
              <a:ext cx="131763" cy="311150"/>
            </a:xfrm>
            <a:custGeom>
              <a:avLst/>
              <a:gdLst/>
              <a:ahLst/>
              <a:cxnLst>
                <a:cxn ang="0">
                  <a:pos x="71" y="177"/>
                </a:cxn>
                <a:cxn ang="0">
                  <a:pos x="38" y="175"/>
                </a:cxn>
                <a:cxn ang="0">
                  <a:pos x="37" y="175"/>
                </a:cxn>
                <a:cxn ang="0">
                  <a:pos x="37" y="172"/>
                </a:cxn>
                <a:cxn ang="0">
                  <a:pos x="38" y="155"/>
                </a:cxn>
                <a:cxn ang="0">
                  <a:pos x="41" y="116"/>
                </a:cxn>
                <a:cxn ang="0">
                  <a:pos x="41" y="40"/>
                </a:cxn>
                <a:cxn ang="0">
                  <a:pos x="23" y="3"/>
                </a:cxn>
                <a:cxn ang="0">
                  <a:pos x="9" y="15"/>
                </a:cxn>
                <a:cxn ang="0">
                  <a:pos x="21" y="48"/>
                </a:cxn>
                <a:cxn ang="0">
                  <a:pos x="24" y="117"/>
                </a:cxn>
                <a:cxn ang="0">
                  <a:pos x="22" y="154"/>
                </a:cxn>
                <a:cxn ang="0">
                  <a:pos x="22" y="171"/>
                </a:cxn>
                <a:cxn ang="0">
                  <a:pos x="23" y="180"/>
                </a:cxn>
                <a:cxn ang="0">
                  <a:pos x="23" y="181"/>
                </a:cxn>
                <a:cxn ang="0">
                  <a:pos x="23" y="181"/>
                </a:cxn>
                <a:cxn ang="0">
                  <a:pos x="23" y="181"/>
                </a:cxn>
                <a:cxn ang="0">
                  <a:pos x="31" y="188"/>
                </a:cxn>
                <a:cxn ang="0">
                  <a:pos x="31" y="188"/>
                </a:cxn>
                <a:cxn ang="0">
                  <a:pos x="31" y="188"/>
                </a:cxn>
                <a:cxn ang="0">
                  <a:pos x="33" y="188"/>
                </a:cxn>
                <a:cxn ang="0">
                  <a:pos x="37" y="188"/>
                </a:cxn>
                <a:cxn ang="0">
                  <a:pos x="71" y="186"/>
                </a:cxn>
                <a:cxn ang="0">
                  <a:pos x="71" y="177"/>
                </a:cxn>
              </a:cxnLst>
              <a:rect l="0" t="0" r="r" b="b"/>
              <a:pathLst>
                <a:path w="82" h="195">
                  <a:moveTo>
                    <a:pt x="71" y="177"/>
                  </a:moveTo>
                  <a:cubicBezTo>
                    <a:pt x="71" y="177"/>
                    <a:pt x="58" y="177"/>
                    <a:pt x="38" y="175"/>
                  </a:cubicBezTo>
                  <a:cubicBezTo>
                    <a:pt x="37" y="175"/>
                    <a:pt x="37" y="175"/>
                    <a:pt x="37" y="175"/>
                  </a:cubicBezTo>
                  <a:cubicBezTo>
                    <a:pt x="37" y="172"/>
                    <a:pt x="37" y="172"/>
                    <a:pt x="37" y="172"/>
                  </a:cubicBezTo>
                  <a:cubicBezTo>
                    <a:pt x="37" y="166"/>
                    <a:pt x="37" y="161"/>
                    <a:pt x="38" y="155"/>
                  </a:cubicBezTo>
                  <a:cubicBezTo>
                    <a:pt x="39" y="142"/>
                    <a:pt x="40" y="129"/>
                    <a:pt x="41" y="116"/>
                  </a:cubicBezTo>
                  <a:cubicBezTo>
                    <a:pt x="44" y="90"/>
                    <a:pt x="45" y="62"/>
                    <a:pt x="41" y="40"/>
                  </a:cubicBezTo>
                  <a:cubicBezTo>
                    <a:pt x="37" y="18"/>
                    <a:pt x="25" y="4"/>
                    <a:pt x="23" y="3"/>
                  </a:cubicBezTo>
                  <a:cubicBezTo>
                    <a:pt x="11" y="0"/>
                    <a:pt x="0" y="4"/>
                    <a:pt x="9" y="15"/>
                  </a:cubicBezTo>
                  <a:cubicBezTo>
                    <a:pt x="11" y="18"/>
                    <a:pt x="18" y="28"/>
                    <a:pt x="21" y="48"/>
                  </a:cubicBezTo>
                  <a:cubicBezTo>
                    <a:pt x="25" y="66"/>
                    <a:pt x="25" y="92"/>
                    <a:pt x="24" y="117"/>
                  </a:cubicBezTo>
                  <a:cubicBezTo>
                    <a:pt x="23" y="129"/>
                    <a:pt x="22" y="142"/>
                    <a:pt x="22" y="154"/>
                  </a:cubicBezTo>
                  <a:cubicBezTo>
                    <a:pt x="22" y="160"/>
                    <a:pt x="22" y="166"/>
                    <a:pt x="22" y="171"/>
                  </a:cubicBezTo>
                  <a:cubicBezTo>
                    <a:pt x="23" y="180"/>
                    <a:pt x="23" y="180"/>
                    <a:pt x="23" y="180"/>
                  </a:cubicBezTo>
                  <a:cubicBezTo>
                    <a:pt x="23" y="181"/>
                    <a:pt x="23" y="181"/>
                    <a:pt x="23" y="181"/>
                  </a:cubicBezTo>
                  <a:cubicBezTo>
                    <a:pt x="23" y="181"/>
                    <a:pt x="23" y="181"/>
                    <a:pt x="23" y="181"/>
                  </a:cubicBezTo>
                  <a:cubicBezTo>
                    <a:pt x="23" y="181"/>
                    <a:pt x="23" y="181"/>
                    <a:pt x="23" y="181"/>
                  </a:cubicBezTo>
                  <a:cubicBezTo>
                    <a:pt x="21" y="179"/>
                    <a:pt x="37" y="195"/>
                    <a:pt x="31" y="188"/>
                  </a:cubicBezTo>
                  <a:cubicBezTo>
                    <a:pt x="31" y="188"/>
                    <a:pt x="31" y="188"/>
                    <a:pt x="31" y="188"/>
                  </a:cubicBezTo>
                  <a:cubicBezTo>
                    <a:pt x="31" y="188"/>
                    <a:pt x="31" y="188"/>
                    <a:pt x="31" y="188"/>
                  </a:cubicBezTo>
                  <a:cubicBezTo>
                    <a:pt x="33" y="188"/>
                    <a:pt x="33" y="188"/>
                    <a:pt x="33" y="188"/>
                  </a:cubicBezTo>
                  <a:cubicBezTo>
                    <a:pt x="37" y="188"/>
                    <a:pt x="37" y="188"/>
                    <a:pt x="37" y="188"/>
                  </a:cubicBezTo>
                  <a:cubicBezTo>
                    <a:pt x="56" y="188"/>
                    <a:pt x="69" y="187"/>
                    <a:pt x="71" y="186"/>
                  </a:cubicBezTo>
                  <a:cubicBezTo>
                    <a:pt x="77" y="181"/>
                    <a:pt x="82" y="177"/>
                    <a:pt x="71" y="17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71" name="Freeform 51"/>
            <p:cNvSpPr>
              <a:spLocks noEditPoints="1"/>
            </p:cNvSpPr>
            <p:nvPr/>
          </p:nvSpPr>
          <p:spPr bwMode="auto">
            <a:xfrm>
              <a:off x="3236913" y="1279525"/>
              <a:ext cx="254000" cy="246062"/>
            </a:xfrm>
            <a:custGeom>
              <a:avLst/>
              <a:gdLst/>
              <a:ahLst/>
              <a:cxnLst>
                <a:cxn ang="0">
                  <a:pos x="74" y="145"/>
                </a:cxn>
                <a:cxn ang="0">
                  <a:pos x="53" y="152"/>
                </a:cxn>
                <a:cxn ang="0">
                  <a:pos x="47" y="148"/>
                </a:cxn>
                <a:cxn ang="0">
                  <a:pos x="62" y="122"/>
                </a:cxn>
                <a:cxn ang="0">
                  <a:pos x="77" y="108"/>
                </a:cxn>
                <a:cxn ang="0">
                  <a:pos x="30" y="131"/>
                </a:cxn>
                <a:cxn ang="0">
                  <a:pos x="25" y="126"/>
                </a:cxn>
                <a:cxn ang="0">
                  <a:pos x="56" y="86"/>
                </a:cxn>
                <a:cxn ang="0">
                  <a:pos x="10" y="108"/>
                </a:cxn>
                <a:cxn ang="0">
                  <a:pos x="4" y="103"/>
                </a:cxn>
                <a:cxn ang="0">
                  <a:pos x="20" y="77"/>
                </a:cxn>
                <a:cxn ang="0">
                  <a:pos x="31" y="67"/>
                </a:cxn>
                <a:cxn ang="0">
                  <a:pos x="15" y="72"/>
                </a:cxn>
                <a:cxn ang="0">
                  <a:pos x="9" y="67"/>
                </a:cxn>
                <a:cxn ang="0">
                  <a:pos x="28" y="30"/>
                </a:cxn>
                <a:cxn ang="0">
                  <a:pos x="31" y="26"/>
                </a:cxn>
                <a:cxn ang="0">
                  <a:pos x="30" y="24"/>
                </a:cxn>
                <a:cxn ang="0">
                  <a:pos x="33" y="11"/>
                </a:cxn>
                <a:cxn ang="0">
                  <a:pos x="37" y="10"/>
                </a:cxn>
                <a:cxn ang="0">
                  <a:pos x="41" y="7"/>
                </a:cxn>
                <a:cxn ang="0">
                  <a:pos x="56" y="1"/>
                </a:cxn>
                <a:cxn ang="0">
                  <a:pos x="62" y="6"/>
                </a:cxn>
                <a:cxn ang="0">
                  <a:pos x="47" y="37"/>
                </a:cxn>
                <a:cxn ang="0">
                  <a:pos x="82" y="16"/>
                </a:cxn>
                <a:cxn ang="0">
                  <a:pos x="106" y="5"/>
                </a:cxn>
                <a:cxn ang="0">
                  <a:pos x="112" y="10"/>
                </a:cxn>
                <a:cxn ang="0">
                  <a:pos x="96" y="35"/>
                </a:cxn>
                <a:cxn ang="0">
                  <a:pos x="78" y="51"/>
                </a:cxn>
                <a:cxn ang="0">
                  <a:pos x="126" y="28"/>
                </a:cxn>
                <a:cxn ang="0">
                  <a:pos x="131" y="32"/>
                </a:cxn>
                <a:cxn ang="0">
                  <a:pos x="99" y="73"/>
                </a:cxn>
                <a:cxn ang="0">
                  <a:pos x="138" y="56"/>
                </a:cxn>
                <a:cxn ang="0">
                  <a:pos x="143" y="60"/>
                </a:cxn>
                <a:cxn ang="0">
                  <a:pos x="131" y="84"/>
                </a:cxn>
                <a:cxn ang="0">
                  <a:pos x="113" y="100"/>
                </a:cxn>
                <a:cxn ang="0">
                  <a:pos x="151" y="82"/>
                </a:cxn>
                <a:cxn ang="0">
                  <a:pos x="157" y="87"/>
                </a:cxn>
                <a:cxn ang="0">
                  <a:pos x="153" y="100"/>
                </a:cxn>
                <a:cxn ang="0">
                  <a:pos x="151" y="101"/>
                </a:cxn>
                <a:cxn ang="0">
                  <a:pos x="113" y="122"/>
                </a:cxn>
                <a:cxn ang="0">
                  <a:pos x="74" y="145"/>
                </a:cxn>
                <a:cxn ang="0">
                  <a:pos x="140" y="96"/>
                </a:cxn>
                <a:cxn ang="0">
                  <a:pos x="142" y="98"/>
                </a:cxn>
                <a:cxn ang="0">
                  <a:pos x="140" y="96"/>
                </a:cxn>
              </a:cxnLst>
              <a:rect l="0" t="0" r="r" b="b"/>
              <a:pathLst>
                <a:path w="159" h="154">
                  <a:moveTo>
                    <a:pt x="74" y="145"/>
                  </a:moveTo>
                  <a:cubicBezTo>
                    <a:pt x="58" y="154"/>
                    <a:pt x="57" y="153"/>
                    <a:pt x="53" y="152"/>
                  </a:cubicBezTo>
                  <a:cubicBezTo>
                    <a:pt x="51" y="152"/>
                    <a:pt x="48" y="150"/>
                    <a:pt x="47" y="148"/>
                  </a:cubicBezTo>
                  <a:cubicBezTo>
                    <a:pt x="43" y="140"/>
                    <a:pt x="48" y="136"/>
                    <a:pt x="62" y="122"/>
                  </a:cubicBezTo>
                  <a:cubicBezTo>
                    <a:pt x="66" y="118"/>
                    <a:pt x="72" y="113"/>
                    <a:pt x="77" y="108"/>
                  </a:cubicBezTo>
                  <a:cubicBezTo>
                    <a:pt x="35" y="132"/>
                    <a:pt x="35" y="132"/>
                    <a:pt x="30" y="131"/>
                  </a:cubicBezTo>
                  <a:cubicBezTo>
                    <a:pt x="28" y="130"/>
                    <a:pt x="26" y="129"/>
                    <a:pt x="25" y="126"/>
                  </a:cubicBezTo>
                  <a:cubicBezTo>
                    <a:pt x="20" y="119"/>
                    <a:pt x="23" y="115"/>
                    <a:pt x="56" y="86"/>
                  </a:cubicBezTo>
                  <a:cubicBezTo>
                    <a:pt x="16" y="109"/>
                    <a:pt x="14" y="109"/>
                    <a:pt x="10" y="108"/>
                  </a:cubicBezTo>
                  <a:cubicBezTo>
                    <a:pt x="7" y="107"/>
                    <a:pt x="5" y="105"/>
                    <a:pt x="4" y="103"/>
                  </a:cubicBezTo>
                  <a:cubicBezTo>
                    <a:pt x="0" y="96"/>
                    <a:pt x="4" y="92"/>
                    <a:pt x="20" y="77"/>
                  </a:cubicBezTo>
                  <a:cubicBezTo>
                    <a:pt x="23" y="74"/>
                    <a:pt x="27" y="71"/>
                    <a:pt x="31" y="67"/>
                  </a:cubicBezTo>
                  <a:cubicBezTo>
                    <a:pt x="20" y="73"/>
                    <a:pt x="18" y="73"/>
                    <a:pt x="15" y="72"/>
                  </a:cubicBezTo>
                  <a:cubicBezTo>
                    <a:pt x="12" y="71"/>
                    <a:pt x="10" y="69"/>
                    <a:pt x="9" y="67"/>
                  </a:cubicBezTo>
                  <a:cubicBezTo>
                    <a:pt x="6" y="62"/>
                    <a:pt x="6" y="62"/>
                    <a:pt x="28" y="30"/>
                  </a:cubicBezTo>
                  <a:cubicBezTo>
                    <a:pt x="29" y="29"/>
                    <a:pt x="30" y="27"/>
                    <a:pt x="31" y="26"/>
                  </a:cubicBezTo>
                  <a:cubicBezTo>
                    <a:pt x="31" y="25"/>
                    <a:pt x="30" y="25"/>
                    <a:pt x="30" y="24"/>
                  </a:cubicBezTo>
                  <a:cubicBezTo>
                    <a:pt x="27" y="19"/>
                    <a:pt x="29" y="13"/>
                    <a:pt x="33" y="11"/>
                  </a:cubicBezTo>
                  <a:cubicBezTo>
                    <a:pt x="34" y="10"/>
                    <a:pt x="35" y="10"/>
                    <a:pt x="37" y="10"/>
                  </a:cubicBezTo>
                  <a:cubicBezTo>
                    <a:pt x="38" y="9"/>
                    <a:pt x="40" y="8"/>
                    <a:pt x="41" y="7"/>
                  </a:cubicBezTo>
                  <a:cubicBezTo>
                    <a:pt x="48" y="2"/>
                    <a:pt x="51" y="0"/>
                    <a:pt x="56" y="1"/>
                  </a:cubicBezTo>
                  <a:cubicBezTo>
                    <a:pt x="59" y="1"/>
                    <a:pt x="61" y="3"/>
                    <a:pt x="62" y="6"/>
                  </a:cubicBezTo>
                  <a:cubicBezTo>
                    <a:pt x="65" y="11"/>
                    <a:pt x="65" y="11"/>
                    <a:pt x="47" y="37"/>
                  </a:cubicBezTo>
                  <a:cubicBezTo>
                    <a:pt x="59" y="30"/>
                    <a:pt x="73" y="21"/>
                    <a:pt x="82" y="16"/>
                  </a:cubicBezTo>
                  <a:cubicBezTo>
                    <a:pt x="102" y="4"/>
                    <a:pt x="102" y="4"/>
                    <a:pt x="106" y="5"/>
                  </a:cubicBezTo>
                  <a:cubicBezTo>
                    <a:pt x="109" y="6"/>
                    <a:pt x="111" y="8"/>
                    <a:pt x="112" y="10"/>
                  </a:cubicBezTo>
                  <a:cubicBezTo>
                    <a:pt x="116" y="17"/>
                    <a:pt x="112" y="21"/>
                    <a:pt x="96" y="35"/>
                  </a:cubicBezTo>
                  <a:cubicBezTo>
                    <a:pt x="91" y="40"/>
                    <a:pt x="85" y="45"/>
                    <a:pt x="78" y="51"/>
                  </a:cubicBezTo>
                  <a:cubicBezTo>
                    <a:pt x="120" y="26"/>
                    <a:pt x="121" y="26"/>
                    <a:pt x="126" y="28"/>
                  </a:cubicBezTo>
                  <a:cubicBezTo>
                    <a:pt x="128" y="28"/>
                    <a:pt x="130" y="30"/>
                    <a:pt x="131" y="32"/>
                  </a:cubicBezTo>
                  <a:cubicBezTo>
                    <a:pt x="136" y="40"/>
                    <a:pt x="133" y="44"/>
                    <a:pt x="99" y="73"/>
                  </a:cubicBezTo>
                  <a:cubicBezTo>
                    <a:pt x="132" y="54"/>
                    <a:pt x="133" y="55"/>
                    <a:pt x="138" y="56"/>
                  </a:cubicBezTo>
                  <a:cubicBezTo>
                    <a:pt x="140" y="57"/>
                    <a:pt x="142" y="58"/>
                    <a:pt x="143" y="60"/>
                  </a:cubicBezTo>
                  <a:cubicBezTo>
                    <a:pt x="147" y="68"/>
                    <a:pt x="143" y="72"/>
                    <a:pt x="131" y="84"/>
                  </a:cubicBezTo>
                  <a:cubicBezTo>
                    <a:pt x="126" y="88"/>
                    <a:pt x="119" y="94"/>
                    <a:pt x="113" y="100"/>
                  </a:cubicBezTo>
                  <a:cubicBezTo>
                    <a:pt x="146" y="81"/>
                    <a:pt x="146" y="81"/>
                    <a:pt x="151" y="82"/>
                  </a:cubicBezTo>
                  <a:cubicBezTo>
                    <a:pt x="154" y="83"/>
                    <a:pt x="156" y="85"/>
                    <a:pt x="157" y="87"/>
                  </a:cubicBezTo>
                  <a:cubicBezTo>
                    <a:pt x="159" y="91"/>
                    <a:pt x="158" y="97"/>
                    <a:pt x="153" y="100"/>
                  </a:cubicBezTo>
                  <a:cubicBezTo>
                    <a:pt x="152" y="100"/>
                    <a:pt x="151" y="100"/>
                    <a:pt x="151" y="101"/>
                  </a:cubicBezTo>
                  <a:cubicBezTo>
                    <a:pt x="146" y="103"/>
                    <a:pt x="128" y="113"/>
                    <a:pt x="113" y="122"/>
                  </a:cubicBezTo>
                  <a:cubicBezTo>
                    <a:pt x="94" y="133"/>
                    <a:pt x="82" y="140"/>
                    <a:pt x="74" y="145"/>
                  </a:cubicBezTo>
                  <a:close/>
                  <a:moveTo>
                    <a:pt x="140" y="96"/>
                  </a:moveTo>
                  <a:cubicBezTo>
                    <a:pt x="141" y="97"/>
                    <a:pt x="141" y="98"/>
                    <a:pt x="142" y="98"/>
                  </a:cubicBezTo>
                  <a:cubicBezTo>
                    <a:pt x="141" y="98"/>
                    <a:pt x="141" y="97"/>
                    <a:pt x="140" y="96"/>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52"/>
            <p:cNvSpPr>
              <a:spLocks/>
            </p:cNvSpPr>
            <p:nvPr/>
          </p:nvSpPr>
          <p:spPr bwMode="auto">
            <a:xfrm>
              <a:off x="3219451" y="1250951"/>
              <a:ext cx="285750" cy="288925"/>
            </a:xfrm>
            <a:custGeom>
              <a:avLst/>
              <a:gdLst/>
              <a:ahLst/>
              <a:cxnLst>
                <a:cxn ang="0">
                  <a:pos x="162" y="63"/>
                </a:cxn>
                <a:cxn ang="0">
                  <a:pos x="162" y="131"/>
                </a:cxn>
                <a:cxn ang="0">
                  <a:pos x="106" y="175"/>
                </a:cxn>
                <a:cxn ang="0">
                  <a:pos x="27" y="150"/>
                </a:cxn>
                <a:cxn ang="0">
                  <a:pos x="10" y="67"/>
                </a:cxn>
                <a:cxn ang="0">
                  <a:pos x="65" y="13"/>
                </a:cxn>
                <a:cxn ang="0">
                  <a:pos x="144" y="31"/>
                </a:cxn>
                <a:cxn ang="0">
                  <a:pos x="132" y="45"/>
                </a:cxn>
                <a:cxn ang="0">
                  <a:pos x="65" y="35"/>
                </a:cxn>
                <a:cxn ang="0">
                  <a:pos x="43" y="140"/>
                </a:cxn>
                <a:cxn ang="0">
                  <a:pos x="103" y="160"/>
                </a:cxn>
                <a:cxn ang="0">
                  <a:pos x="149" y="127"/>
                </a:cxn>
                <a:cxn ang="0">
                  <a:pos x="154" y="66"/>
                </a:cxn>
                <a:cxn ang="0">
                  <a:pos x="162" y="63"/>
                </a:cxn>
              </a:cxnLst>
              <a:rect l="0" t="0" r="r" b="b"/>
              <a:pathLst>
                <a:path w="179" h="181">
                  <a:moveTo>
                    <a:pt x="162" y="63"/>
                  </a:moveTo>
                  <a:cubicBezTo>
                    <a:pt x="161" y="62"/>
                    <a:pt x="179" y="90"/>
                    <a:pt x="162" y="131"/>
                  </a:cubicBezTo>
                  <a:cubicBezTo>
                    <a:pt x="153" y="150"/>
                    <a:pt x="133" y="169"/>
                    <a:pt x="106" y="175"/>
                  </a:cubicBezTo>
                  <a:cubicBezTo>
                    <a:pt x="79" y="181"/>
                    <a:pt x="47" y="173"/>
                    <a:pt x="27" y="150"/>
                  </a:cubicBezTo>
                  <a:cubicBezTo>
                    <a:pt x="6" y="128"/>
                    <a:pt x="0" y="94"/>
                    <a:pt x="10" y="67"/>
                  </a:cubicBezTo>
                  <a:cubicBezTo>
                    <a:pt x="19" y="39"/>
                    <a:pt x="43" y="20"/>
                    <a:pt x="65" y="13"/>
                  </a:cubicBezTo>
                  <a:cubicBezTo>
                    <a:pt x="113" y="0"/>
                    <a:pt x="143" y="28"/>
                    <a:pt x="144" y="31"/>
                  </a:cubicBezTo>
                  <a:cubicBezTo>
                    <a:pt x="153" y="48"/>
                    <a:pt x="155" y="68"/>
                    <a:pt x="132" y="45"/>
                  </a:cubicBezTo>
                  <a:cubicBezTo>
                    <a:pt x="127" y="40"/>
                    <a:pt x="100" y="21"/>
                    <a:pt x="65" y="35"/>
                  </a:cubicBezTo>
                  <a:cubicBezTo>
                    <a:pt x="29" y="46"/>
                    <a:pt x="8" y="106"/>
                    <a:pt x="43" y="140"/>
                  </a:cubicBezTo>
                  <a:cubicBezTo>
                    <a:pt x="58" y="157"/>
                    <a:pt x="82" y="164"/>
                    <a:pt x="103" y="160"/>
                  </a:cubicBezTo>
                  <a:cubicBezTo>
                    <a:pt x="124" y="156"/>
                    <a:pt x="141" y="142"/>
                    <a:pt x="149" y="127"/>
                  </a:cubicBezTo>
                  <a:cubicBezTo>
                    <a:pt x="166" y="95"/>
                    <a:pt x="153" y="68"/>
                    <a:pt x="154" y="66"/>
                  </a:cubicBezTo>
                  <a:cubicBezTo>
                    <a:pt x="153" y="54"/>
                    <a:pt x="151" y="42"/>
                    <a:pt x="162" y="6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73" name="Freeform 53"/>
            <p:cNvSpPr>
              <a:spLocks/>
            </p:cNvSpPr>
            <p:nvPr/>
          </p:nvSpPr>
          <p:spPr bwMode="auto">
            <a:xfrm>
              <a:off x="3411538" y="1498600"/>
              <a:ext cx="155575" cy="192087"/>
            </a:xfrm>
            <a:custGeom>
              <a:avLst/>
              <a:gdLst/>
              <a:ahLst/>
              <a:cxnLst>
                <a:cxn ang="0">
                  <a:pos x="64" y="105"/>
                </a:cxn>
                <a:cxn ang="0">
                  <a:pos x="86" y="88"/>
                </a:cxn>
                <a:cxn ang="0">
                  <a:pos x="40" y="23"/>
                </a:cxn>
                <a:cxn ang="0">
                  <a:pos x="19" y="29"/>
                </a:cxn>
                <a:cxn ang="0">
                  <a:pos x="18" y="31"/>
                </a:cxn>
                <a:cxn ang="0">
                  <a:pos x="24" y="39"/>
                </a:cxn>
                <a:cxn ang="0">
                  <a:pos x="35" y="54"/>
                </a:cxn>
                <a:cxn ang="0">
                  <a:pos x="57" y="91"/>
                </a:cxn>
                <a:cxn ang="0">
                  <a:pos x="43" y="100"/>
                </a:cxn>
                <a:cxn ang="0">
                  <a:pos x="16" y="62"/>
                </a:cxn>
                <a:cxn ang="0">
                  <a:pos x="6" y="46"/>
                </a:cxn>
                <a:cxn ang="0">
                  <a:pos x="0" y="32"/>
                </a:cxn>
                <a:cxn ang="0">
                  <a:pos x="5" y="17"/>
                </a:cxn>
                <a:cxn ang="0">
                  <a:pos x="28" y="1"/>
                </a:cxn>
                <a:cxn ang="0">
                  <a:pos x="45" y="4"/>
                </a:cxn>
                <a:cxn ang="0">
                  <a:pos x="55" y="15"/>
                </a:cxn>
                <a:cxn ang="0">
                  <a:pos x="98" y="87"/>
                </a:cxn>
                <a:cxn ang="0">
                  <a:pos x="62" y="113"/>
                </a:cxn>
                <a:cxn ang="0">
                  <a:pos x="64" y="105"/>
                </a:cxn>
              </a:cxnLst>
              <a:rect l="0" t="0" r="r" b="b"/>
              <a:pathLst>
                <a:path w="98" h="120">
                  <a:moveTo>
                    <a:pt x="64" y="105"/>
                  </a:moveTo>
                  <a:cubicBezTo>
                    <a:pt x="62" y="106"/>
                    <a:pt x="81" y="106"/>
                    <a:pt x="86" y="88"/>
                  </a:cubicBezTo>
                  <a:cubicBezTo>
                    <a:pt x="79" y="74"/>
                    <a:pt x="57" y="47"/>
                    <a:pt x="40" y="23"/>
                  </a:cubicBezTo>
                  <a:cubicBezTo>
                    <a:pt x="37" y="12"/>
                    <a:pt x="23" y="21"/>
                    <a:pt x="19" y="29"/>
                  </a:cubicBezTo>
                  <a:cubicBezTo>
                    <a:pt x="18" y="31"/>
                    <a:pt x="19" y="31"/>
                    <a:pt x="18" y="31"/>
                  </a:cubicBezTo>
                  <a:cubicBezTo>
                    <a:pt x="20" y="32"/>
                    <a:pt x="22" y="36"/>
                    <a:pt x="24" y="39"/>
                  </a:cubicBezTo>
                  <a:cubicBezTo>
                    <a:pt x="28" y="44"/>
                    <a:pt x="31" y="50"/>
                    <a:pt x="35" y="54"/>
                  </a:cubicBezTo>
                  <a:cubicBezTo>
                    <a:pt x="48" y="74"/>
                    <a:pt x="57" y="88"/>
                    <a:pt x="57" y="91"/>
                  </a:cubicBezTo>
                  <a:cubicBezTo>
                    <a:pt x="58" y="101"/>
                    <a:pt x="56" y="117"/>
                    <a:pt x="43" y="100"/>
                  </a:cubicBezTo>
                  <a:cubicBezTo>
                    <a:pt x="40" y="96"/>
                    <a:pt x="30" y="81"/>
                    <a:pt x="16" y="62"/>
                  </a:cubicBezTo>
                  <a:cubicBezTo>
                    <a:pt x="13" y="57"/>
                    <a:pt x="10" y="51"/>
                    <a:pt x="6" y="46"/>
                  </a:cubicBezTo>
                  <a:cubicBezTo>
                    <a:pt x="4" y="44"/>
                    <a:pt x="2" y="41"/>
                    <a:pt x="0" y="32"/>
                  </a:cubicBezTo>
                  <a:cubicBezTo>
                    <a:pt x="0" y="26"/>
                    <a:pt x="2" y="20"/>
                    <a:pt x="5" y="17"/>
                  </a:cubicBezTo>
                  <a:cubicBezTo>
                    <a:pt x="11" y="9"/>
                    <a:pt x="18" y="3"/>
                    <a:pt x="28" y="1"/>
                  </a:cubicBezTo>
                  <a:cubicBezTo>
                    <a:pt x="33" y="0"/>
                    <a:pt x="40" y="0"/>
                    <a:pt x="45" y="4"/>
                  </a:cubicBezTo>
                  <a:cubicBezTo>
                    <a:pt x="53" y="10"/>
                    <a:pt x="52" y="12"/>
                    <a:pt x="55" y="15"/>
                  </a:cubicBezTo>
                  <a:cubicBezTo>
                    <a:pt x="71" y="42"/>
                    <a:pt x="87" y="60"/>
                    <a:pt x="98" y="87"/>
                  </a:cubicBezTo>
                  <a:cubicBezTo>
                    <a:pt x="90" y="120"/>
                    <a:pt x="63" y="114"/>
                    <a:pt x="62" y="113"/>
                  </a:cubicBezTo>
                  <a:cubicBezTo>
                    <a:pt x="54" y="104"/>
                    <a:pt x="58" y="101"/>
                    <a:pt x="64" y="10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grpSp>
      <p:grpSp>
        <p:nvGrpSpPr>
          <p:cNvPr id="6" name="Group 5"/>
          <p:cNvGrpSpPr/>
          <p:nvPr/>
        </p:nvGrpSpPr>
        <p:grpSpPr>
          <a:xfrm>
            <a:off x="1470315" y="1799462"/>
            <a:ext cx="7646536" cy="1406265"/>
            <a:chOff x="1268864" y="1944881"/>
            <a:chExt cx="7646536" cy="1406265"/>
          </a:xfrm>
        </p:grpSpPr>
        <p:grpSp>
          <p:nvGrpSpPr>
            <p:cNvPr id="74" name="Grupa 92"/>
            <p:cNvGrpSpPr/>
            <p:nvPr/>
          </p:nvGrpSpPr>
          <p:grpSpPr>
            <a:xfrm>
              <a:off x="1268864" y="1944881"/>
              <a:ext cx="936104" cy="1406265"/>
              <a:chOff x="6396583" y="1717253"/>
              <a:chExt cx="704850" cy="1058863"/>
            </a:xfrm>
          </p:grpSpPr>
          <p:sp>
            <p:nvSpPr>
              <p:cNvPr id="75" name="Freeform 7"/>
              <p:cNvSpPr>
                <a:spLocks noEditPoints="1"/>
              </p:cNvSpPr>
              <p:nvPr/>
            </p:nvSpPr>
            <p:spPr bwMode="auto">
              <a:xfrm>
                <a:off x="6444208" y="1772816"/>
                <a:ext cx="638175" cy="615950"/>
              </a:xfrm>
              <a:custGeom>
                <a:avLst/>
                <a:gdLst/>
                <a:ahLst/>
                <a:cxnLst>
                  <a:cxn ang="0">
                    <a:pos x="157" y="147"/>
                  </a:cxn>
                  <a:cxn ang="0">
                    <a:pos x="192" y="100"/>
                  </a:cxn>
                  <a:cxn ang="0">
                    <a:pos x="144" y="124"/>
                  </a:cxn>
                  <a:cxn ang="0">
                    <a:pos x="202" y="82"/>
                  </a:cxn>
                  <a:cxn ang="0">
                    <a:pos x="210" y="59"/>
                  </a:cxn>
                  <a:cxn ang="0">
                    <a:pos x="111" y="112"/>
                  </a:cxn>
                  <a:cxn ang="0">
                    <a:pos x="165" y="72"/>
                  </a:cxn>
                  <a:cxn ang="0">
                    <a:pos x="174" y="48"/>
                  </a:cxn>
                  <a:cxn ang="0">
                    <a:pos x="165" y="43"/>
                  </a:cxn>
                  <a:cxn ang="0">
                    <a:pos x="186" y="17"/>
                  </a:cxn>
                  <a:cxn ang="0">
                    <a:pos x="111" y="49"/>
                  </a:cxn>
                  <a:cxn ang="0">
                    <a:pos x="151" y="6"/>
                  </a:cxn>
                  <a:cxn ang="0">
                    <a:pos x="94" y="29"/>
                  </a:cxn>
                  <a:cxn ang="0">
                    <a:pos x="83" y="31"/>
                  </a:cxn>
                  <a:cxn ang="0">
                    <a:pos x="93" y="1"/>
                  </a:cxn>
                  <a:cxn ang="0">
                    <a:pos x="37" y="31"/>
                  </a:cxn>
                  <a:cxn ang="0">
                    <a:pos x="31" y="43"/>
                  </a:cxn>
                  <a:cxn ang="0">
                    <a:pos x="42" y="47"/>
                  </a:cxn>
                  <a:cxn ang="0">
                    <a:pos x="23" y="65"/>
                  </a:cxn>
                  <a:cxn ang="0">
                    <a:pos x="19" y="87"/>
                  </a:cxn>
                  <a:cxn ang="0">
                    <a:pos x="20" y="96"/>
                  </a:cxn>
                  <a:cxn ang="0">
                    <a:pos x="9" y="123"/>
                  </a:cxn>
                  <a:cxn ang="0">
                    <a:pos x="48" y="109"/>
                  </a:cxn>
                  <a:cxn ang="0">
                    <a:pos x="16" y="143"/>
                  </a:cxn>
                  <a:cxn ang="0">
                    <a:pos x="51" y="135"/>
                  </a:cxn>
                  <a:cxn ang="0">
                    <a:pos x="25" y="175"/>
                  </a:cxn>
                  <a:cxn ang="0">
                    <a:pos x="95" y="140"/>
                  </a:cxn>
                  <a:cxn ang="0">
                    <a:pos x="63" y="185"/>
                  </a:cxn>
                  <a:cxn ang="0">
                    <a:pos x="109" y="164"/>
                  </a:cxn>
                  <a:cxn ang="0">
                    <a:pos x="69" y="206"/>
                  </a:cxn>
                  <a:cxn ang="0">
                    <a:pos x="147" y="173"/>
                  </a:cxn>
                  <a:cxn ang="0">
                    <a:pos x="139" y="184"/>
                  </a:cxn>
                  <a:cxn ang="0">
                    <a:pos x="135" y="207"/>
                  </a:cxn>
                  <a:cxn ang="0">
                    <a:pos x="142" y="206"/>
                  </a:cxn>
                  <a:cxn ang="0">
                    <a:pos x="166" y="181"/>
                  </a:cxn>
                  <a:cxn ang="0">
                    <a:pos x="174" y="181"/>
                  </a:cxn>
                  <a:cxn ang="0">
                    <a:pos x="178" y="179"/>
                  </a:cxn>
                  <a:cxn ang="0">
                    <a:pos x="182" y="167"/>
                  </a:cxn>
                  <a:cxn ang="0">
                    <a:pos x="199" y="150"/>
                  </a:cxn>
                  <a:cxn ang="0">
                    <a:pos x="207" y="122"/>
                  </a:cxn>
                  <a:cxn ang="0">
                    <a:pos x="43" y="32"/>
                  </a:cxn>
                </a:cxnLst>
                <a:rect l="0" t="0" r="r" b="b"/>
                <a:pathLst>
                  <a:path w="219" h="212">
                    <a:moveTo>
                      <a:pt x="207" y="122"/>
                    </a:moveTo>
                    <a:cubicBezTo>
                      <a:pt x="203" y="121"/>
                      <a:pt x="201" y="121"/>
                      <a:pt x="157" y="147"/>
                    </a:cubicBezTo>
                    <a:cubicBezTo>
                      <a:pt x="201" y="112"/>
                      <a:pt x="200" y="110"/>
                      <a:pt x="197" y="104"/>
                    </a:cubicBezTo>
                    <a:cubicBezTo>
                      <a:pt x="196" y="102"/>
                      <a:pt x="194" y="101"/>
                      <a:pt x="192" y="100"/>
                    </a:cubicBezTo>
                    <a:cubicBezTo>
                      <a:pt x="187" y="99"/>
                      <a:pt x="187" y="99"/>
                      <a:pt x="145" y="124"/>
                    </a:cubicBezTo>
                    <a:cubicBezTo>
                      <a:pt x="144" y="124"/>
                      <a:pt x="144" y="124"/>
                      <a:pt x="144" y="124"/>
                    </a:cubicBezTo>
                    <a:cubicBezTo>
                      <a:pt x="155" y="116"/>
                      <a:pt x="166" y="109"/>
                      <a:pt x="175" y="102"/>
                    </a:cubicBezTo>
                    <a:cubicBezTo>
                      <a:pt x="185" y="94"/>
                      <a:pt x="195" y="87"/>
                      <a:pt x="202" y="82"/>
                    </a:cubicBezTo>
                    <a:cubicBezTo>
                      <a:pt x="215" y="73"/>
                      <a:pt x="219" y="70"/>
                      <a:pt x="215" y="63"/>
                    </a:cubicBezTo>
                    <a:cubicBezTo>
                      <a:pt x="214" y="61"/>
                      <a:pt x="212" y="60"/>
                      <a:pt x="210" y="59"/>
                    </a:cubicBezTo>
                    <a:cubicBezTo>
                      <a:pt x="205" y="58"/>
                      <a:pt x="205" y="58"/>
                      <a:pt x="113" y="110"/>
                    </a:cubicBezTo>
                    <a:cubicBezTo>
                      <a:pt x="113" y="111"/>
                      <a:pt x="112" y="111"/>
                      <a:pt x="111" y="112"/>
                    </a:cubicBezTo>
                    <a:cubicBezTo>
                      <a:pt x="120" y="105"/>
                      <a:pt x="128" y="99"/>
                      <a:pt x="136" y="94"/>
                    </a:cubicBezTo>
                    <a:cubicBezTo>
                      <a:pt x="147" y="85"/>
                      <a:pt x="158" y="78"/>
                      <a:pt x="165" y="72"/>
                    </a:cubicBezTo>
                    <a:cubicBezTo>
                      <a:pt x="179" y="62"/>
                      <a:pt x="183" y="59"/>
                      <a:pt x="180" y="52"/>
                    </a:cubicBezTo>
                    <a:cubicBezTo>
                      <a:pt x="178" y="50"/>
                      <a:pt x="176" y="49"/>
                      <a:pt x="174" y="48"/>
                    </a:cubicBezTo>
                    <a:cubicBezTo>
                      <a:pt x="169" y="47"/>
                      <a:pt x="164" y="48"/>
                      <a:pt x="134" y="65"/>
                    </a:cubicBezTo>
                    <a:cubicBezTo>
                      <a:pt x="146" y="57"/>
                      <a:pt x="157" y="49"/>
                      <a:pt x="165" y="43"/>
                    </a:cubicBezTo>
                    <a:cubicBezTo>
                      <a:pt x="171" y="38"/>
                      <a:pt x="176" y="35"/>
                      <a:pt x="179" y="32"/>
                    </a:cubicBezTo>
                    <a:cubicBezTo>
                      <a:pt x="185" y="28"/>
                      <a:pt x="190" y="24"/>
                      <a:pt x="186" y="17"/>
                    </a:cubicBezTo>
                    <a:cubicBezTo>
                      <a:pt x="185" y="15"/>
                      <a:pt x="183" y="14"/>
                      <a:pt x="181" y="13"/>
                    </a:cubicBezTo>
                    <a:cubicBezTo>
                      <a:pt x="177" y="12"/>
                      <a:pt x="177" y="12"/>
                      <a:pt x="111" y="49"/>
                    </a:cubicBezTo>
                    <a:cubicBezTo>
                      <a:pt x="115" y="46"/>
                      <a:pt x="119" y="44"/>
                      <a:pt x="122" y="41"/>
                    </a:cubicBezTo>
                    <a:cubicBezTo>
                      <a:pt x="151" y="19"/>
                      <a:pt x="155" y="14"/>
                      <a:pt x="151" y="6"/>
                    </a:cubicBezTo>
                    <a:cubicBezTo>
                      <a:pt x="150" y="4"/>
                      <a:pt x="148" y="3"/>
                      <a:pt x="146" y="2"/>
                    </a:cubicBezTo>
                    <a:cubicBezTo>
                      <a:pt x="141" y="1"/>
                      <a:pt x="141" y="1"/>
                      <a:pt x="94" y="29"/>
                    </a:cubicBezTo>
                    <a:cubicBezTo>
                      <a:pt x="87" y="34"/>
                      <a:pt x="78" y="39"/>
                      <a:pt x="69" y="44"/>
                    </a:cubicBezTo>
                    <a:cubicBezTo>
                      <a:pt x="74" y="40"/>
                      <a:pt x="79" y="35"/>
                      <a:pt x="83" y="31"/>
                    </a:cubicBezTo>
                    <a:cubicBezTo>
                      <a:pt x="97" y="17"/>
                      <a:pt x="102" y="12"/>
                      <a:pt x="99" y="5"/>
                    </a:cubicBezTo>
                    <a:cubicBezTo>
                      <a:pt x="97" y="3"/>
                      <a:pt x="95" y="2"/>
                      <a:pt x="93" y="1"/>
                    </a:cubicBezTo>
                    <a:cubicBezTo>
                      <a:pt x="88" y="0"/>
                      <a:pt x="84" y="2"/>
                      <a:pt x="54" y="20"/>
                    </a:cubicBezTo>
                    <a:cubicBezTo>
                      <a:pt x="47" y="24"/>
                      <a:pt x="39" y="29"/>
                      <a:pt x="37" y="31"/>
                    </a:cubicBezTo>
                    <a:cubicBezTo>
                      <a:pt x="36" y="31"/>
                      <a:pt x="35" y="31"/>
                      <a:pt x="34" y="32"/>
                    </a:cubicBezTo>
                    <a:cubicBezTo>
                      <a:pt x="30" y="34"/>
                      <a:pt x="29" y="39"/>
                      <a:pt x="31" y="43"/>
                    </a:cubicBezTo>
                    <a:cubicBezTo>
                      <a:pt x="32" y="45"/>
                      <a:pt x="34" y="47"/>
                      <a:pt x="36" y="47"/>
                    </a:cubicBezTo>
                    <a:cubicBezTo>
                      <a:pt x="38" y="48"/>
                      <a:pt x="39" y="48"/>
                      <a:pt x="42" y="47"/>
                    </a:cubicBezTo>
                    <a:cubicBezTo>
                      <a:pt x="42" y="47"/>
                      <a:pt x="42" y="47"/>
                      <a:pt x="41" y="47"/>
                    </a:cubicBezTo>
                    <a:cubicBezTo>
                      <a:pt x="34" y="54"/>
                      <a:pt x="27" y="60"/>
                      <a:pt x="23" y="65"/>
                    </a:cubicBezTo>
                    <a:cubicBezTo>
                      <a:pt x="14" y="73"/>
                      <a:pt x="10" y="77"/>
                      <a:pt x="13" y="83"/>
                    </a:cubicBezTo>
                    <a:cubicBezTo>
                      <a:pt x="14" y="85"/>
                      <a:pt x="16" y="86"/>
                      <a:pt x="19" y="87"/>
                    </a:cubicBezTo>
                    <a:cubicBezTo>
                      <a:pt x="23" y="88"/>
                      <a:pt x="28" y="87"/>
                      <a:pt x="46" y="77"/>
                    </a:cubicBezTo>
                    <a:cubicBezTo>
                      <a:pt x="36" y="84"/>
                      <a:pt x="27" y="91"/>
                      <a:pt x="20" y="96"/>
                    </a:cubicBezTo>
                    <a:cubicBezTo>
                      <a:pt x="4" y="108"/>
                      <a:pt x="0" y="111"/>
                      <a:pt x="4" y="119"/>
                    </a:cubicBezTo>
                    <a:cubicBezTo>
                      <a:pt x="5" y="121"/>
                      <a:pt x="7" y="122"/>
                      <a:pt x="9" y="123"/>
                    </a:cubicBezTo>
                    <a:cubicBezTo>
                      <a:pt x="13" y="124"/>
                      <a:pt x="13" y="124"/>
                      <a:pt x="73" y="90"/>
                    </a:cubicBezTo>
                    <a:cubicBezTo>
                      <a:pt x="64" y="97"/>
                      <a:pt x="55" y="103"/>
                      <a:pt x="48" y="109"/>
                    </a:cubicBezTo>
                    <a:cubicBezTo>
                      <a:pt x="38" y="116"/>
                      <a:pt x="31" y="122"/>
                      <a:pt x="26" y="125"/>
                    </a:cubicBezTo>
                    <a:cubicBezTo>
                      <a:pt x="17" y="133"/>
                      <a:pt x="12" y="136"/>
                      <a:pt x="16" y="143"/>
                    </a:cubicBezTo>
                    <a:cubicBezTo>
                      <a:pt x="17" y="145"/>
                      <a:pt x="19" y="147"/>
                      <a:pt x="21" y="147"/>
                    </a:cubicBezTo>
                    <a:cubicBezTo>
                      <a:pt x="25" y="148"/>
                      <a:pt x="29" y="147"/>
                      <a:pt x="51" y="135"/>
                    </a:cubicBezTo>
                    <a:cubicBezTo>
                      <a:pt x="19" y="160"/>
                      <a:pt x="16" y="164"/>
                      <a:pt x="20" y="171"/>
                    </a:cubicBezTo>
                    <a:cubicBezTo>
                      <a:pt x="21" y="173"/>
                      <a:pt x="23" y="175"/>
                      <a:pt x="25" y="175"/>
                    </a:cubicBezTo>
                    <a:cubicBezTo>
                      <a:pt x="30" y="176"/>
                      <a:pt x="30" y="177"/>
                      <a:pt x="95" y="140"/>
                    </a:cubicBezTo>
                    <a:cubicBezTo>
                      <a:pt x="95" y="140"/>
                      <a:pt x="95" y="140"/>
                      <a:pt x="95" y="140"/>
                    </a:cubicBezTo>
                    <a:cubicBezTo>
                      <a:pt x="56" y="169"/>
                      <a:pt x="53" y="174"/>
                      <a:pt x="58" y="181"/>
                    </a:cubicBezTo>
                    <a:cubicBezTo>
                      <a:pt x="59" y="183"/>
                      <a:pt x="61" y="185"/>
                      <a:pt x="63" y="185"/>
                    </a:cubicBezTo>
                    <a:cubicBezTo>
                      <a:pt x="67" y="186"/>
                      <a:pt x="69" y="187"/>
                      <a:pt x="111" y="163"/>
                    </a:cubicBezTo>
                    <a:cubicBezTo>
                      <a:pt x="110" y="163"/>
                      <a:pt x="110" y="164"/>
                      <a:pt x="109" y="164"/>
                    </a:cubicBezTo>
                    <a:cubicBezTo>
                      <a:pt x="98" y="173"/>
                      <a:pt x="89" y="181"/>
                      <a:pt x="82" y="186"/>
                    </a:cubicBezTo>
                    <a:cubicBezTo>
                      <a:pt x="68" y="198"/>
                      <a:pt x="65" y="200"/>
                      <a:pt x="69" y="206"/>
                    </a:cubicBezTo>
                    <a:cubicBezTo>
                      <a:pt x="70" y="208"/>
                      <a:pt x="72" y="210"/>
                      <a:pt x="74" y="210"/>
                    </a:cubicBezTo>
                    <a:cubicBezTo>
                      <a:pt x="79" y="212"/>
                      <a:pt x="80" y="212"/>
                      <a:pt x="147" y="173"/>
                    </a:cubicBezTo>
                    <a:cubicBezTo>
                      <a:pt x="151" y="170"/>
                      <a:pt x="155" y="168"/>
                      <a:pt x="159" y="165"/>
                    </a:cubicBezTo>
                    <a:cubicBezTo>
                      <a:pt x="151" y="172"/>
                      <a:pt x="144" y="179"/>
                      <a:pt x="139" y="184"/>
                    </a:cubicBezTo>
                    <a:cubicBezTo>
                      <a:pt x="130" y="193"/>
                      <a:pt x="126" y="197"/>
                      <a:pt x="129" y="203"/>
                    </a:cubicBezTo>
                    <a:cubicBezTo>
                      <a:pt x="130" y="205"/>
                      <a:pt x="132" y="207"/>
                      <a:pt x="135" y="207"/>
                    </a:cubicBezTo>
                    <a:cubicBezTo>
                      <a:pt x="137" y="208"/>
                      <a:pt x="139" y="207"/>
                      <a:pt x="141" y="206"/>
                    </a:cubicBezTo>
                    <a:cubicBezTo>
                      <a:pt x="141" y="206"/>
                      <a:pt x="142" y="206"/>
                      <a:pt x="142" y="206"/>
                    </a:cubicBezTo>
                    <a:cubicBezTo>
                      <a:pt x="145" y="205"/>
                      <a:pt x="147" y="202"/>
                      <a:pt x="147" y="199"/>
                    </a:cubicBezTo>
                    <a:cubicBezTo>
                      <a:pt x="152" y="195"/>
                      <a:pt x="159" y="188"/>
                      <a:pt x="166" y="181"/>
                    </a:cubicBezTo>
                    <a:cubicBezTo>
                      <a:pt x="167" y="182"/>
                      <a:pt x="167" y="182"/>
                      <a:pt x="168" y="182"/>
                    </a:cubicBezTo>
                    <a:cubicBezTo>
                      <a:pt x="170" y="183"/>
                      <a:pt x="173" y="182"/>
                      <a:pt x="174" y="181"/>
                    </a:cubicBezTo>
                    <a:cubicBezTo>
                      <a:pt x="175" y="180"/>
                      <a:pt x="176" y="180"/>
                      <a:pt x="177" y="179"/>
                    </a:cubicBezTo>
                    <a:cubicBezTo>
                      <a:pt x="177" y="179"/>
                      <a:pt x="177" y="179"/>
                      <a:pt x="178" y="179"/>
                    </a:cubicBezTo>
                    <a:cubicBezTo>
                      <a:pt x="178" y="179"/>
                      <a:pt x="178" y="178"/>
                      <a:pt x="179" y="178"/>
                    </a:cubicBezTo>
                    <a:cubicBezTo>
                      <a:pt x="183" y="176"/>
                      <a:pt x="184" y="171"/>
                      <a:pt x="182" y="167"/>
                    </a:cubicBezTo>
                    <a:cubicBezTo>
                      <a:pt x="182" y="167"/>
                      <a:pt x="182" y="167"/>
                      <a:pt x="182" y="167"/>
                    </a:cubicBezTo>
                    <a:cubicBezTo>
                      <a:pt x="188" y="161"/>
                      <a:pt x="194" y="155"/>
                      <a:pt x="199" y="150"/>
                    </a:cubicBezTo>
                    <a:cubicBezTo>
                      <a:pt x="211" y="138"/>
                      <a:pt x="216" y="133"/>
                      <a:pt x="212" y="127"/>
                    </a:cubicBezTo>
                    <a:cubicBezTo>
                      <a:pt x="211" y="125"/>
                      <a:pt x="209" y="123"/>
                      <a:pt x="207" y="122"/>
                    </a:cubicBezTo>
                    <a:close/>
                    <a:moveTo>
                      <a:pt x="44" y="33"/>
                    </a:moveTo>
                    <a:cubicBezTo>
                      <a:pt x="44" y="33"/>
                      <a:pt x="43" y="32"/>
                      <a:pt x="43" y="32"/>
                    </a:cubicBezTo>
                    <a:cubicBezTo>
                      <a:pt x="43" y="32"/>
                      <a:pt x="44" y="33"/>
                      <a:pt x="44" y="33"/>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8"/>
              <p:cNvSpPr>
                <a:spLocks noEditPoints="1"/>
              </p:cNvSpPr>
              <p:nvPr/>
            </p:nvSpPr>
            <p:spPr bwMode="auto">
              <a:xfrm>
                <a:off x="6396583" y="1717253"/>
                <a:ext cx="704850" cy="1058863"/>
              </a:xfrm>
              <a:custGeom>
                <a:avLst/>
                <a:gdLst/>
                <a:ahLst/>
                <a:cxnLst>
                  <a:cxn ang="0">
                    <a:pos x="221" y="122"/>
                  </a:cxn>
                  <a:cxn ang="0">
                    <a:pos x="241" y="90"/>
                  </a:cxn>
                  <a:cxn ang="0">
                    <a:pos x="206" y="64"/>
                  </a:cxn>
                  <a:cxn ang="0">
                    <a:pos x="197" y="33"/>
                  </a:cxn>
                  <a:cxn ang="0">
                    <a:pos x="156" y="3"/>
                  </a:cxn>
                  <a:cxn ang="0">
                    <a:pos x="164" y="39"/>
                  </a:cxn>
                  <a:cxn ang="0">
                    <a:pos x="202" y="41"/>
                  </a:cxn>
                  <a:cxn ang="0">
                    <a:pos x="200" y="78"/>
                  </a:cxn>
                  <a:cxn ang="0">
                    <a:pos x="231" y="90"/>
                  </a:cxn>
                  <a:cxn ang="0">
                    <a:pos x="211" y="114"/>
                  </a:cxn>
                  <a:cxn ang="0">
                    <a:pos x="215" y="129"/>
                  </a:cxn>
                  <a:cxn ang="0">
                    <a:pos x="173" y="193"/>
                  </a:cxn>
                  <a:cxn ang="0">
                    <a:pos x="163" y="196"/>
                  </a:cxn>
                  <a:cxn ang="0">
                    <a:pos x="131" y="210"/>
                  </a:cxn>
                  <a:cxn ang="0">
                    <a:pos x="119" y="206"/>
                  </a:cxn>
                  <a:cxn ang="0">
                    <a:pos x="86" y="204"/>
                  </a:cxn>
                  <a:cxn ang="0">
                    <a:pos x="76" y="192"/>
                  </a:cxn>
                  <a:cxn ang="0">
                    <a:pos x="45" y="197"/>
                  </a:cxn>
                  <a:cxn ang="0">
                    <a:pos x="49" y="165"/>
                  </a:cxn>
                  <a:cxn ang="0">
                    <a:pos x="16" y="147"/>
                  </a:cxn>
                  <a:cxn ang="0">
                    <a:pos x="36" y="115"/>
                  </a:cxn>
                  <a:cxn ang="0">
                    <a:pos x="16" y="90"/>
                  </a:cxn>
                  <a:cxn ang="0">
                    <a:pos x="49" y="72"/>
                  </a:cxn>
                  <a:cxn ang="0">
                    <a:pos x="45" y="41"/>
                  </a:cxn>
                  <a:cxn ang="0">
                    <a:pos x="82" y="42"/>
                  </a:cxn>
                  <a:cxn ang="0">
                    <a:pos x="87" y="31"/>
                  </a:cxn>
                  <a:cxn ang="0">
                    <a:pos x="106" y="12"/>
                  </a:cxn>
                  <a:cxn ang="0">
                    <a:pos x="94" y="0"/>
                  </a:cxn>
                  <a:cxn ang="0">
                    <a:pos x="87" y="2"/>
                  </a:cxn>
                  <a:cxn ang="0">
                    <a:pos x="65" y="32"/>
                  </a:cxn>
                  <a:cxn ang="0">
                    <a:pos x="39" y="28"/>
                  </a:cxn>
                  <a:cxn ang="0">
                    <a:pos x="37" y="67"/>
                  </a:cxn>
                  <a:cxn ang="0">
                    <a:pos x="5" y="82"/>
                  </a:cxn>
                  <a:cxn ang="0">
                    <a:pos x="10" y="102"/>
                  </a:cxn>
                  <a:cxn ang="0">
                    <a:pos x="6" y="141"/>
                  </a:cxn>
                  <a:cxn ang="0">
                    <a:pos x="5" y="155"/>
                  </a:cxn>
                  <a:cxn ang="0">
                    <a:pos x="37" y="168"/>
                  </a:cxn>
                  <a:cxn ang="0">
                    <a:pos x="39" y="209"/>
                  </a:cxn>
                  <a:cxn ang="0">
                    <a:pos x="74" y="204"/>
                  </a:cxn>
                  <a:cxn ang="0">
                    <a:pos x="55" y="356"/>
                  </a:cxn>
                  <a:cxn ang="0">
                    <a:pos x="63" y="363"/>
                  </a:cxn>
                  <a:cxn ang="0">
                    <a:pos x="117" y="308"/>
                  </a:cxn>
                  <a:cxn ang="0">
                    <a:pos x="180" y="358"/>
                  </a:cxn>
                  <a:cxn ang="0">
                    <a:pos x="191" y="353"/>
                  </a:cxn>
                  <a:cxn ang="0">
                    <a:pos x="186" y="304"/>
                  </a:cxn>
                  <a:cxn ang="0">
                    <a:pos x="211" y="203"/>
                  </a:cxn>
                  <a:cxn ang="0">
                    <a:pos x="210" y="194"/>
                  </a:cxn>
                  <a:cxn ang="0">
                    <a:pos x="239" y="154"/>
                  </a:cxn>
                  <a:cxn ang="0">
                    <a:pos x="178" y="339"/>
                  </a:cxn>
                  <a:cxn ang="0">
                    <a:pos x="128" y="290"/>
                  </a:cxn>
                  <a:cxn ang="0">
                    <a:pos x="119" y="291"/>
                  </a:cxn>
                  <a:cxn ang="0">
                    <a:pos x="72" y="287"/>
                  </a:cxn>
                  <a:cxn ang="0">
                    <a:pos x="95" y="239"/>
                  </a:cxn>
                  <a:cxn ang="0">
                    <a:pos x="109" y="227"/>
                  </a:cxn>
                  <a:cxn ang="0">
                    <a:pos x="150" y="238"/>
                  </a:cxn>
                  <a:cxn ang="0">
                    <a:pos x="160" y="232"/>
                  </a:cxn>
                  <a:cxn ang="0">
                    <a:pos x="173" y="298"/>
                  </a:cxn>
                </a:cxnLst>
                <a:rect l="0" t="0" r="r" b="b"/>
                <a:pathLst>
                  <a:path w="242" h="364">
                    <a:moveTo>
                      <a:pt x="241" y="147"/>
                    </a:moveTo>
                    <a:cubicBezTo>
                      <a:pt x="241" y="147"/>
                      <a:pt x="241" y="147"/>
                      <a:pt x="241" y="147"/>
                    </a:cubicBezTo>
                    <a:cubicBezTo>
                      <a:pt x="238" y="143"/>
                      <a:pt x="238" y="143"/>
                      <a:pt x="238" y="143"/>
                    </a:cubicBezTo>
                    <a:cubicBezTo>
                      <a:pt x="232" y="136"/>
                      <a:pt x="232" y="136"/>
                      <a:pt x="232" y="136"/>
                    </a:cubicBezTo>
                    <a:cubicBezTo>
                      <a:pt x="221" y="122"/>
                      <a:pt x="221" y="122"/>
                      <a:pt x="221" y="122"/>
                    </a:cubicBezTo>
                    <a:cubicBezTo>
                      <a:pt x="220" y="122"/>
                      <a:pt x="219" y="120"/>
                      <a:pt x="218" y="119"/>
                    </a:cubicBezTo>
                    <a:cubicBezTo>
                      <a:pt x="223" y="113"/>
                      <a:pt x="223" y="113"/>
                      <a:pt x="223" y="113"/>
                    </a:cubicBezTo>
                    <a:cubicBezTo>
                      <a:pt x="233" y="100"/>
                      <a:pt x="233" y="100"/>
                      <a:pt x="233" y="100"/>
                    </a:cubicBezTo>
                    <a:cubicBezTo>
                      <a:pt x="238" y="93"/>
                      <a:pt x="238" y="93"/>
                      <a:pt x="238" y="93"/>
                    </a:cubicBezTo>
                    <a:cubicBezTo>
                      <a:pt x="241" y="90"/>
                      <a:pt x="241" y="90"/>
                      <a:pt x="241" y="90"/>
                    </a:cubicBezTo>
                    <a:cubicBezTo>
                      <a:pt x="237" y="79"/>
                      <a:pt x="238" y="86"/>
                      <a:pt x="236" y="83"/>
                    </a:cubicBezTo>
                    <a:cubicBezTo>
                      <a:pt x="226" y="79"/>
                      <a:pt x="216" y="76"/>
                      <a:pt x="207" y="72"/>
                    </a:cubicBezTo>
                    <a:cubicBezTo>
                      <a:pt x="205" y="71"/>
                      <a:pt x="205" y="71"/>
                      <a:pt x="205" y="71"/>
                    </a:cubicBezTo>
                    <a:cubicBezTo>
                      <a:pt x="205" y="71"/>
                      <a:pt x="205" y="71"/>
                      <a:pt x="205" y="71"/>
                    </a:cubicBezTo>
                    <a:cubicBezTo>
                      <a:pt x="206" y="64"/>
                      <a:pt x="206" y="64"/>
                      <a:pt x="206" y="64"/>
                    </a:cubicBezTo>
                    <a:cubicBezTo>
                      <a:pt x="208" y="50"/>
                      <a:pt x="208" y="50"/>
                      <a:pt x="208" y="50"/>
                    </a:cubicBezTo>
                    <a:cubicBezTo>
                      <a:pt x="210" y="37"/>
                      <a:pt x="210" y="37"/>
                      <a:pt x="210" y="37"/>
                    </a:cubicBezTo>
                    <a:cubicBezTo>
                      <a:pt x="208" y="35"/>
                      <a:pt x="214" y="37"/>
                      <a:pt x="206" y="31"/>
                    </a:cubicBezTo>
                    <a:cubicBezTo>
                      <a:pt x="203" y="32"/>
                      <a:pt x="203" y="32"/>
                      <a:pt x="203" y="32"/>
                    </a:cubicBezTo>
                    <a:cubicBezTo>
                      <a:pt x="197" y="33"/>
                      <a:pt x="197" y="33"/>
                      <a:pt x="197" y="33"/>
                    </a:cubicBezTo>
                    <a:cubicBezTo>
                      <a:pt x="189" y="34"/>
                      <a:pt x="181" y="35"/>
                      <a:pt x="175" y="36"/>
                    </a:cubicBezTo>
                    <a:cubicBezTo>
                      <a:pt x="170" y="37"/>
                      <a:pt x="170" y="37"/>
                      <a:pt x="170" y="37"/>
                    </a:cubicBezTo>
                    <a:cubicBezTo>
                      <a:pt x="169" y="36"/>
                      <a:pt x="169" y="36"/>
                      <a:pt x="169" y="36"/>
                    </a:cubicBezTo>
                    <a:cubicBezTo>
                      <a:pt x="166" y="28"/>
                      <a:pt x="166" y="28"/>
                      <a:pt x="166" y="28"/>
                    </a:cubicBezTo>
                    <a:cubicBezTo>
                      <a:pt x="162" y="17"/>
                      <a:pt x="158" y="8"/>
                      <a:pt x="156" y="3"/>
                    </a:cubicBezTo>
                    <a:cubicBezTo>
                      <a:pt x="144" y="3"/>
                      <a:pt x="147" y="8"/>
                      <a:pt x="145" y="7"/>
                    </a:cubicBezTo>
                    <a:cubicBezTo>
                      <a:pt x="111" y="34"/>
                      <a:pt x="127" y="24"/>
                      <a:pt x="148" y="11"/>
                    </a:cubicBezTo>
                    <a:cubicBezTo>
                      <a:pt x="149" y="10"/>
                      <a:pt x="150" y="9"/>
                      <a:pt x="152" y="8"/>
                    </a:cubicBezTo>
                    <a:cubicBezTo>
                      <a:pt x="154" y="15"/>
                      <a:pt x="158" y="24"/>
                      <a:pt x="162" y="35"/>
                    </a:cubicBezTo>
                    <a:cubicBezTo>
                      <a:pt x="164" y="39"/>
                      <a:pt x="164" y="39"/>
                      <a:pt x="164" y="39"/>
                    </a:cubicBezTo>
                    <a:cubicBezTo>
                      <a:pt x="166" y="41"/>
                      <a:pt x="160" y="38"/>
                      <a:pt x="169" y="44"/>
                    </a:cubicBezTo>
                    <a:cubicBezTo>
                      <a:pt x="171" y="43"/>
                      <a:pt x="171" y="43"/>
                      <a:pt x="171" y="43"/>
                    </a:cubicBezTo>
                    <a:cubicBezTo>
                      <a:pt x="181" y="42"/>
                      <a:pt x="181" y="42"/>
                      <a:pt x="181" y="42"/>
                    </a:cubicBezTo>
                    <a:cubicBezTo>
                      <a:pt x="188" y="41"/>
                      <a:pt x="195" y="40"/>
                      <a:pt x="202" y="39"/>
                    </a:cubicBezTo>
                    <a:cubicBezTo>
                      <a:pt x="202" y="41"/>
                      <a:pt x="202" y="41"/>
                      <a:pt x="202" y="41"/>
                    </a:cubicBezTo>
                    <a:cubicBezTo>
                      <a:pt x="200" y="54"/>
                      <a:pt x="200" y="54"/>
                      <a:pt x="200" y="54"/>
                    </a:cubicBezTo>
                    <a:cubicBezTo>
                      <a:pt x="198" y="67"/>
                      <a:pt x="198" y="67"/>
                      <a:pt x="198" y="67"/>
                    </a:cubicBezTo>
                    <a:cubicBezTo>
                      <a:pt x="197" y="71"/>
                      <a:pt x="197" y="71"/>
                      <a:pt x="197" y="71"/>
                    </a:cubicBezTo>
                    <a:cubicBezTo>
                      <a:pt x="197" y="73"/>
                      <a:pt x="197" y="73"/>
                      <a:pt x="197" y="73"/>
                    </a:cubicBezTo>
                    <a:cubicBezTo>
                      <a:pt x="203" y="82"/>
                      <a:pt x="199" y="75"/>
                      <a:pt x="200" y="78"/>
                    </a:cubicBezTo>
                    <a:cubicBezTo>
                      <a:pt x="200" y="78"/>
                      <a:pt x="200" y="78"/>
                      <a:pt x="200" y="78"/>
                    </a:cubicBezTo>
                    <a:cubicBezTo>
                      <a:pt x="201" y="78"/>
                      <a:pt x="201" y="78"/>
                      <a:pt x="201" y="78"/>
                    </a:cubicBezTo>
                    <a:cubicBezTo>
                      <a:pt x="201" y="78"/>
                      <a:pt x="201" y="78"/>
                      <a:pt x="201" y="78"/>
                    </a:cubicBezTo>
                    <a:cubicBezTo>
                      <a:pt x="208" y="81"/>
                      <a:pt x="208" y="81"/>
                      <a:pt x="208" y="81"/>
                    </a:cubicBezTo>
                    <a:cubicBezTo>
                      <a:pt x="215" y="84"/>
                      <a:pt x="223" y="87"/>
                      <a:pt x="231" y="90"/>
                    </a:cubicBezTo>
                    <a:cubicBezTo>
                      <a:pt x="230" y="90"/>
                      <a:pt x="230" y="90"/>
                      <a:pt x="230" y="90"/>
                    </a:cubicBezTo>
                    <a:cubicBezTo>
                      <a:pt x="225" y="97"/>
                      <a:pt x="225" y="97"/>
                      <a:pt x="225" y="97"/>
                    </a:cubicBezTo>
                    <a:cubicBezTo>
                      <a:pt x="215" y="109"/>
                      <a:pt x="215" y="109"/>
                      <a:pt x="215" y="109"/>
                    </a:cubicBezTo>
                    <a:cubicBezTo>
                      <a:pt x="212" y="113"/>
                      <a:pt x="212" y="113"/>
                      <a:pt x="212" y="113"/>
                    </a:cubicBezTo>
                    <a:cubicBezTo>
                      <a:pt x="211" y="114"/>
                      <a:pt x="211" y="114"/>
                      <a:pt x="211" y="114"/>
                    </a:cubicBezTo>
                    <a:cubicBezTo>
                      <a:pt x="210" y="115"/>
                      <a:pt x="210" y="115"/>
                      <a:pt x="210" y="115"/>
                    </a:cubicBezTo>
                    <a:cubicBezTo>
                      <a:pt x="210" y="115"/>
                      <a:pt x="210" y="115"/>
                      <a:pt x="210" y="115"/>
                    </a:cubicBezTo>
                    <a:cubicBezTo>
                      <a:pt x="210" y="116"/>
                      <a:pt x="210" y="116"/>
                      <a:pt x="210" y="116"/>
                    </a:cubicBezTo>
                    <a:cubicBezTo>
                      <a:pt x="210" y="114"/>
                      <a:pt x="210" y="127"/>
                      <a:pt x="210" y="122"/>
                    </a:cubicBezTo>
                    <a:cubicBezTo>
                      <a:pt x="215" y="129"/>
                      <a:pt x="215" y="129"/>
                      <a:pt x="215" y="129"/>
                    </a:cubicBezTo>
                    <a:cubicBezTo>
                      <a:pt x="226" y="142"/>
                      <a:pt x="226" y="142"/>
                      <a:pt x="226" y="142"/>
                    </a:cubicBezTo>
                    <a:cubicBezTo>
                      <a:pt x="230" y="148"/>
                      <a:pt x="230" y="148"/>
                      <a:pt x="230" y="148"/>
                    </a:cubicBezTo>
                    <a:cubicBezTo>
                      <a:pt x="217" y="153"/>
                      <a:pt x="217" y="153"/>
                      <a:pt x="217" y="153"/>
                    </a:cubicBezTo>
                    <a:cubicBezTo>
                      <a:pt x="176" y="142"/>
                      <a:pt x="218" y="230"/>
                      <a:pt x="192" y="196"/>
                    </a:cubicBezTo>
                    <a:cubicBezTo>
                      <a:pt x="173" y="193"/>
                      <a:pt x="173" y="193"/>
                      <a:pt x="173" y="193"/>
                    </a:cubicBezTo>
                    <a:cubicBezTo>
                      <a:pt x="171" y="193"/>
                      <a:pt x="171" y="193"/>
                      <a:pt x="171" y="193"/>
                    </a:cubicBezTo>
                    <a:cubicBezTo>
                      <a:pt x="170" y="192"/>
                      <a:pt x="170" y="192"/>
                      <a:pt x="170" y="192"/>
                    </a:cubicBezTo>
                    <a:cubicBezTo>
                      <a:pt x="169" y="192"/>
                      <a:pt x="169" y="192"/>
                      <a:pt x="169" y="192"/>
                    </a:cubicBezTo>
                    <a:cubicBezTo>
                      <a:pt x="169" y="192"/>
                      <a:pt x="169" y="192"/>
                      <a:pt x="169" y="192"/>
                    </a:cubicBezTo>
                    <a:cubicBezTo>
                      <a:pt x="170" y="192"/>
                      <a:pt x="158" y="199"/>
                      <a:pt x="163" y="196"/>
                    </a:cubicBezTo>
                    <a:cubicBezTo>
                      <a:pt x="161" y="200"/>
                      <a:pt x="161" y="200"/>
                      <a:pt x="161" y="200"/>
                    </a:cubicBezTo>
                    <a:cubicBezTo>
                      <a:pt x="158" y="209"/>
                      <a:pt x="158" y="209"/>
                      <a:pt x="158" y="209"/>
                    </a:cubicBezTo>
                    <a:cubicBezTo>
                      <a:pt x="151" y="226"/>
                      <a:pt x="151" y="226"/>
                      <a:pt x="151" y="226"/>
                    </a:cubicBezTo>
                    <a:cubicBezTo>
                      <a:pt x="146" y="222"/>
                      <a:pt x="146" y="222"/>
                      <a:pt x="146" y="222"/>
                    </a:cubicBezTo>
                    <a:cubicBezTo>
                      <a:pt x="131" y="210"/>
                      <a:pt x="131" y="210"/>
                      <a:pt x="131" y="210"/>
                    </a:cubicBezTo>
                    <a:cubicBezTo>
                      <a:pt x="128" y="207"/>
                      <a:pt x="128" y="207"/>
                      <a:pt x="128" y="207"/>
                    </a:cubicBezTo>
                    <a:cubicBezTo>
                      <a:pt x="127" y="206"/>
                      <a:pt x="127" y="206"/>
                      <a:pt x="127" y="206"/>
                    </a:cubicBezTo>
                    <a:cubicBezTo>
                      <a:pt x="126" y="206"/>
                      <a:pt x="126" y="206"/>
                      <a:pt x="126" y="206"/>
                    </a:cubicBezTo>
                    <a:cubicBezTo>
                      <a:pt x="128" y="206"/>
                      <a:pt x="113" y="206"/>
                      <a:pt x="119" y="206"/>
                    </a:cubicBezTo>
                    <a:cubicBezTo>
                      <a:pt x="119" y="206"/>
                      <a:pt x="119" y="206"/>
                      <a:pt x="119" y="206"/>
                    </a:cubicBezTo>
                    <a:cubicBezTo>
                      <a:pt x="117" y="207"/>
                      <a:pt x="117" y="207"/>
                      <a:pt x="117" y="207"/>
                    </a:cubicBezTo>
                    <a:cubicBezTo>
                      <a:pt x="109" y="213"/>
                      <a:pt x="109" y="213"/>
                      <a:pt x="109" y="213"/>
                    </a:cubicBezTo>
                    <a:cubicBezTo>
                      <a:pt x="94" y="225"/>
                      <a:pt x="94" y="225"/>
                      <a:pt x="94" y="225"/>
                    </a:cubicBezTo>
                    <a:cubicBezTo>
                      <a:pt x="93" y="222"/>
                      <a:pt x="93" y="222"/>
                      <a:pt x="93" y="222"/>
                    </a:cubicBezTo>
                    <a:cubicBezTo>
                      <a:pt x="86" y="204"/>
                      <a:pt x="86" y="204"/>
                      <a:pt x="86" y="204"/>
                    </a:cubicBezTo>
                    <a:cubicBezTo>
                      <a:pt x="84" y="200"/>
                      <a:pt x="84" y="200"/>
                      <a:pt x="84" y="200"/>
                    </a:cubicBezTo>
                    <a:cubicBezTo>
                      <a:pt x="83" y="197"/>
                      <a:pt x="83" y="197"/>
                      <a:pt x="83" y="197"/>
                    </a:cubicBezTo>
                    <a:cubicBezTo>
                      <a:pt x="83" y="196"/>
                      <a:pt x="83" y="196"/>
                      <a:pt x="83" y="196"/>
                    </a:cubicBezTo>
                    <a:cubicBezTo>
                      <a:pt x="82" y="196"/>
                      <a:pt x="82" y="196"/>
                      <a:pt x="82" y="196"/>
                    </a:cubicBezTo>
                    <a:cubicBezTo>
                      <a:pt x="70" y="188"/>
                      <a:pt x="79" y="194"/>
                      <a:pt x="76" y="192"/>
                    </a:cubicBezTo>
                    <a:cubicBezTo>
                      <a:pt x="75" y="192"/>
                      <a:pt x="75" y="192"/>
                      <a:pt x="75" y="192"/>
                    </a:cubicBezTo>
                    <a:cubicBezTo>
                      <a:pt x="66" y="193"/>
                      <a:pt x="66" y="193"/>
                      <a:pt x="66" y="193"/>
                    </a:cubicBezTo>
                    <a:cubicBezTo>
                      <a:pt x="47" y="196"/>
                      <a:pt x="47" y="196"/>
                      <a:pt x="47" y="196"/>
                    </a:cubicBezTo>
                    <a:cubicBezTo>
                      <a:pt x="45" y="197"/>
                      <a:pt x="45" y="197"/>
                      <a:pt x="45" y="197"/>
                    </a:cubicBezTo>
                    <a:cubicBezTo>
                      <a:pt x="45" y="197"/>
                      <a:pt x="45" y="197"/>
                      <a:pt x="45" y="197"/>
                    </a:cubicBezTo>
                    <a:cubicBezTo>
                      <a:pt x="47" y="178"/>
                      <a:pt x="47" y="178"/>
                      <a:pt x="47" y="178"/>
                    </a:cubicBezTo>
                    <a:cubicBezTo>
                      <a:pt x="49" y="169"/>
                      <a:pt x="49" y="169"/>
                      <a:pt x="49" y="169"/>
                    </a:cubicBezTo>
                    <a:cubicBezTo>
                      <a:pt x="49" y="167"/>
                      <a:pt x="49" y="167"/>
                      <a:pt x="49" y="167"/>
                    </a:cubicBezTo>
                    <a:cubicBezTo>
                      <a:pt x="49" y="166"/>
                      <a:pt x="49" y="166"/>
                      <a:pt x="49" y="166"/>
                    </a:cubicBezTo>
                    <a:cubicBezTo>
                      <a:pt x="49" y="165"/>
                      <a:pt x="49" y="165"/>
                      <a:pt x="49" y="165"/>
                    </a:cubicBezTo>
                    <a:cubicBezTo>
                      <a:pt x="50" y="167"/>
                      <a:pt x="42" y="153"/>
                      <a:pt x="46" y="159"/>
                    </a:cubicBezTo>
                    <a:cubicBezTo>
                      <a:pt x="45" y="159"/>
                      <a:pt x="45" y="159"/>
                      <a:pt x="45" y="159"/>
                    </a:cubicBezTo>
                    <a:cubicBezTo>
                      <a:pt x="41" y="157"/>
                      <a:pt x="41" y="157"/>
                      <a:pt x="41" y="157"/>
                    </a:cubicBezTo>
                    <a:cubicBezTo>
                      <a:pt x="24" y="151"/>
                      <a:pt x="24" y="151"/>
                      <a:pt x="24" y="151"/>
                    </a:cubicBezTo>
                    <a:cubicBezTo>
                      <a:pt x="16" y="147"/>
                      <a:pt x="16" y="147"/>
                      <a:pt x="16" y="147"/>
                    </a:cubicBezTo>
                    <a:cubicBezTo>
                      <a:pt x="22" y="140"/>
                      <a:pt x="27" y="133"/>
                      <a:pt x="33" y="126"/>
                    </a:cubicBezTo>
                    <a:cubicBezTo>
                      <a:pt x="36" y="123"/>
                      <a:pt x="36" y="123"/>
                      <a:pt x="36" y="123"/>
                    </a:cubicBezTo>
                    <a:cubicBezTo>
                      <a:pt x="36" y="123"/>
                      <a:pt x="36" y="123"/>
                      <a:pt x="36" y="123"/>
                    </a:cubicBezTo>
                    <a:cubicBezTo>
                      <a:pt x="36" y="119"/>
                      <a:pt x="36" y="130"/>
                      <a:pt x="36" y="115"/>
                    </a:cubicBezTo>
                    <a:cubicBezTo>
                      <a:pt x="36" y="115"/>
                      <a:pt x="36" y="115"/>
                      <a:pt x="36" y="115"/>
                    </a:cubicBezTo>
                    <a:cubicBezTo>
                      <a:pt x="35" y="114"/>
                      <a:pt x="35" y="114"/>
                      <a:pt x="35" y="114"/>
                    </a:cubicBezTo>
                    <a:cubicBezTo>
                      <a:pt x="34" y="112"/>
                      <a:pt x="34" y="112"/>
                      <a:pt x="34" y="112"/>
                    </a:cubicBezTo>
                    <a:cubicBezTo>
                      <a:pt x="29" y="106"/>
                      <a:pt x="29" y="106"/>
                      <a:pt x="29" y="106"/>
                    </a:cubicBezTo>
                    <a:cubicBezTo>
                      <a:pt x="19" y="94"/>
                      <a:pt x="19" y="94"/>
                      <a:pt x="19" y="94"/>
                    </a:cubicBezTo>
                    <a:cubicBezTo>
                      <a:pt x="16" y="90"/>
                      <a:pt x="16" y="90"/>
                      <a:pt x="16" y="90"/>
                    </a:cubicBezTo>
                    <a:cubicBezTo>
                      <a:pt x="26" y="87"/>
                      <a:pt x="26" y="87"/>
                      <a:pt x="26" y="87"/>
                    </a:cubicBezTo>
                    <a:cubicBezTo>
                      <a:pt x="39" y="81"/>
                      <a:pt x="39" y="81"/>
                      <a:pt x="39" y="81"/>
                    </a:cubicBezTo>
                    <a:cubicBezTo>
                      <a:pt x="45" y="79"/>
                      <a:pt x="45" y="79"/>
                      <a:pt x="45" y="79"/>
                    </a:cubicBezTo>
                    <a:cubicBezTo>
                      <a:pt x="46" y="79"/>
                      <a:pt x="46" y="79"/>
                      <a:pt x="46" y="79"/>
                    </a:cubicBezTo>
                    <a:cubicBezTo>
                      <a:pt x="45" y="80"/>
                      <a:pt x="53" y="67"/>
                      <a:pt x="49" y="72"/>
                    </a:cubicBezTo>
                    <a:cubicBezTo>
                      <a:pt x="49" y="72"/>
                      <a:pt x="49" y="72"/>
                      <a:pt x="49" y="72"/>
                    </a:cubicBezTo>
                    <a:cubicBezTo>
                      <a:pt x="49" y="71"/>
                      <a:pt x="49" y="71"/>
                      <a:pt x="49" y="71"/>
                    </a:cubicBezTo>
                    <a:cubicBezTo>
                      <a:pt x="49" y="69"/>
                      <a:pt x="49" y="69"/>
                      <a:pt x="49" y="69"/>
                    </a:cubicBezTo>
                    <a:cubicBezTo>
                      <a:pt x="48" y="66"/>
                      <a:pt x="48" y="66"/>
                      <a:pt x="48" y="66"/>
                    </a:cubicBezTo>
                    <a:cubicBezTo>
                      <a:pt x="47" y="57"/>
                      <a:pt x="46" y="49"/>
                      <a:pt x="45" y="41"/>
                    </a:cubicBezTo>
                    <a:cubicBezTo>
                      <a:pt x="52" y="42"/>
                      <a:pt x="52" y="42"/>
                      <a:pt x="52" y="42"/>
                    </a:cubicBezTo>
                    <a:cubicBezTo>
                      <a:pt x="59" y="43"/>
                      <a:pt x="65" y="44"/>
                      <a:pt x="71" y="45"/>
                    </a:cubicBezTo>
                    <a:cubicBezTo>
                      <a:pt x="76" y="46"/>
                      <a:pt x="76" y="46"/>
                      <a:pt x="76" y="46"/>
                    </a:cubicBezTo>
                    <a:cubicBezTo>
                      <a:pt x="76" y="46"/>
                      <a:pt x="76" y="46"/>
                      <a:pt x="76" y="46"/>
                    </a:cubicBezTo>
                    <a:cubicBezTo>
                      <a:pt x="79" y="44"/>
                      <a:pt x="70" y="49"/>
                      <a:pt x="82" y="42"/>
                    </a:cubicBezTo>
                    <a:cubicBezTo>
                      <a:pt x="82" y="42"/>
                      <a:pt x="82" y="42"/>
                      <a:pt x="82" y="42"/>
                    </a:cubicBezTo>
                    <a:cubicBezTo>
                      <a:pt x="83" y="41"/>
                      <a:pt x="83" y="41"/>
                      <a:pt x="83" y="41"/>
                    </a:cubicBezTo>
                    <a:cubicBezTo>
                      <a:pt x="83" y="40"/>
                      <a:pt x="83" y="40"/>
                      <a:pt x="83" y="40"/>
                    </a:cubicBezTo>
                    <a:cubicBezTo>
                      <a:pt x="84" y="38"/>
                      <a:pt x="84" y="38"/>
                      <a:pt x="84" y="38"/>
                    </a:cubicBezTo>
                    <a:cubicBezTo>
                      <a:pt x="87" y="31"/>
                      <a:pt x="87" y="31"/>
                      <a:pt x="87" y="31"/>
                    </a:cubicBezTo>
                    <a:cubicBezTo>
                      <a:pt x="90" y="23"/>
                      <a:pt x="92" y="16"/>
                      <a:pt x="94" y="12"/>
                    </a:cubicBezTo>
                    <a:cubicBezTo>
                      <a:pt x="97" y="14"/>
                      <a:pt x="99" y="16"/>
                      <a:pt x="101" y="17"/>
                    </a:cubicBezTo>
                    <a:cubicBezTo>
                      <a:pt x="106" y="21"/>
                      <a:pt x="109" y="23"/>
                      <a:pt x="112" y="25"/>
                    </a:cubicBezTo>
                    <a:cubicBezTo>
                      <a:pt x="117" y="28"/>
                      <a:pt x="118" y="27"/>
                      <a:pt x="117" y="25"/>
                    </a:cubicBezTo>
                    <a:cubicBezTo>
                      <a:pt x="115" y="22"/>
                      <a:pt x="111" y="18"/>
                      <a:pt x="106" y="12"/>
                    </a:cubicBezTo>
                    <a:cubicBezTo>
                      <a:pt x="104" y="9"/>
                      <a:pt x="101" y="7"/>
                      <a:pt x="98" y="4"/>
                    </a:cubicBezTo>
                    <a:cubicBezTo>
                      <a:pt x="96" y="2"/>
                      <a:pt x="96" y="2"/>
                      <a:pt x="96" y="2"/>
                    </a:cubicBezTo>
                    <a:cubicBezTo>
                      <a:pt x="95" y="0"/>
                      <a:pt x="95" y="0"/>
                      <a:pt x="95" y="0"/>
                    </a:cubicBezTo>
                    <a:cubicBezTo>
                      <a:pt x="94" y="0"/>
                      <a:pt x="94" y="0"/>
                      <a:pt x="94" y="0"/>
                    </a:cubicBezTo>
                    <a:cubicBezTo>
                      <a:pt x="94" y="0"/>
                      <a:pt x="94" y="0"/>
                      <a:pt x="94" y="0"/>
                    </a:cubicBezTo>
                    <a:cubicBezTo>
                      <a:pt x="94" y="0"/>
                      <a:pt x="94" y="0"/>
                      <a:pt x="94" y="0"/>
                    </a:cubicBezTo>
                    <a:cubicBezTo>
                      <a:pt x="81" y="3"/>
                      <a:pt x="90" y="1"/>
                      <a:pt x="87" y="1"/>
                    </a:cubicBezTo>
                    <a:cubicBezTo>
                      <a:pt x="87" y="1"/>
                      <a:pt x="87" y="1"/>
                      <a:pt x="87" y="1"/>
                    </a:cubicBezTo>
                    <a:cubicBezTo>
                      <a:pt x="87" y="1"/>
                      <a:pt x="87" y="1"/>
                      <a:pt x="87" y="1"/>
                    </a:cubicBezTo>
                    <a:cubicBezTo>
                      <a:pt x="87" y="2"/>
                      <a:pt x="87" y="2"/>
                      <a:pt x="87" y="2"/>
                    </a:cubicBezTo>
                    <a:cubicBezTo>
                      <a:pt x="84" y="7"/>
                      <a:pt x="84" y="7"/>
                      <a:pt x="84" y="7"/>
                    </a:cubicBezTo>
                    <a:cubicBezTo>
                      <a:pt x="84" y="9"/>
                      <a:pt x="82" y="13"/>
                      <a:pt x="79" y="21"/>
                    </a:cubicBezTo>
                    <a:cubicBezTo>
                      <a:pt x="77" y="24"/>
                      <a:pt x="75" y="29"/>
                      <a:pt x="73" y="33"/>
                    </a:cubicBezTo>
                    <a:cubicBezTo>
                      <a:pt x="73" y="34"/>
                      <a:pt x="73" y="34"/>
                      <a:pt x="73" y="34"/>
                    </a:cubicBezTo>
                    <a:cubicBezTo>
                      <a:pt x="65" y="32"/>
                      <a:pt x="65" y="32"/>
                      <a:pt x="65" y="32"/>
                    </a:cubicBezTo>
                    <a:cubicBezTo>
                      <a:pt x="58" y="31"/>
                      <a:pt x="51" y="30"/>
                      <a:pt x="44" y="29"/>
                    </a:cubicBezTo>
                    <a:cubicBezTo>
                      <a:pt x="41" y="29"/>
                      <a:pt x="41" y="29"/>
                      <a:pt x="41" y="29"/>
                    </a:cubicBezTo>
                    <a:cubicBezTo>
                      <a:pt x="39" y="28"/>
                      <a:pt x="39" y="28"/>
                      <a:pt x="39" y="28"/>
                    </a:cubicBezTo>
                    <a:cubicBezTo>
                      <a:pt x="39" y="28"/>
                      <a:pt x="39" y="28"/>
                      <a:pt x="39" y="28"/>
                    </a:cubicBezTo>
                    <a:cubicBezTo>
                      <a:pt x="39" y="28"/>
                      <a:pt x="39" y="28"/>
                      <a:pt x="39" y="28"/>
                    </a:cubicBezTo>
                    <a:cubicBezTo>
                      <a:pt x="40" y="27"/>
                      <a:pt x="26" y="41"/>
                      <a:pt x="32" y="35"/>
                    </a:cubicBezTo>
                    <a:cubicBezTo>
                      <a:pt x="32" y="35"/>
                      <a:pt x="32" y="35"/>
                      <a:pt x="32" y="35"/>
                    </a:cubicBezTo>
                    <a:cubicBezTo>
                      <a:pt x="33" y="41"/>
                      <a:pt x="33" y="41"/>
                      <a:pt x="33" y="41"/>
                    </a:cubicBezTo>
                    <a:cubicBezTo>
                      <a:pt x="35" y="54"/>
                      <a:pt x="35" y="54"/>
                      <a:pt x="35" y="54"/>
                    </a:cubicBezTo>
                    <a:cubicBezTo>
                      <a:pt x="37" y="67"/>
                      <a:pt x="37" y="67"/>
                      <a:pt x="37" y="67"/>
                    </a:cubicBezTo>
                    <a:cubicBezTo>
                      <a:pt x="37" y="69"/>
                      <a:pt x="37" y="69"/>
                      <a:pt x="37" y="69"/>
                    </a:cubicBezTo>
                    <a:cubicBezTo>
                      <a:pt x="35" y="70"/>
                      <a:pt x="35" y="70"/>
                      <a:pt x="35" y="70"/>
                    </a:cubicBezTo>
                    <a:cubicBezTo>
                      <a:pt x="26" y="74"/>
                      <a:pt x="17" y="77"/>
                      <a:pt x="7" y="81"/>
                    </a:cubicBezTo>
                    <a:cubicBezTo>
                      <a:pt x="5" y="82"/>
                      <a:pt x="5" y="82"/>
                      <a:pt x="5" y="82"/>
                    </a:cubicBezTo>
                    <a:cubicBezTo>
                      <a:pt x="5" y="82"/>
                      <a:pt x="5" y="82"/>
                      <a:pt x="5" y="82"/>
                    </a:cubicBezTo>
                    <a:cubicBezTo>
                      <a:pt x="7" y="74"/>
                      <a:pt x="1" y="94"/>
                      <a:pt x="2" y="92"/>
                    </a:cubicBezTo>
                    <a:cubicBezTo>
                      <a:pt x="2" y="92"/>
                      <a:pt x="2" y="92"/>
                      <a:pt x="2" y="92"/>
                    </a:cubicBezTo>
                    <a:cubicBezTo>
                      <a:pt x="3" y="93"/>
                      <a:pt x="3" y="93"/>
                      <a:pt x="3" y="93"/>
                    </a:cubicBezTo>
                    <a:cubicBezTo>
                      <a:pt x="5" y="96"/>
                      <a:pt x="5" y="96"/>
                      <a:pt x="5" y="96"/>
                    </a:cubicBezTo>
                    <a:cubicBezTo>
                      <a:pt x="10" y="102"/>
                      <a:pt x="10" y="102"/>
                      <a:pt x="10" y="102"/>
                    </a:cubicBezTo>
                    <a:cubicBezTo>
                      <a:pt x="21" y="115"/>
                      <a:pt x="21" y="115"/>
                      <a:pt x="21" y="115"/>
                    </a:cubicBezTo>
                    <a:cubicBezTo>
                      <a:pt x="24" y="119"/>
                      <a:pt x="24" y="119"/>
                      <a:pt x="24" y="119"/>
                    </a:cubicBezTo>
                    <a:cubicBezTo>
                      <a:pt x="22" y="121"/>
                      <a:pt x="22" y="121"/>
                      <a:pt x="22" y="121"/>
                    </a:cubicBezTo>
                    <a:cubicBezTo>
                      <a:pt x="11" y="135"/>
                      <a:pt x="11" y="135"/>
                      <a:pt x="11" y="135"/>
                    </a:cubicBezTo>
                    <a:cubicBezTo>
                      <a:pt x="6" y="141"/>
                      <a:pt x="6" y="141"/>
                      <a:pt x="6" y="141"/>
                    </a:cubicBezTo>
                    <a:cubicBezTo>
                      <a:pt x="3" y="145"/>
                      <a:pt x="3" y="145"/>
                      <a:pt x="3" y="145"/>
                    </a:cubicBezTo>
                    <a:cubicBezTo>
                      <a:pt x="2" y="146"/>
                      <a:pt x="2" y="146"/>
                      <a:pt x="2" y="146"/>
                    </a:cubicBezTo>
                    <a:cubicBezTo>
                      <a:pt x="2" y="146"/>
                      <a:pt x="2" y="146"/>
                      <a:pt x="2" y="146"/>
                    </a:cubicBezTo>
                    <a:cubicBezTo>
                      <a:pt x="3" y="150"/>
                      <a:pt x="0" y="137"/>
                      <a:pt x="5" y="155"/>
                    </a:cubicBezTo>
                    <a:cubicBezTo>
                      <a:pt x="5" y="155"/>
                      <a:pt x="5" y="155"/>
                      <a:pt x="5" y="155"/>
                    </a:cubicBezTo>
                    <a:cubicBezTo>
                      <a:pt x="7" y="156"/>
                      <a:pt x="7" y="156"/>
                      <a:pt x="7" y="156"/>
                    </a:cubicBezTo>
                    <a:cubicBezTo>
                      <a:pt x="24" y="163"/>
                      <a:pt x="24" y="163"/>
                      <a:pt x="24" y="163"/>
                    </a:cubicBezTo>
                    <a:cubicBezTo>
                      <a:pt x="33" y="166"/>
                      <a:pt x="33" y="166"/>
                      <a:pt x="33" y="166"/>
                    </a:cubicBezTo>
                    <a:cubicBezTo>
                      <a:pt x="37" y="168"/>
                      <a:pt x="37" y="168"/>
                      <a:pt x="37" y="168"/>
                    </a:cubicBezTo>
                    <a:cubicBezTo>
                      <a:pt x="37" y="168"/>
                      <a:pt x="37" y="168"/>
                      <a:pt x="37" y="168"/>
                    </a:cubicBezTo>
                    <a:cubicBezTo>
                      <a:pt x="35" y="183"/>
                      <a:pt x="35" y="183"/>
                      <a:pt x="35" y="183"/>
                    </a:cubicBezTo>
                    <a:cubicBezTo>
                      <a:pt x="32" y="202"/>
                      <a:pt x="32" y="202"/>
                      <a:pt x="32" y="202"/>
                    </a:cubicBezTo>
                    <a:cubicBezTo>
                      <a:pt x="32" y="203"/>
                      <a:pt x="32" y="203"/>
                      <a:pt x="32" y="203"/>
                    </a:cubicBezTo>
                    <a:cubicBezTo>
                      <a:pt x="45" y="215"/>
                      <a:pt x="36" y="206"/>
                      <a:pt x="39" y="209"/>
                    </a:cubicBezTo>
                    <a:cubicBezTo>
                      <a:pt x="39" y="209"/>
                      <a:pt x="39" y="209"/>
                      <a:pt x="39" y="209"/>
                    </a:cubicBezTo>
                    <a:cubicBezTo>
                      <a:pt x="40" y="209"/>
                      <a:pt x="40" y="209"/>
                      <a:pt x="40" y="209"/>
                    </a:cubicBezTo>
                    <a:cubicBezTo>
                      <a:pt x="42" y="209"/>
                      <a:pt x="42" y="209"/>
                      <a:pt x="42" y="209"/>
                    </a:cubicBezTo>
                    <a:cubicBezTo>
                      <a:pt x="47" y="208"/>
                      <a:pt x="47" y="208"/>
                      <a:pt x="47" y="208"/>
                    </a:cubicBezTo>
                    <a:cubicBezTo>
                      <a:pt x="56" y="206"/>
                      <a:pt x="56" y="206"/>
                      <a:pt x="56" y="206"/>
                    </a:cubicBezTo>
                    <a:cubicBezTo>
                      <a:pt x="74" y="204"/>
                      <a:pt x="74" y="204"/>
                      <a:pt x="74" y="204"/>
                    </a:cubicBezTo>
                    <a:cubicBezTo>
                      <a:pt x="75" y="207"/>
                      <a:pt x="75" y="207"/>
                      <a:pt x="75" y="207"/>
                    </a:cubicBezTo>
                    <a:cubicBezTo>
                      <a:pt x="76" y="210"/>
                      <a:pt x="76" y="210"/>
                      <a:pt x="76" y="210"/>
                    </a:cubicBezTo>
                    <a:cubicBezTo>
                      <a:pt x="75" y="212"/>
                      <a:pt x="75" y="215"/>
                      <a:pt x="74" y="217"/>
                    </a:cubicBezTo>
                    <a:cubicBezTo>
                      <a:pt x="73" y="220"/>
                      <a:pt x="69" y="248"/>
                      <a:pt x="64" y="288"/>
                    </a:cubicBezTo>
                    <a:cubicBezTo>
                      <a:pt x="61" y="308"/>
                      <a:pt x="58" y="332"/>
                      <a:pt x="55" y="356"/>
                    </a:cubicBezTo>
                    <a:cubicBezTo>
                      <a:pt x="55" y="358"/>
                      <a:pt x="55" y="358"/>
                      <a:pt x="55" y="358"/>
                    </a:cubicBezTo>
                    <a:cubicBezTo>
                      <a:pt x="54" y="358"/>
                      <a:pt x="54" y="358"/>
                      <a:pt x="54" y="358"/>
                    </a:cubicBezTo>
                    <a:cubicBezTo>
                      <a:pt x="54" y="359"/>
                      <a:pt x="54" y="359"/>
                      <a:pt x="54" y="359"/>
                    </a:cubicBezTo>
                    <a:cubicBezTo>
                      <a:pt x="54" y="359"/>
                      <a:pt x="54" y="359"/>
                      <a:pt x="54" y="359"/>
                    </a:cubicBezTo>
                    <a:cubicBezTo>
                      <a:pt x="46" y="355"/>
                      <a:pt x="65" y="364"/>
                      <a:pt x="63" y="363"/>
                    </a:cubicBezTo>
                    <a:cubicBezTo>
                      <a:pt x="65" y="361"/>
                      <a:pt x="65" y="361"/>
                      <a:pt x="65" y="361"/>
                    </a:cubicBezTo>
                    <a:cubicBezTo>
                      <a:pt x="68" y="358"/>
                      <a:pt x="68" y="358"/>
                      <a:pt x="68" y="358"/>
                    </a:cubicBezTo>
                    <a:cubicBezTo>
                      <a:pt x="75" y="351"/>
                      <a:pt x="75" y="351"/>
                      <a:pt x="75" y="351"/>
                    </a:cubicBezTo>
                    <a:cubicBezTo>
                      <a:pt x="89" y="337"/>
                      <a:pt x="89" y="337"/>
                      <a:pt x="89" y="337"/>
                    </a:cubicBezTo>
                    <a:cubicBezTo>
                      <a:pt x="117" y="308"/>
                      <a:pt x="117" y="308"/>
                      <a:pt x="117" y="308"/>
                    </a:cubicBezTo>
                    <a:cubicBezTo>
                      <a:pt x="124" y="301"/>
                      <a:pt x="124" y="301"/>
                      <a:pt x="124" y="301"/>
                    </a:cubicBezTo>
                    <a:cubicBezTo>
                      <a:pt x="137" y="314"/>
                      <a:pt x="137" y="314"/>
                      <a:pt x="137" y="314"/>
                    </a:cubicBezTo>
                    <a:cubicBezTo>
                      <a:pt x="147" y="324"/>
                      <a:pt x="156" y="333"/>
                      <a:pt x="165" y="343"/>
                    </a:cubicBezTo>
                    <a:cubicBezTo>
                      <a:pt x="179" y="356"/>
                      <a:pt x="179" y="356"/>
                      <a:pt x="179" y="356"/>
                    </a:cubicBezTo>
                    <a:cubicBezTo>
                      <a:pt x="180" y="358"/>
                      <a:pt x="180" y="358"/>
                      <a:pt x="180" y="358"/>
                    </a:cubicBezTo>
                    <a:cubicBezTo>
                      <a:pt x="181" y="359"/>
                      <a:pt x="181" y="359"/>
                      <a:pt x="181" y="359"/>
                    </a:cubicBezTo>
                    <a:cubicBezTo>
                      <a:pt x="201" y="349"/>
                      <a:pt x="187" y="356"/>
                      <a:pt x="191" y="354"/>
                    </a:cubicBezTo>
                    <a:cubicBezTo>
                      <a:pt x="191" y="354"/>
                      <a:pt x="191" y="354"/>
                      <a:pt x="191" y="354"/>
                    </a:cubicBezTo>
                    <a:cubicBezTo>
                      <a:pt x="191" y="353"/>
                      <a:pt x="191" y="353"/>
                      <a:pt x="191" y="353"/>
                    </a:cubicBezTo>
                    <a:cubicBezTo>
                      <a:pt x="191" y="353"/>
                      <a:pt x="191" y="353"/>
                      <a:pt x="191" y="353"/>
                    </a:cubicBezTo>
                    <a:cubicBezTo>
                      <a:pt x="191" y="350"/>
                      <a:pt x="191" y="350"/>
                      <a:pt x="191" y="350"/>
                    </a:cubicBezTo>
                    <a:cubicBezTo>
                      <a:pt x="192" y="349"/>
                      <a:pt x="192" y="349"/>
                      <a:pt x="191" y="350"/>
                    </a:cubicBezTo>
                    <a:cubicBezTo>
                      <a:pt x="191" y="348"/>
                      <a:pt x="191" y="348"/>
                      <a:pt x="191" y="348"/>
                    </a:cubicBezTo>
                    <a:cubicBezTo>
                      <a:pt x="190" y="339"/>
                      <a:pt x="190" y="339"/>
                      <a:pt x="190" y="339"/>
                    </a:cubicBezTo>
                    <a:cubicBezTo>
                      <a:pt x="188" y="327"/>
                      <a:pt x="187" y="315"/>
                      <a:pt x="186" y="304"/>
                    </a:cubicBezTo>
                    <a:cubicBezTo>
                      <a:pt x="181" y="261"/>
                      <a:pt x="177" y="228"/>
                      <a:pt x="176" y="219"/>
                    </a:cubicBezTo>
                    <a:cubicBezTo>
                      <a:pt x="175" y="211"/>
                      <a:pt x="174" y="206"/>
                      <a:pt x="173" y="203"/>
                    </a:cubicBezTo>
                    <a:cubicBezTo>
                      <a:pt x="187" y="205"/>
                      <a:pt x="187" y="205"/>
                      <a:pt x="187" y="205"/>
                    </a:cubicBezTo>
                    <a:cubicBezTo>
                      <a:pt x="206" y="208"/>
                      <a:pt x="206" y="208"/>
                      <a:pt x="206" y="208"/>
                    </a:cubicBezTo>
                    <a:cubicBezTo>
                      <a:pt x="202" y="212"/>
                      <a:pt x="213" y="202"/>
                      <a:pt x="211" y="203"/>
                    </a:cubicBezTo>
                    <a:cubicBezTo>
                      <a:pt x="211" y="203"/>
                      <a:pt x="211" y="203"/>
                      <a:pt x="211" y="203"/>
                    </a:cubicBezTo>
                    <a:cubicBezTo>
                      <a:pt x="211" y="202"/>
                      <a:pt x="211" y="202"/>
                      <a:pt x="211" y="202"/>
                    </a:cubicBezTo>
                    <a:cubicBezTo>
                      <a:pt x="211" y="201"/>
                      <a:pt x="211" y="201"/>
                      <a:pt x="211" y="201"/>
                    </a:cubicBezTo>
                    <a:cubicBezTo>
                      <a:pt x="211" y="198"/>
                      <a:pt x="211" y="198"/>
                      <a:pt x="211" y="198"/>
                    </a:cubicBezTo>
                    <a:cubicBezTo>
                      <a:pt x="210" y="194"/>
                      <a:pt x="210" y="194"/>
                      <a:pt x="210" y="194"/>
                    </a:cubicBezTo>
                    <a:cubicBezTo>
                      <a:pt x="209" y="184"/>
                      <a:pt x="209" y="184"/>
                      <a:pt x="209" y="184"/>
                    </a:cubicBezTo>
                    <a:cubicBezTo>
                      <a:pt x="206" y="167"/>
                      <a:pt x="206" y="167"/>
                      <a:pt x="206" y="167"/>
                    </a:cubicBezTo>
                    <a:cubicBezTo>
                      <a:pt x="208" y="167"/>
                      <a:pt x="216" y="162"/>
                      <a:pt x="219" y="162"/>
                    </a:cubicBezTo>
                    <a:cubicBezTo>
                      <a:pt x="237" y="155"/>
                      <a:pt x="237" y="155"/>
                      <a:pt x="237" y="155"/>
                    </a:cubicBezTo>
                    <a:cubicBezTo>
                      <a:pt x="239" y="154"/>
                      <a:pt x="239" y="154"/>
                      <a:pt x="239" y="154"/>
                    </a:cubicBezTo>
                    <a:cubicBezTo>
                      <a:pt x="239" y="154"/>
                      <a:pt x="239" y="154"/>
                      <a:pt x="239" y="154"/>
                    </a:cubicBezTo>
                    <a:cubicBezTo>
                      <a:pt x="240" y="154"/>
                      <a:pt x="240" y="154"/>
                      <a:pt x="240" y="154"/>
                    </a:cubicBezTo>
                    <a:cubicBezTo>
                      <a:pt x="238" y="159"/>
                      <a:pt x="242" y="146"/>
                      <a:pt x="241" y="147"/>
                    </a:cubicBezTo>
                    <a:close/>
                    <a:moveTo>
                      <a:pt x="177" y="333"/>
                    </a:moveTo>
                    <a:cubicBezTo>
                      <a:pt x="178" y="339"/>
                      <a:pt x="178" y="339"/>
                      <a:pt x="178" y="339"/>
                    </a:cubicBezTo>
                    <a:cubicBezTo>
                      <a:pt x="178" y="339"/>
                      <a:pt x="178" y="339"/>
                      <a:pt x="178" y="339"/>
                    </a:cubicBezTo>
                    <a:cubicBezTo>
                      <a:pt x="168" y="330"/>
                      <a:pt x="159" y="320"/>
                      <a:pt x="149" y="310"/>
                    </a:cubicBezTo>
                    <a:cubicBezTo>
                      <a:pt x="134" y="296"/>
                      <a:pt x="134" y="296"/>
                      <a:pt x="134" y="296"/>
                    </a:cubicBezTo>
                    <a:cubicBezTo>
                      <a:pt x="130" y="292"/>
                      <a:pt x="130" y="292"/>
                      <a:pt x="130" y="292"/>
                    </a:cubicBezTo>
                    <a:cubicBezTo>
                      <a:pt x="128" y="290"/>
                      <a:pt x="128" y="290"/>
                      <a:pt x="128" y="290"/>
                    </a:cubicBezTo>
                    <a:cubicBezTo>
                      <a:pt x="128" y="290"/>
                      <a:pt x="128" y="290"/>
                      <a:pt x="128" y="290"/>
                    </a:cubicBezTo>
                    <a:cubicBezTo>
                      <a:pt x="127" y="289"/>
                      <a:pt x="127" y="289"/>
                      <a:pt x="127" y="289"/>
                    </a:cubicBezTo>
                    <a:cubicBezTo>
                      <a:pt x="134" y="289"/>
                      <a:pt x="119" y="289"/>
                      <a:pt x="120" y="289"/>
                    </a:cubicBezTo>
                    <a:cubicBezTo>
                      <a:pt x="120" y="290"/>
                      <a:pt x="120" y="290"/>
                      <a:pt x="120" y="290"/>
                    </a:cubicBezTo>
                    <a:cubicBezTo>
                      <a:pt x="119" y="291"/>
                      <a:pt x="119" y="291"/>
                      <a:pt x="119" y="291"/>
                    </a:cubicBezTo>
                    <a:cubicBezTo>
                      <a:pt x="112" y="298"/>
                      <a:pt x="112" y="298"/>
                      <a:pt x="112" y="298"/>
                    </a:cubicBezTo>
                    <a:cubicBezTo>
                      <a:pt x="83" y="329"/>
                      <a:pt x="83" y="329"/>
                      <a:pt x="83" y="329"/>
                    </a:cubicBezTo>
                    <a:cubicBezTo>
                      <a:pt x="69" y="344"/>
                      <a:pt x="69" y="344"/>
                      <a:pt x="69" y="344"/>
                    </a:cubicBezTo>
                    <a:cubicBezTo>
                      <a:pt x="65" y="348"/>
                      <a:pt x="65" y="348"/>
                      <a:pt x="65" y="348"/>
                    </a:cubicBezTo>
                    <a:cubicBezTo>
                      <a:pt x="67" y="326"/>
                      <a:pt x="70" y="305"/>
                      <a:pt x="72" y="287"/>
                    </a:cubicBezTo>
                    <a:cubicBezTo>
                      <a:pt x="76" y="245"/>
                      <a:pt x="79" y="218"/>
                      <a:pt x="79" y="218"/>
                    </a:cubicBezTo>
                    <a:cubicBezTo>
                      <a:pt x="79" y="217"/>
                      <a:pt x="79" y="217"/>
                      <a:pt x="79" y="217"/>
                    </a:cubicBezTo>
                    <a:cubicBezTo>
                      <a:pt x="86" y="235"/>
                      <a:pt x="86" y="235"/>
                      <a:pt x="86" y="235"/>
                    </a:cubicBezTo>
                    <a:cubicBezTo>
                      <a:pt x="87" y="236"/>
                      <a:pt x="87" y="236"/>
                      <a:pt x="87" y="236"/>
                    </a:cubicBezTo>
                    <a:cubicBezTo>
                      <a:pt x="90" y="237"/>
                      <a:pt x="79" y="234"/>
                      <a:pt x="95" y="239"/>
                    </a:cubicBezTo>
                    <a:cubicBezTo>
                      <a:pt x="95" y="239"/>
                      <a:pt x="95" y="239"/>
                      <a:pt x="95" y="239"/>
                    </a:cubicBezTo>
                    <a:cubicBezTo>
                      <a:pt x="95" y="238"/>
                      <a:pt x="95" y="238"/>
                      <a:pt x="95" y="238"/>
                    </a:cubicBezTo>
                    <a:cubicBezTo>
                      <a:pt x="97" y="237"/>
                      <a:pt x="97" y="237"/>
                      <a:pt x="97" y="237"/>
                    </a:cubicBezTo>
                    <a:cubicBezTo>
                      <a:pt x="101" y="233"/>
                      <a:pt x="101" y="233"/>
                      <a:pt x="101" y="233"/>
                    </a:cubicBezTo>
                    <a:cubicBezTo>
                      <a:pt x="109" y="227"/>
                      <a:pt x="109" y="227"/>
                      <a:pt x="109" y="227"/>
                    </a:cubicBezTo>
                    <a:cubicBezTo>
                      <a:pt x="122" y="216"/>
                      <a:pt x="122" y="216"/>
                      <a:pt x="122" y="216"/>
                    </a:cubicBezTo>
                    <a:cubicBezTo>
                      <a:pt x="123" y="216"/>
                      <a:pt x="123" y="216"/>
                      <a:pt x="123" y="216"/>
                    </a:cubicBezTo>
                    <a:cubicBezTo>
                      <a:pt x="127" y="219"/>
                      <a:pt x="127" y="219"/>
                      <a:pt x="127" y="219"/>
                    </a:cubicBezTo>
                    <a:cubicBezTo>
                      <a:pt x="134" y="226"/>
                      <a:pt x="134" y="226"/>
                      <a:pt x="134" y="226"/>
                    </a:cubicBezTo>
                    <a:cubicBezTo>
                      <a:pt x="150" y="238"/>
                      <a:pt x="150" y="238"/>
                      <a:pt x="150" y="238"/>
                    </a:cubicBezTo>
                    <a:cubicBezTo>
                      <a:pt x="151" y="238"/>
                      <a:pt x="151" y="238"/>
                      <a:pt x="151" y="238"/>
                    </a:cubicBezTo>
                    <a:cubicBezTo>
                      <a:pt x="165" y="234"/>
                      <a:pt x="155" y="237"/>
                      <a:pt x="158" y="236"/>
                    </a:cubicBezTo>
                    <a:cubicBezTo>
                      <a:pt x="158" y="236"/>
                      <a:pt x="158" y="236"/>
                      <a:pt x="158" y="236"/>
                    </a:cubicBezTo>
                    <a:cubicBezTo>
                      <a:pt x="159" y="234"/>
                      <a:pt x="159" y="234"/>
                      <a:pt x="159" y="234"/>
                    </a:cubicBezTo>
                    <a:cubicBezTo>
                      <a:pt x="160" y="232"/>
                      <a:pt x="160" y="232"/>
                      <a:pt x="160" y="232"/>
                    </a:cubicBezTo>
                    <a:cubicBezTo>
                      <a:pt x="161" y="227"/>
                      <a:pt x="161" y="227"/>
                      <a:pt x="161" y="227"/>
                    </a:cubicBezTo>
                    <a:cubicBezTo>
                      <a:pt x="165" y="218"/>
                      <a:pt x="165" y="218"/>
                      <a:pt x="165" y="218"/>
                    </a:cubicBezTo>
                    <a:cubicBezTo>
                      <a:pt x="166" y="216"/>
                      <a:pt x="166" y="216"/>
                      <a:pt x="166" y="216"/>
                    </a:cubicBezTo>
                    <a:cubicBezTo>
                      <a:pt x="166" y="217"/>
                      <a:pt x="166" y="219"/>
                      <a:pt x="165" y="220"/>
                    </a:cubicBezTo>
                    <a:cubicBezTo>
                      <a:pt x="165" y="224"/>
                      <a:pt x="168" y="254"/>
                      <a:pt x="173" y="298"/>
                    </a:cubicBezTo>
                    <a:cubicBezTo>
                      <a:pt x="174" y="309"/>
                      <a:pt x="176" y="320"/>
                      <a:pt x="177" y="333"/>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 name="TextBox 4"/>
            <p:cNvSpPr txBox="1"/>
            <p:nvPr/>
          </p:nvSpPr>
          <p:spPr>
            <a:xfrm>
              <a:off x="2489199" y="2084097"/>
              <a:ext cx="6426201" cy="1077218"/>
            </a:xfrm>
            <a:prstGeom prst="rect">
              <a:avLst/>
            </a:prstGeom>
            <a:noFill/>
          </p:spPr>
          <p:txBody>
            <a:bodyPr wrap="square" rtlCol="0">
              <a:spAutoFit/>
            </a:bodyPr>
            <a:lstStyle/>
            <a:p>
              <a:r>
                <a:rPr lang="en-US" sz="3200" dirty="0" smtClean="0"/>
                <a:t>Solution: </a:t>
              </a:r>
              <a:r>
                <a:rPr lang="en-US" sz="3200" dirty="0" smtClean="0">
                  <a:solidFill>
                    <a:srgbClr val="7CABDD"/>
                  </a:solidFill>
                </a:rPr>
                <a:t>First page response is rendered on the server</a:t>
              </a:r>
              <a:endParaRPr lang="en-US" sz="3200" dirty="0">
                <a:solidFill>
                  <a:srgbClr val="7CABDD"/>
                </a:solidFill>
              </a:endParaRPr>
            </a:p>
          </p:txBody>
        </p:sp>
      </p:grpSp>
      <p:grpSp>
        <p:nvGrpSpPr>
          <p:cNvPr id="7" name="Group 6"/>
          <p:cNvGrpSpPr/>
          <p:nvPr/>
        </p:nvGrpSpPr>
        <p:grpSpPr>
          <a:xfrm>
            <a:off x="906784" y="3659995"/>
            <a:ext cx="8210068" cy="1187066"/>
            <a:chOff x="705333" y="3805414"/>
            <a:chExt cx="8210068" cy="1187066"/>
          </a:xfrm>
        </p:grpSpPr>
        <p:grpSp>
          <p:nvGrpSpPr>
            <p:cNvPr id="77" name="Grupa 25"/>
            <p:cNvGrpSpPr/>
            <p:nvPr/>
          </p:nvGrpSpPr>
          <p:grpSpPr>
            <a:xfrm>
              <a:off x="705333" y="4052767"/>
              <a:ext cx="1512168" cy="939713"/>
              <a:chOff x="5856288" y="1041401"/>
              <a:chExt cx="2058987" cy="1279525"/>
            </a:xfrm>
            <a:solidFill>
              <a:srgbClr val="6D6E71"/>
            </a:solidFill>
          </p:grpSpPr>
          <p:sp>
            <p:nvSpPr>
              <p:cNvPr id="79" name="Freeform 32"/>
              <p:cNvSpPr>
                <a:spLocks/>
              </p:cNvSpPr>
              <p:nvPr/>
            </p:nvSpPr>
            <p:spPr bwMode="auto">
              <a:xfrm>
                <a:off x="7059613" y="1071563"/>
                <a:ext cx="787400" cy="858838"/>
              </a:xfrm>
              <a:custGeom>
                <a:avLst/>
                <a:gdLst/>
                <a:ahLst/>
                <a:cxnLst>
                  <a:cxn ang="0">
                    <a:pos x="198" y="106"/>
                  </a:cxn>
                  <a:cxn ang="0">
                    <a:pos x="96" y="161"/>
                  </a:cxn>
                  <a:cxn ang="0">
                    <a:pos x="85" y="120"/>
                  </a:cxn>
                  <a:cxn ang="0">
                    <a:pos x="137" y="59"/>
                  </a:cxn>
                  <a:cxn ang="0">
                    <a:pos x="150" y="67"/>
                  </a:cxn>
                  <a:cxn ang="0">
                    <a:pos x="137" y="115"/>
                  </a:cxn>
                  <a:cxn ang="0">
                    <a:pos x="162" y="119"/>
                  </a:cxn>
                  <a:cxn ang="0">
                    <a:pos x="184" y="105"/>
                  </a:cxn>
                  <a:cxn ang="0">
                    <a:pos x="193" y="82"/>
                  </a:cxn>
                  <a:cxn ang="0">
                    <a:pos x="180" y="75"/>
                  </a:cxn>
                  <a:cxn ang="0">
                    <a:pos x="182" y="19"/>
                  </a:cxn>
                  <a:cxn ang="0">
                    <a:pos x="148" y="28"/>
                  </a:cxn>
                  <a:cxn ang="0">
                    <a:pos x="109" y="33"/>
                  </a:cxn>
                  <a:cxn ang="0">
                    <a:pos x="65" y="58"/>
                  </a:cxn>
                  <a:cxn ang="0">
                    <a:pos x="84" y="9"/>
                  </a:cxn>
                  <a:cxn ang="0">
                    <a:pos x="28" y="24"/>
                  </a:cxn>
                  <a:cxn ang="0">
                    <a:pos x="17" y="30"/>
                  </a:cxn>
                  <a:cxn ang="0">
                    <a:pos x="21" y="58"/>
                  </a:cxn>
                  <a:cxn ang="0">
                    <a:pos x="11" y="87"/>
                  </a:cxn>
                  <a:cxn ang="0">
                    <a:pos x="14" y="118"/>
                  </a:cxn>
                  <a:cxn ang="0">
                    <a:pos x="25" y="116"/>
                  </a:cxn>
                  <a:cxn ang="0">
                    <a:pos x="49" y="115"/>
                  </a:cxn>
                  <a:cxn ang="0">
                    <a:pos x="21" y="163"/>
                  </a:cxn>
                  <a:cxn ang="0">
                    <a:pos x="42" y="168"/>
                  </a:cxn>
                  <a:cxn ang="0">
                    <a:pos x="68" y="179"/>
                  </a:cxn>
                  <a:cxn ang="0">
                    <a:pos x="81" y="199"/>
                  </a:cxn>
                  <a:cxn ang="0">
                    <a:pos x="118" y="220"/>
                  </a:cxn>
                  <a:cxn ang="0">
                    <a:pos x="143" y="224"/>
                  </a:cxn>
                  <a:cxn ang="0">
                    <a:pos x="183" y="198"/>
                  </a:cxn>
                  <a:cxn ang="0">
                    <a:pos x="195" y="176"/>
                  </a:cxn>
                  <a:cxn ang="0">
                    <a:pos x="178" y="168"/>
                  </a:cxn>
                  <a:cxn ang="0">
                    <a:pos x="207" y="113"/>
                  </a:cxn>
                </a:cxnLst>
                <a:rect l="0" t="0" r="r" b="b"/>
                <a:pathLst>
                  <a:path w="210" h="229">
                    <a:moveTo>
                      <a:pt x="207" y="113"/>
                    </a:moveTo>
                    <a:cubicBezTo>
                      <a:pt x="205" y="110"/>
                      <a:pt x="202" y="107"/>
                      <a:pt x="198" y="106"/>
                    </a:cubicBezTo>
                    <a:cubicBezTo>
                      <a:pt x="192" y="104"/>
                      <a:pt x="190" y="105"/>
                      <a:pt x="178" y="113"/>
                    </a:cubicBezTo>
                    <a:cubicBezTo>
                      <a:pt x="135" y="139"/>
                      <a:pt x="110" y="153"/>
                      <a:pt x="96" y="161"/>
                    </a:cubicBezTo>
                    <a:cubicBezTo>
                      <a:pt x="90" y="127"/>
                      <a:pt x="90" y="127"/>
                      <a:pt x="88" y="124"/>
                    </a:cubicBezTo>
                    <a:cubicBezTo>
                      <a:pt x="87" y="122"/>
                      <a:pt x="86" y="121"/>
                      <a:pt x="85" y="120"/>
                    </a:cubicBezTo>
                    <a:cubicBezTo>
                      <a:pt x="97" y="106"/>
                      <a:pt x="110" y="91"/>
                      <a:pt x="121" y="78"/>
                    </a:cubicBezTo>
                    <a:cubicBezTo>
                      <a:pt x="128" y="70"/>
                      <a:pt x="133" y="64"/>
                      <a:pt x="137" y="59"/>
                    </a:cubicBezTo>
                    <a:cubicBezTo>
                      <a:pt x="134" y="72"/>
                      <a:pt x="134" y="72"/>
                      <a:pt x="134" y="72"/>
                    </a:cubicBezTo>
                    <a:cubicBezTo>
                      <a:pt x="140" y="73"/>
                      <a:pt x="144" y="71"/>
                      <a:pt x="150" y="67"/>
                    </a:cubicBezTo>
                    <a:cubicBezTo>
                      <a:pt x="146" y="78"/>
                      <a:pt x="141" y="90"/>
                      <a:pt x="136" y="102"/>
                    </a:cubicBezTo>
                    <a:cubicBezTo>
                      <a:pt x="134" y="106"/>
                      <a:pt x="135" y="111"/>
                      <a:pt x="137" y="115"/>
                    </a:cubicBezTo>
                    <a:cubicBezTo>
                      <a:pt x="139" y="118"/>
                      <a:pt x="143" y="121"/>
                      <a:pt x="147" y="122"/>
                    </a:cubicBezTo>
                    <a:cubicBezTo>
                      <a:pt x="152" y="123"/>
                      <a:pt x="155" y="122"/>
                      <a:pt x="162" y="119"/>
                    </a:cubicBezTo>
                    <a:cubicBezTo>
                      <a:pt x="165" y="117"/>
                      <a:pt x="169" y="114"/>
                      <a:pt x="174" y="111"/>
                    </a:cubicBezTo>
                    <a:cubicBezTo>
                      <a:pt x="177" y="109"/>
                      <a:pt x="182" y="106"/>
                      <a:pt x="184" y="105"/>
                    </a:cubicBezTo>
                    <a:cubicBezTo>
                      <a:pt x="185" y="104"/>
                      <a:pt x="186" y="104"/>
                      <a:pt x="188" y="103"/>
                    </a:cubicBezTo>
                    <a:cubicBezTo>
                      <a:pt x="195" y="99"/>
                      <a:pt x="197" y="90"/>
                      <a:pt x="193" y="82"/>
                    </a:cubicBezTo>
                    <a:cubicBezTo>
                      <a:pt x="191" y="79"/>
                      <a:pt x="187" y="76"/>
                      <a:pt x="183" y="75"/>
                    </a:cubicBezTo>
                    <a:cubicBezTo>
                      <a:pt x="182" y="75"/>
                      <a:pt x="181" y="75"/>
                      <a:pt x="180" y="75"/>
                    </a:cubicBezTo>
                    <a:cubicBezTo>
                      <a:pt x="196" y="34"/>
                      <a:pt x="195" y="32"/>
                      <a:pt x="192" y="26"/>
                    </a:cubicBezTo>
                    <a:cubicBezTo>
                      <a:pt x="190" y="22"/>
                      <a:pt x="186" y="19"/>
                      <a:pt x="182" y="19"/>
                    </a:cubicBezTo>
                    <a:cubicBezTo>
                      <a:pt x="175" y="17"/>
                      <a:pt x="171" y="18"/>
                      <a:pt x="150" y="31"/>
                    </a:cubicBezTo>
                    <a:cubicBezTo>
                      <a:pt x="150" y="30"/>
                      <a:pt x="149" y="29"/>
                      <a:pt x="148" y="28"/>
                    </a:cubicBezTo>
                    <a:cubicBezTo>
                      <a:pt x="146" y="25"/>
                      <a:pt x="143" y="22"/>
                      <a:pt x="139" y="21"/>
                    </a:cubicBezTo>
                    <a:cubicBezTo>
                      <a:pt x="133" y="19"/>
                      <a:pt x="133" y="19"/>
                      <a:pt x="109" y="33"/>
                    </a:cubicBezTo>
                    <a:cubicBezTo>
                      <a:pt x="98" y="39"/>
                      <a:pt x="84" y="48"/>
                      <a:pt x="69" y="56"/>
                    </a:cubicBezTo>
                    <a:cubicBezTo>
                      <a:pt x="68" y="57"/>
                      <a:pt x="67" y="58"/>
                      <a:pt x="65" y="58"/>
                    </a:cubicBezTo>
                    <a:cubicBezTo>
                      <a:pt x="66" y="58"/>
                      <a:pt x="66" y="58"/>
                      <a:pt x="66" y="57"/>
                    </a:cubicBezTo>
                    <a:cubicBezTo>
                      <a:pt x="86" y="25"/>
                      <a:pt x="90" y="18"/>
                      <a:pt x="84" y="9"/>
                    </a:cubicBezTo>
                    <a:cubicBezTo>
                      <a:pt x="82" y="5"/>
                      <a:pt x="79" y="3"/>
                      <a:pt x="74" y="2"/>
                    </a:cubicBezTo>
                    <a:cubicBezTo>
                      <a:pt x="66" y="0"/>
                      <a:pt x="60" y="3"/>
                      <a:pt x="28" y="24"/>
                    </a:cubicBezTo>
                    <a:cubicBezTo>
                      <a:pt x="25" y="26"/>
                      <a:pt x="21" y="28"/>
                      <a:pt x="19" y="29"/>
                    </a:cubicBezTo>
                    <a:cubicBezTo>
                      <a:pt x="18" y="30"/>
                      <a:pt x="18" y="30"/>
                      <a:pt x="17" y="30"/>
                    </a:cubicBezTo>
                    <a:cubicBezTo>
                      <a:pt x="10" y="35"/>
                      <a:pt x="7" y="44"/>
                      <a:pt x="12" y="51"/>
                    </a:cubicBezTo>
                    <a:cubicBezTo>
                      <a:pt x="14" y="55"/>
                      <a:pt x="17" y="57"/>
                      <a:pt x="21" y="58"/>
                    </a:cubicBezTo>
                    <a:cubicBezTo>
                      <a:pt x="25" y="59"/>
                      <a:pt x="27" y="59"/>
                      <a:pt x="30" y="58"/>
                    </a:cubicBezTo>
                    <a:cubicBezTo>
                      <a:pt x="25" y="66"/>
                      <a:pt x="18" y="75"/>
                      <a:pt x="11" y="87"/>
                    </a:cubicBezTo>
                    <a:cubicBezTo>
                      <a:pt x="3" y="98"/>
                      <a:pt x="0" y="103"/>
                      <a:pt x="5" y="111"/>
                    </a:cubicBezTo>
                    <a:cubicBezTo>
                      <a:pt x="7" y="114"/>
                      <a:pt x="10" y="117"/>
                      <a:pt x="14" y="118"/>
                    </a:cubicBezTo>
                    <a:cubicBezTo>
                      <a:pt x="18" y="119"/>
                      <a:pt x="22" y="118"/>
                      <a:pt x="25" y="116"/>
                    </a:cubicBezTo>
                    <a:cubicBezTo>
                      <a:pt x="25" y="116"/>
                      <a:pt x="25" y="116"/>
                      <a:pt x="25" y="116"/>
                    </a:cubicBezTo>
                    <a:cubicBezTo>
                      <a:pt x="39" y="108"/>
                      <a:pt x="55" y="99"/>
                      <a:pt x="71" y="90"/>
                    </a:cubicBezTo>
                    <a:cubicBezTo>
                      <a:pt x="63" y="100"/>
                      <a:pt x="55" y="108"/>
                      <a:pt x="49" y="115"/>
                    </a:cubicBezTo>
                    <a:cubicBezTo>
                      <a:pt x="42" y="124"/>
                      <a:pt x="35" y="131"/>
                      <a:pt x="30" y="136"/>
                    </a:cubicBezTo>
                    <a:cubicBezTo>
                      <a:pt x="21" y="147"/>
                      <a:pt x="16" y="153"/>
                      <a:pt x="21" y="163"/>
                    </a:cubicBezTo>
                    <a:cubicBezTo>
                      <a:pt x="23" y="166"/>
                      <a:pt x="27" y="169"/>
                      <a:pt x="30" y="170"/>
                    </a:cubicBezTo>
                    <a:cubicBezTo>
                      <a:pt x="34" y="171"/>
                      <a:pt x="39" y="170"/>
                      <a:pt x="42" y="168"/>
                    </a:cubicBezTo>
                    <a:cubicBezTo>
                      <a:pt x="50" y="164"/>
                      <a:pt x="58" y="159"/>
                      <a:pt x="64" y="155"/>
                    </a:cubicBezTo>
                    <a:cubicBezTo>
                      <a:pt x="66" y="164"/>
                      <a:pt x="68" y="173"/>
                      <a:pt x="68" y="179"/>
                    </a:cubicBezTo>
                    <a:cubicBezTo>
                      <a:pt x="70" y="189"/>
                      <a:pt x="70" y="189"/>
                      <a:pt x="72" y="191"/>
                    </a:cubicBezTo>
                    <a:cubicBezTo>
                      <a:pt x="74" y="195"/>
                      <a:pt x="77" y="198"/>
                      <a:pt x="81" y="199"/>
                    </a:cubicBezTo>
                    <a:cubicBezTo>
                      <a:pt x="87" y="200"/>
                      <a:pt x="89" y="201"/>
                      <a:pt x="139" y="172"/>
                    </a:cubicBezTo>
                    <a:cubicBezTo>
                      <a:pt x="112" y="210"/>
                      <a:pt x="114" y="213"/>
                      <a:pt x="118" y="220"/>
                    </a:cubicBezTo>
                    <a:cubicBezTo>
                      <a:pt x="120" y="224"/>
                      <a:pt x="124" y="226"/>
                      <a:pt x="128" y="227"/>
                    </a:cubicBezTo>
                    <a:cubicBezTo>
                      <a:pt x="133" y="229"/>
                      <a:pt x="136" y="228"/>
                      <a:pt x="143" y="224"/>
                    </a:cubicBezTo>
                    <a:cubicBezTo>
                      <a:pt x="147" y="222"/>
                      <a:pt x="152" y="218"/>
                      <a:pt x="160" y="213"/>
                    </a:cubicBezTo>
                    <a:cubicBezTo>
                      <a:pt x="167" y="208"/>
                      <a:pt x="178" y="201"/>
                      <a:pt x="183" y="198"/>
                    </a:cubicBezTo>
                    <a:cubicBezTo>
                      <a:pt x="186" y="198"/>
                      <a:pt x="188" y="197"/>
                      <a:pt x="190" y="196"/>
                    </a:cubicBezTo>
                    <a:cubicBezTo>
                      <a:pt x="197" y="192"/>
                      <a:pt x="199" y="183"/>
                      <a:pt x="195" y="176"/>
                    </a:cubicBezTo>
                    <a:cubicBezTo>
                      <a:pt x="193" y="172"/>
                      <a:pt x="189" y="169"/>
                      <a:pt x="185" y="168"/>
                    </a:cubicBezTo>
                    <a:cubicBezTo>
                      <a:pt x="183" y="168"/>
                      <a:pt x="181" y="168"/>
                      <a:pt x="178" y="168"/>
                    </a:cubicBezTo>
                    <a:cubicBezTo>
                      <a:pt x="187" y="156"/>
                      <a:pt x="196" y="143"/>
                      <a:pt x="206" y="130"/>
                    </a:cubicBezTo>
                    <a:cubicBezTo>
                      <a:pt x="210" y="125"/>
                      <a:pt x="210" y="118"/>
                      <a:pt x="207" y="113"/>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33"/>
              <p:cNvSpPr>
                <a:spLocks noEditPoints="1"/>
              </p:cNvSpPr>
              <p:nvPr/>
            </p:nvSpPr>
            <p:spPr bwMode="auto">
              <a:xfrm>
                <a:off x="7023100" y="1041401"/>
                <a:ext cx="892175" cy="900113"/>
              </a:xfrm>
              <a:custGeom>
                <a:avLst/>
                <a:gdLst/>
                <a:ahLst/>
                <a:cxnLst>
                  <a:cxn ang="0">
                    <a:pos x="166" y="133"/>
                  </a:cxn>
                  <a:cxn ang="0">
                    <a:pos x="114" y="88"/>
                  </a:cxn>
                  <a:cxn ang="0">
                    <a:pos x="238" y="129"/>
                  </a:cxn>
                  <a:cxn ang="0">
                    <a:pos x="204" y="157"/>
                  </a:cxn>
                  <a:cxn ang="0">
                    <a:pos x="174" y="211"/>
                  </a:cxn>
                  <a:cxn ang="0">
                    <a:pos x="152" y="206"/>
                  </a:cxn>
                  <a:cxn ang="0">
                    <a:pos x="98" y="233"/>
                  </a:cxn>
                  <a:cxn ang="0">
                    <a:pos x="80" y="203"/>
                  </a:cxn>
                  <a:cxn ang="0">
                    <a:pos x="45" y="212"/>
                  </a:cxn>
                  <a:cxn ang="0">
                    <a:pos x="28" y="169"/>
                  </a:cxn>
                  <a:cxn ang="0">
                    <a:pos x="2" y="129"/>
                  </a:cxn>
                  <a:cxn ang="0">
                    <a:pos x="33" y="87"/>
                  </a:cxn>
                  <a:cxn ang="0">
                    <a:pos x="28" y="45"/>
                  </a:cxn>
                  <a:cxn ang="0">
                    <a:pos x="78" y="35"/>
                  </a:cxn>
                  <a:cxn ang="0">
                    <a:pos x="89" y="28"/>
                  </a:cxn>
                  <a:cxn ang="0">
                    <a:pos x="129" y="2"/>
                  </a:cxn>
                  <a:cxn ang="0">
                    <a:pos x="158" y="37"/>
                  </a:cxn>
                  <a:cxn ang="0">
                    <a:pos x="195" y="31"/>
                  </a:cxn>
                  <a:cxn ang="0">
                    <a:pos x="203" y="88"/>
                  </a:cxn>
                  <a:cxn ang="0">
                    <a:pos x="198" y="95"/>
                  </a:cxn>
                  <a:cxn ang="0">
                    <a:pos x="203" y="55"/>
                  </a:cxn>
                  <a:cxn ang="0">
                    <a:pos x="168" y="43"/>
                  </a:cxn>
                  <a:cxn ang="0">
                    <a:pos x="143" y="43"/>
                  </a:cxn>
                  <a:cxn ang="0">
                    <a:pos x="141" y="41"/>
                  </a:cxn>
                  <a:cxn ang="0">
                    <a:pos x="138" y="37"/>
                  </a:cxn>
                  <a:cxn ang="0">
                    <a:pos x="103" y="27"/>
                  </a:cxn>
                  <a:cxn ang="0">
                    <a:pos x="96" y="44"/>
                  </a:cxn>
                  <a:cxn ang="0">
                    <a:pos x="70" y="46"/>
                  </a:cxn>
                  <a:cxn ang="0">
                    <a:pos x="51" y="72"/>
                  </a:cxn>
                  <a:cxn ang="0">
                    <a:pos x="52" y="81"/>
                  </a:cxn>
                  <a:cxn ang="0">
                    <a:pos x="33" y="103"/>
                  </a:cxn>
                  <a:cxn ang="0">
                    <a:pos x="36" y="133"/>
                  </a:cxn>
                  <a:cxn ang="0">
                    <a:pos x="46" y="139"/>
                  </a:cxn>
                  <a:cxn ang="0">
                    <a:pos x="47" y="173"/>
                  </a:cxn>
                  <a:cxn ang="0">
                    <a:pos x="84" y="186"/>
                  </a:cxn>
                  <a:cxn ang="0">
                    <a:pos x="87" y="187"/>
                  </a:cxn>
                  <a:cxn ang="0">
                    <a:pos x="110" y="220"/>
                  </a:cxn>
                  <a:cxn ang="0">
                    <a:pos x="135" y="201"/>
                  </a:cxn>
                  <a:cxn ang="0">
                    <a:pos x="143" y="190"/>
                  </a:cxn>
                  <a:cxn ang="0">
                    <a:pos x="154" y="186"/>
                  </a:cxn>
                  <a:cxn ang="0">
                    <a:pos x="163" y="184"/>
                  </a:cxn>
                  <a:cxn ang="0">
                    <a:pos x="185" y="196"/>
                  </a:cxn>
                  <a:cxn ang="0">
                    <a:pos x="188" y="164"/>
                  </a:cxn>
                  <a:cxn ang="0">
                    <a:pos x="191" y="142"/>
                  </a:cxn>
                  <a:cxn ang="0">
                    <a:pos x="193" y="139"/>
                  </a:cxn>
                  <a:cxn ang="0">
                    <a:pos x="224" y="129"/>
                  </a:cxn>
                  <a:cxn ang="0">
                    <a:pos x="237" y="119"/>
                  </a:cxn>
                  <a:cxn ang="0">
                    <a:pos x="109" y="220"/>
                  </a:cxn>
                </a:cxnLst>
                <a:rect l="0" t="0" r="r" b="b"/>
                <a:pathLst>
                  <a:path w="238" h="240">
                    <a:moveTo>
                      <a:pt x="112" y="162"/>
                    </a:moveTo>
                    <a:cubicBezTo>
                      <a:pt x="113" y="161"/>
                      <a:pt x="94" y="162"/>
                      <a:pt x="81" y="141"/>
                    </a:cubicBezTo>
                    <a:cubicBezTo>
                      <a:pt x="65" y="122"/>
                      <a:pt x="76" y="77"/>
                      <a:pt x="114" y="72"/>
                    </a:cubicBezTo>
                    <a:cubicBezTo>
                      <a:pt x="150" y="65"/>
                      <a:pt x="178" y="107"/>
                      <a:pt x="166" y="133"/>
                    </a:cubicBezTo>
                    <a:cubicBezTo>
                      <a:pt x="157" y="161"/>
                      <a:pt x="134" y="166"/>
                      <a:pt x="132" y="165"/>
                    </a:cubicBezTo>
                    <a:cubicBezTo>
                      <a:pt x="120" y="162"/>
                      <a:pt x="113" y="153"/>
                      <a:pt x="128" y="149"/>
                    </a:cubicBezTo>
                    <a:cubicBezTo>
                      <a:pt x="131" y="148"/>
                      <a:pt x="146" y="143"/>
                      <a:pt x="150" y="125"/>
                    </a:cubicBezTo>
                    <a:cubicBezTo>
                      <a:pt x="155" y="108"/>
                      <a:pt x="137" y="83"/>
                      <a:pt x="114" y="88"/>
                    </a:cubicBezTo>
                    <a:cubicBezTo>
                      <a:pt x="91" y="91"/>
                      <a:pt x="81" y="119"/>
                      <a:pt x="90" y="134"/>
                    </a:cubicBezTo>
                    <a:cubicBezTo>
                      <a:pt x="98" y="150"/>
                      <a:pt x="113" y="153"/>
                      <a:pt x="113" y="154"/>
                    </a:cubicBezTo>
                    <a:cubicBezTo>
                      <a:pt x="119" y="159"/>
                      <a:pt x="125" y="163"/>
                      <a:pt x="112" y="162"/>
                    </a:cubicBezTo>
                    <a:close/>
                    <a:moveTo>
                      <a:pt x="238" y="129"/>
                    </a:moveTo>
                    <a:cubicBezTo>
                      <a:pt x="238" y="135"/>
                      <a:pt x="231" y="144"/>
                      <a:pt x="225" y="145"/>
                    </a:cubicBezTo>
                    <a:cubicBezTo>
                      <a:pt x="219" y="146"/>
                      <a:pt x="210" y="146"/>
                      <a:pt x="208" y="147"/>
                    </a:cubicBezTo>
                    <a:cubicBezTo>
                      <a:pt x="208" y="148"/>
                      <a:pt x="208" y="148"/>
                      <a:pt x="208" y="148"/>
                    </a:cubicBezTo>
                    <a:cubicBezTo>
                      <a:pt x="204" y="157"/>
                      <a:pt x="204" y="157"/>
                      <a:pt x="204" y="157"/>
                    </a:cubicBezTo>
                    <a:cubicBezTo>
                      <a:pt x="203" y="155"/>
                      <a:pt x="203" y="157"/>
                      <a:pt x="209" y="162"/>
                    </a:cubicBezTo>
                    <a:cubicBezTo>
                      <a:pt x="212" y="164"/>
                      <a:pt x="226" y="181"/>
                      <a:pt x="214" y="193"/>
                    </a:cubicBezTo>
                    <a:cubicBezTo>
                      <a:pt x="208" y="198"/>
                      <a:pt x="203" y="204"/>
                      <a:pt x="196" y="210"/>
                    </a:cubicBezTo>
                    <a:cubicBezTo>
                      <a:pt x="192" y="216"/>
                      <a:pt x="178" y="216"/>
                      <a:pt x="174" y="211"/>
                    </a:cubicBezTo>
                    <a:cubicBezTo>
                      <a:pt x="170" y="209"/>
                      <a:pt x="164" y="203"/>
                      <a:pt x="163" y="203"/>
                    </a:cubicBezTo>
                    <a:cubicBezTo>
                      <a:pt x="163" y="202"/>
                      <a:pt x="162" y="202"/>
                      <a:pt x="162" y="202"/>
                    </a:cubicBezTo>
                    <a:cubicBezTo>
                      <a:pt x="160" y="203"/>
                      <a:pt x="160" y="203"/>
                      <a:pt x="160" y="203"/>
                    </a:cubicBezTo>
                    <a:cubicBezTo>
                      <a:pt x="152" y="206"/>
                      <a:pt x="152" y="206"/>
                      <a:pt x="152" y="206"/>
                    </a:cubicBezTo>
                    <a:cubicBezTo>
                      <a:pt x="152" y="208"/>
                      <a:pt x="152" y="213"/>
                      <a:pt x="152" y="217"/>
                    </a:cubicBezTo>
                    <a:cubicBezTo>
                      <a:pt x="152" y="222"/>
                      <a:pt x="149" y="236"/>
                      <a:pt x="135" y="237"/>
                    </a:cubicBezTo>
                    <a:cubicBezTo>
                      <a:pt x="120" y="238"/>
                      <a:pt x="120" y="238"/>
                      <a:pt x="120" y="238"/>
                    </a:cubicBezTo>
                    <a:cubicBezTo>
                      <a:pt x="114" y="236"/>
                      <a:pt x="111" y="240"/>
                      <a:pt x="98" y="233"/>
                    </a:cubicBezTo>
                    <a:cubicBezTo>
                      <a:pt x="90" y="224"/>
                      <a:pt x="92" y="217"/>
                      <a:pt x="91" y="211"/>
                    </a:cubicBezTo>
                    <a:cubicBezTo>
                      <a:pt x="91" y="209"/>
                      <a:pt x="91" y="208"/>
                      <a:pt x="90" y="207"/>
                    </a:cubicBezTo>
                    <a:cubicBezTo>
                      <a:pt x="89" y="207"/>
                      <a:pt x="89" y="207"/>
                      <a:pt x="89" y="207"/>
                    </a:cubicBezTo>
                    <a:cubicBezTo>
                      <a:pt x="80" y="203"/>
                      <a:pt x="80" y="203"/>
                      <a:pt x="80" y="203"/>
                    </a:cubicBezTo>
                    <a:cubicBezTo>
                      <a:pt x="80" y="203"/>
                      <a:pt x="80" y="203"/>
                      <a:pt x="80" y="203"/>
                    </a:cubicBezTo>
                    <a:cubicBezTo>
                      <a:pt x="78" y="205"/>
                      <a:pt x="73" y="210"/>
                      <a:pt x="69" y="213"/>
                    </a:cubicBezTo>
                    <a:cubicBezTo>
                      <a:pt x="64" y="216"/>
                      <a:pt x="58" y="217"/>
                      <a:pt x="53" y="216"/>
                    </a:cubicBezTo>
                    <a:cubicBezTo>
                      <a:pt x="52" y="217"/>
                      <a:pt x="45" y="212"/>
                      <a:pt x="45" y="212"/>
                    </a:cubicBezTo>
                    <a:cubicBezTo>
                      <a:pt x="42" y="209"/>
                      <a:pt x="42" y="209"/>
                      <a:pt x="42" y="209"/>
                    </a:cubicBezTo>
                    <a:cubicBezTo>
                      <a:pt x="38" y="204"/>
                      <a:pt x="34" y="200"/>
                      <a:pt x="30" y="196"/>
                    </a:cubicBezTo>
                    <a:cubicBezTo>
                      <a:pt x="28" y="195"/>
                      <a:pt x="23" y="189"/>
                      <a:pt x="23" y="182"/>
                    </a:cubicBezTo>
                    <a:cubicBezTo>
                      <a:pt x="23" y="176"/>
                      <a:pt x="27" y="172"/>
                      <a:pt x="28" y="169"/>
                    </a:cubicBezTo>
                    <a:cubicBezTo>
                      <a:pt x="33" y="164"/>
                      <a:pt x="36" y="161"/>
                      <a:pt x="36" y="159"/>
                    </a:cubicBezTo>
                    <a:cubicBezTo>
                      <a:pt x="36" y="159"/>
                      <a:pt x="33" y="153"/>
                      <a:pt x="32" y="149"/>
                    </a:cubicBezTo>
                    <a:cubicBezTo>
                      <a:pt x="29" y="149"/>
                      <a:pt x="24" y="148"/>
                      <a:pt x="22" y="148"/>
                    </a:cubicBezTo>
                    <a:cubicBezTo>
                      <a:pt x="15" y="149"/>
                      <a:pt x="0" y="141"/>
                      <a:pt x="2" y="129"/>
                    </a:cubicBezTo>
                    <a:cubicBezTo>
                      <a:pt x="2" y="111"/>
                      <a:pt x="2" y="111"/>
                      <a:pt x="2" y="111"/>
                    </a:cubicBezTo>
                    <a:cubicBezTo>
                      <a:pt x="3" y="108"/>
                      <a:pt x="2" y="106"/>
                      <a:pt x="4" y="98"/>
                    </a:cubicBezTo>
                    <a:cubicBezTo>
                      <a:pt x="7" y="93"/>
                      <a:pt x="14" y="90"/>
                      <a:pt x="17" y="89"/>
                    </a:cubicBezTo>
                    <a:cubicBezTo>
                      <a:pt x="25" y="88"/>
                      <a:pt x="32" y="89"/>
                      <a:pt x="33" y="87"/>
                    </a:cubicBezTo>
                    <a:cubicBezTo>
                      <a:pt x="34" y="85"/>
                      <a:pt x="34" y="85"/>
                      <a:pt x="34" y="85"/>
                    </a:cubicBezTo>
                    <a:cubicBezTo>
                      <a:pt x="37" y="78"/>
                      <a:pt x="37" y="78"/>
                      <a:pt x="37" y="78"/>
                    </a:cubicBezTo>
                    <a:cubicBezTo>
                      <a:pt x="36" y="76"/>
                      <a:pt x="33" y="73"/>
                      <a:pt x="31" y="71"/>
                    </a:cubicBezTo>
                    <a:cubicBezTo>
                      <a:pt x="27" y="69"/>
                      <a:pt x="19" y="54"/>
                      <a:pt x="28" y="45"/>
                    </a:cubicBezTo>
                    <a:cubicBezTo>
                      <a:pt x="41" y="32"/>
                      <a:pt x="41" y="32"/>
                      <a:pt x="41" y="32"/>
                    </a:cubicBezTo>
                    <a:cubicBezTo>
                      <a:pt x="43" y="30"/>
                      <a:pt x="45" y="28"/>
                      <a:pt x="48" y="26"/>
                    </a:cubicBezTo>
                    <a:cubicBezTo>
                      <a:pt x="52" y="22"/>
                      <a:pt x="59" y="22"/>
                      <a:pt x="64" y="24"/>
                    </a:cubicBezTo>
                    <a:cubicBezTo>
                      <a:pt x="71" y="27"/>
                      <a:pt x="76" y="33"/>
                      <a:pt x="78" y="35"/>
                    </a:cubicBezTo>
                    <a:cubicBezTo>
                      <a:pt x="78" y="35"/>
                      <a:pt x="80" y="35"/>
                      <a:pt x="81" y="36"/>
                    </a:cubicBezTo>
                    <a:cubicBezTo>
                      <a:pt x="87" y="33"/>
                      <a:pt x="87" y="33"/>
                      <a:pt x="87" y="33"/>
                    </a:cubicBezTo>
                    <a:cubicBezTo>
                      <a:pt x="89" y="32"/>
                      <a:pt x="89" y="32"/>
                      <a:pt x="89" y="32"/>
                    </a:cubicBezTo>
                    <a:cubicBezTo>
                      <a:pt x="89" y="31"/>
                      <a:pt x="89" y="30"/>
                      <a:pt x="89" y="28"/>
                    </a:cubicBezTo>
                    <a:cubicBezTo>
                      <a:pt x="90" y="23"/>
                      <a:pt x="88" y="17"/>
                      <a:pt x="94" y="8"/>
                    </a:cubicBezTo>
                    <a:cubicBezTo>
                      <a:pt x="97" y="5"/>
                      <a:pt x="100" y="2"/>
                      <a:pt x="106" y="2"/>
                    </a:cubicBezTo>
                    <a:cubicBezTo>
                      <a:pt x="114" y="2"/>
                      <a:pt x="114" y="2"/>
                      <a:pt x="114" y="2"/>
                    </a:cubicBezTo>
                    <a:cubicBezTo>
                      <a:pt x="129" y="2"/>
                      <a:pt x="129" y="2"/>
                      <a:pt x="129" y="2"/>
                    </a:cubicBezTo>
                    <a:cubicBezTo>
                      <a:pt x="135" y="0"/>
                      <a:pt x="147" y="10"/>
                      <a:pt x="146" y="16"/>
                    </a:cubicBezTo>
                    <a:cubicBezTo>
                      <a:pt x="148" y="29"/>
                      <a:pt x="147" y="34"/>
                      <a:pt x="152" y="34"/>
                    </a:cubicBezTo>
                    <a:cubicBezTo>
                      <a:pt x="158" y="37"/>
                      <a:pt x="158" y="37"/>
                      <a:pt x="158" y="37"/>
                    </a:cubicBezTo>
                    <a:cubicBezTo>
                      <a:pt x="158" y="37"/>
                      <a:pt x="158" y="37"/>
                      <a:pt x="158" y="37"/>
                    </a:cubicBezTo>
                    <a:cubicBezTo>
                      <a:pt x="160" y="36"/>
                      <a:pt x="163" y="32"/>
                      <a:pt x="166" y="30"/>
                    </a:cubicBezTo>
                    <a:cubicBezTo>
                      <a:pt x="169" y="28"/>
                      <a:pt x="175" y="22"/>
                      <a:pt x="182" y="23"/>
                    </a:cubicBezTo>
                    <a:cubicBezTo>
                      <a:pt x="185" y="23"/>
                      <a:pt x="188" y="23"/>
                      <a:pt x="191" y="27"/>
                    </a:cubicBezTo>
                    <a:cubicBezTo>
                      <a:pt x="195" y="31"/>
                      <a:pt x="195" y="31"/>
                      <a:pt x="195" y="31"/>
                    </a:cubicBezTo>
                    <a:cubicBezTo>
                      <a:pt x="200" y="36"/>
                      <a:pt x="205" y="40"/>
                      <a:pt x="210" y="47"/>
                    </a:cubicBezTo>
                    <a:cubicBezTo>
                      <a:pt x="217" y="59"/>
                      <a:pt x="207" y="66"/>
                      <a:pt x="205" y="70"/>
                    </a:cubicBezTo>
                    <a:cubicBezTo>
                      <a:pt x="200" y="73"/>
                      <a:pt x="200" y="78"/>
                      <a:pt x="198" y="76"/>
                    </a:cubicBezTo>
                    <a:cubicBezTo>
                      <a:pt x="200" y="80"/>
                      <a:pt x="202" y="84"/>
                      <a:pt x="203" y="88"/>
                    </a:cubicBezTo>
                    <a:cubicBezTo>
                      <a:pt x="203" y="89"/>
                      <a:pt x="208" y="90"/>
                      <a:pt x="209" y="90"/>
                    </a:cubicBezTo>
                    <a:cubicBezTo>
                      <a:pt x="220" y="90"/>
                      <a:pt x="231" y="98"/>
                      <a:pt x="228" y="102"/>
                    </a:cubicBezTo>
                    <a:cubicBezTo>
                      <a:pt x="226" y="105"/>
                      <a:pt x="230" y="96"/>
                      <a:pt x="208" y="98"/>
                    </a:cubicBezTo>
                    <a:cubicBezTo>
                      <a:pt x="209" y="97"/>
                      <a:pt x="205" y="99"/>
                      <a:pt x="198" y="95"/>
                    </a:cubicBezTo>
                    <a:cubicBezTo>
                      <a:pt x="194" y="90"/>
                      <a:pt x="195" y="88"/>
                      <a:pt x="192" y="84"/>
                    </a:cubicBezTo>
                    <a:cubicBezTo>
                      <a:pt x="192" y="84"/>
                      <a:pt x="189" y="79"/>
                      <a:pt x="190" y="76"/>
                    </a:cubicBezTo>
                    <a:cubicBezTo>
                      <a:pt x="191" y="73"/>
                      <a:pt x="192" y="70"/>
                      <a:pt x="194" y="67"/>
                    </a:cubicBezTo>
                    <a:cubicBezTo>
                      <a:pt x="197" y="63"/>
                      <a:pt x="203" y="58"/>
                      <a:pt x="203" y="55"/>
                    </a:cubicBezTo>
                    <a:cubicBezTo>
                      <a:pt x="203" y="53"/>
                      <a:pt x="196" y="46"/>
                      <a:pt x="191" y="42"/>
                    </a:cubicBezTo>
                    <a:cubicBezTo>
                      <a:pt x="183" y="34"/>
                      <a:pt x="183" y="34"/>
                      <a:pt x="183" y="34"/>
                    </a:cubicBezTo>
                    <a:cubicBezTo>
                      <a:pt x="183" y="34"/>
                      <a:pt x="179" y="33"/>
                      <a:pt x="177" y="35"/>
                    </a:cubicBezTo>
                    <a:cubicBezTo>
                      <a:pt x="174" y="37"/>
                      <a:pt x="171" y="40"/>
                      <a:pt x="168" y="43"/>
                    </a:cubicBezTo>
                    <a:cubicBezTo>
                      <a:pt x="166" y="46"/>
                      <a:pt x="164" y="47"/>
                      <a:pt x="161" y="48"/>
                    </a:cubicBezTo>
                    <a:cubicBezTo>
                      <a:pt x="152" y="48"/>
                      <a:pt x="155" y="47"/>
                      <a:pt x="151" y="46"/>
                    </a:cubicBezTo>
                    <a:cubicBezTo>
                      <a:pt x="145" y="44"/>
                      <a:pt x="145" y="44"/>
                      <a:pt x="145" y="44"/>
                    </a:cubicBezTo>
                    <a:cubicBezTo>
                      <a:pt x="143" y="43"/>
                      <a:pt x="143" y="43"/>
                      <a:pt x="143" y="43"/>
                    </a:cubicBezTo>
                    <a:cubicBezTo>
                      <a:pt x="143" y="43"/>
                      <a:pt x="143" y="43"/>
                      <a:pt x="143" y="43"/>
                    </a:cubicBezTo>
                    <a:cubicBezTo>
                      <a:pt x="142" y="43"/>
                      <a:pt x="142" y="43"/>
                      <a:pt x="142" y="43"/>
                    </a:cubicBezTo>
                    <a:cubicBezTo>
                      <a:pt x="143" y="39"/>
                      <a:pt x="143" y="37"/>
                      <a:pt x="143" y="36"/>
                    </a:cubicBezTo>
                    <a:cubicBezTo>
                      <a:pt x="139" y="49"/>
                      <a:pt x="142" y="38"/>
                      <a:pt x="141" y="41"/>
                    </a:cubicBezTo>
                    <a:cubicBezTo>
                      <a:pt x="141" y="41"/>
                      <a:pt x="141" y="41"/>
                      <a:pt x="141" y="41"/>
                    </a:cubicBezTo>
                    <a:cubicBezTo>
                      <a:pt x="140" y="40"/>
                      <a:pt x="140" y="40"/>
                      <a:pt x="140" y="40"/>
                    </a:cubicBezTo>
                    <a:cubicBezTo>
                      <a:pt x="139" y="39"/>
                      <a:pt x="139" y="39"/>
                      <a:pt x="139" y="39"/>
                    </a:cubicBezTo>
                    <a:cubicBezTo>
                      <a:pt x="138" y="37"/>
                      <a:pt x="138" y="37"/>
                      <a:pt x="138" y="37"/>
                    </a:cubicBezTo>
                    <a:cubicBezTo>
                      <a:pt x="135" y="31"/>
                      <a:pt x="136" y="25"/>
                      <a:pt x="135" y="21"/>
                    </a:cubicBezTo>
                    <a:cubicBezTo>
                      <a:pt x="134" y="16"/>
                      <a:pt x="133" y="14"/>
                      <a:pt x="131" y="15"/>
                    </a:cubicBezTo>
                    <a:cubicBezTo>
                      <a:pt x="127" y="14"/>
                      <a:pt x="121" y="14"/>
                      <a:pt x="116" y="15"/>
                    </a:cubicBezTo>
                    <a:cubicBezTo>
                      <a:pt x="102" y="15"/>
                      <a:pt x="103" y="13"/>
                      <a:pt x="103" y="27"/>
                    </a:cubicBezTo>
                    <a:cubicBezTo>
                      <a:pt x="103" y="30"/>
                      <a:pt x="103" y="34"/>
                      <a:pt x="102" y="37"/>
                    </a:cubicBezTo>
                    <a:cubicBezTo>
                      <a:pt x="100" y="40"/>
                      <a:pt x="100" y="40"/>
                      <a:pt x="100" y="40"/>
                    </a:cubicBezTo>
                    <a:cubicBezTo>
                      <a:pt x="100" y="41"/>
                      <a:pt x="100" y="41"/>
                      <a:pt x="100" y="41"/>
                    </a:cubicBezTo>
                    <a:cubicBezTo>
                      <a:pt x="94" y="46"/>
                      <a:pt x="98" y="43"/>
                      <a:pt x="96" y="44"/>
                    </a:cubicBezTo>
                    <a:cubicBezTo>
                      <a:pt x="95" y="44"/>
                      <a:pt x="95" y="44"/>
                      <a:pt x="95" y="44"/>
                    </a:cubicBezTo>
                    <a:cubicBezTo>
                      <a:pt x="92" y="46"/>
                      <a:pt x="92" y="46"/>
                      <a:pt x="92" y="46"/>
                    </a:cubicBezTo>
                    <a:cubicBezTo>
                      <a:pt x="84" y="49"/>
                      <a:pt x="84" y="49"/>
                      <a:pt x="84" y="49"/>
                    </a:cubicBezTo>
                    <a:cubicBezTo>
                      <a:pt x="75" y="50"/>
                      <a:pt x="75" y="48"/>
                      <a:pt x="70" y="46"/>
                    </a:cubicBezTo>
                    <a:cubicBezTo>
                      <a:pt x="64" y="41"/>
                      <a:pt x="61" y="37"/>
                      <a:pt x="58" y="37"/>
                    </a:cubicBezTo>
                    <a:cubicBezTo>
                      <a:pt x="58" y="35"/>
                      <a:pt x="54" y="39"/>
                      <a:pt x="50" y="44"/>
                    </a:cubicBezTo>
                    <a:cubicBezTo>
                      <a:pt x="40" y="55"/>
                      <a:pt x="33" y="54"/>
                      <a:pt x="44" y="64"/>
                    </a:cubicBezTo>
                    <a:cubicBezTo>
                      <a:pt x="46" y="66"/>
                      <a:pt x="49" y="68"/>
                      <a:pt x="51" y="72"/>
                    </a:cubicBezTo>
                    <a:cubicBezTo>
                      <a:pt x="52" y="73"/>
                      <a:pt x="52" y="73"/>
                      <a:pt x="52" y="73"/>
                    </a:cubicBezTo>
                    <a:cubicBezTo>
                      <a:pt x="52" y="74"/>
                      <a:pt x="52" y="74"/>
                      <a:pt x="52" y="74"/>
                    </a:cubicBezTo>
                    <a:cubicBezTo>
                      <a:pt x="53" y="74"/>
                      <a:pt x="53" y="74"/>
                      <a:pt x="53" y="74"/>
                    </a:cubicBezTo>
                    <a:cubicBezTo>
                      <a:pt x="53" y="73"/>
                      <a:pt x="52" y="86"/>
                      <a:pt x="52" y="81"/>
                    </a:cubicBezTo>
                    <a:cubicBezTo>
                      <a:pt x="51" y="83"/>
                      <a:pt x="51" y="83"/>
                      <a:pt x="51" y="83"/>
                    </a:cubicBezTo>
                    <a:cubicBezTo>
                      <a:pt x="50" y="86"/>
                      <a:pt x="50" y="86"/>
                      <a:pt x="50" y="86"/>
                    </a:cubicBezTo>
                    <a:cubicBezTo>
                      <a:pt x="46" y="94"/>
                      <a:pt x="46" y="94"/>
                      <a:pt x="46" y="94"/>
                    </a:cubicBezTo>
                    <a:cubicBezTo>
                      <a:pt x="41" y="103"/>
                      <a:pt x="38" y="101"/>
                      <a:pt x="33" y="103"/>
                    </a:cubicBezTo>
                    <a:cubicBezTo>
                      <a:pt x="25" y="104"/>
                      <a:pt x="20" y="104"/>
                      <a:pt x="18" y="105"/>
                    </a:cubicBezTo>
                    <a:cubicBezTo>
                      <a:pt x="18" y="104"/>
                      <a:pt x="18" y="112"/>
                      <a:pt x="18" y="118"/>
                    </a:cubicBezTo>
                    <a:cubicBezTo>
                      <a:pt x="20" y="135"/>
                      <a:pt x="13" y="132"/>
                      <a:pt x="30" y="132"/>
                    </a:cubicBezTo>
                    <a:cubicBezTo>
                      <a:pt x="31" y="132"/>
                      <a:pt x="34" y="132"/>
                      <a:pt x="36" y="133"/>
                    </a:cubicBezTo>
                    <a:cubicBezTo>
                      <a:pt x="40" y="134"/>
                      <a:pt x="40" y="134"/>
                      <a:pt x="40" y="134"/>
                    </a:cubicBezTo>
                    <a:cubicBezTo>
                      <a:pt x="41" y="134"/>
                      <a:pt x="41" y="134"/>
                      <a:pt x="41" y="134"/>
                    </a:cubicBezTo>
                    <a:cubicBezTo>
                      <a:pt x="41" y="134"/>
                      <a:pt x="41" y="134"/>
                      <a:pt x="41" y="134"/>
                    </a:cubicBezTo>
                    <a:cubicBezTo>
                      <a:pt x="43" y="136"/>
                      <a:pt x="37" y="129"/>
                      <a:pt x="46" y="139"/>
                    </a:cubicBezTo>
                    <a:cubicBezTo>
                      <a:pt x="46" y="140"/>
                      <a:pt x="46" y="140"/>
                      <a:pt x="46" y="140"/>
                    </a:cubicBezTo>
                    <a:cubicBezTo>
                      <a:pt x="47" y="143"/>
                      <a:pt x="48" y="146"/>
                      <a:pt x="49" y="148"/>
                    </a:cubicBezTo>
                    <a:cubicBezTo>
                      <a:pt x="50" y="153"/>
                      <a:pt x="51" y="148"/>
                      <a:pt x="53" y="161"/>
                    </a:cubicBezTo>
                    <a:cubicBezTo>
                      <a:pt x="52" y="166"/>
                      <a:pt x="50" y="170"/>
                      <a:pt x="47" y="173"/>
                    </a:cubicBezTo>
                    <a:cubicBezTo>
                      <a:pt x="36" y="186"/>
                      <a:pt x="38" y="179"/>
                      <a:pt x="49" y="192"/>
                    </a:cubicBezTo>
                    <a:cubicBezTo>
                      <a:pt x="63" y="202"/>
                      <a:pt x="53" y="202"/>
                      <a:pt x="66" y="192"/>
                    </a:cubicBezTo>
                    <a:cubicBezTo>
                      <a:pt x="68" y="191"/>
                      <a:pt x="73" y="186"/>
                      <a:pt x="77" y="185"/>
                    </a:cubicBezTo>
                    <a:cubicBezTo>
                      <a:pt x="80" y="185"/>
                      <a:pt x="71" y="184"/>
                      <a:pt x="84" y="186"/>
                    </a:cubicBezTo>
                    <a:cubicBezTo>
                      <a:pt x="84" y="186"/>
                      <a:pt x="84" y="186"/>
                      <a:pt x="84" y="186"/>
                    </a:cubicBezTo>
                    <a:cubicBezTo>
                      <a:pt x="84" y="186"/>
                      <a:pt x="84" y="186"/>
                      <a:pt x="84" y="186"/>
                    </a:cubicBezTo>
                    <a:cubicBezTo>
                      <a:pt x="85" y="186"/>
                      <a:pt x="85" y="186"/>
                      <a:pt x="85" y="186"/>
                    </a:cubicBezTo>
                    <a:cubicBezTo>
                      <a:pt x="87" y="187"/>
                      <a:pt x="87" y="187"/>
                      <a:pt x="87" y="187"/>
                    </a:cubicBezTo>
                    <a:cubicBezTo>
                      <a:pt x="91" y="189"/>
                      <a:pt x="91" y="189"/>
                      <a:pt x="91" y="189"/>
                    </a:cubicBezTo>
                    <a:cubicBezTo>
                      <a:pt x="98" y="191"/>
                      <a:pt x="98" y="191"/>
                      <a:pt x="98" y="191"/>
                    </a:cubicBezTo>
                    <a:cubicBezTo>
                      <a:pt x="109" y="199"/>
                      <a:pt x="106" y="200"/>
                      <a:pt x="108" y="205"/>
                    </a:cubicBezTo>
                    <a:cubicBezTo>
                      <a:pt x="109" y="214"/>
                      <a:pt x="109" y="217"/>
                      <a:pt x="110" y="220"/>
                    </a:cubicBezTo>
                    <a:cubicBezTo>
                      <a:pt x="112" y="220"/>
                      <a:pt x="114" y="220"/>
                      <a:pt x="117" y="220"/>
                    </a:cubicBezTo>
                    <a:cubicBezTo>
                      <a:pt x="133" y="220"/>
                      <a:pt x="133" y="220"/>
                      <a:pt x="133" y="220"/>
                    </a:cubicBezTo>
                    <a:cubicBezTo>
                      <a:pt x="133" y="220"/>
                      <a:pt x="134" y="220"/>
                      <a:pt x="134" y="218"/>
                    </a:cubicBezTo>
                    <a:cubicBezTo>
                      <a:pt x="135" y="212"/>
                      <a:pt x="133" y="210"/>
                      <a:pt x="135" y="201"/>
                    </a:cubicBezTo>
                    <a:cubicBezTo>
                      <a:pt x="136" y="199"/>
                      <a:pt x="136" y="197"/>
                      <a:pt x="138" y="195"/>
                    </a:cubicBezTo>
                    <a:cubicBezTo>
                      <a:pt x="138" y="194"/>
                      <a:pt x="138" y="194"/>
                      <a:pt x="138" y="194"/>
                    </a:cubicBezTo>
                    <a:cubicBezTo>
                      <a:pt x="137" y="195"/>
                      <a:pt x="147" y="188"/>
                      <a:pt x="143" y="191"/>
                    </a:cubicBezTo>
                    <a:cubicBezTo>
                      <a:pt x="143" y="190"/>
                      <a:pt x="143" y="190"/>
                      <a:pt x="143" y="190"/>
                    </a:cubicBezTo>
                    <a:cubicBezTo>
                      <a:pt x="144" y="190"/>
                      <a:pt x="144" y="190"/>
                      <a:pt x="144" y="190"/>
                    </a:cubicBezTo>
                    <a:cubicBezTo>
                      <a:pt x="145" y="189"/>
                      <a:pt x="145" y="189"/>
                      <a:pt x="145" y="189"/>
                    </a:cubicBezTo>
                    <a:cubicBezTo>
                      <a:pt x="151" y="187"/>
                      <a:pt x="151" y="187"/>
                      <a:pt x="151" y="187"/>
                    </a:cubicBezTo>
                    <a:cubicBezTo>
                      <a:pt x="154" y="186"/>
                      <a:pt x="154" y="186"/>
                      <a:pt x="154" y="186"/>
                    </a:cubicBezTo>
                    <a:cubicBezTo>
                      <a:pt x="156" y="185"/>
                      <a:pt x="156" y="185"/>
                      <a:pt x="156" y="185"/>
                    </a:cubicBezTo>
                    <a:cubicBezTo>
                      <a:pt x="156" y="185"/>
                      <a:pt x="156" y="185"/>
                      <a:pt x="156" y="185"/>
                    </a:cubicBezTo>
                    <a:cubicBezTo>
                      <a:pt x="165" y="182"/>
                      <a:pt x="159" y="184"/>
                      <a:pt x="161" y="184"/>
                    </a:cubicBezTo>
                    <a:cubicBezTo>
                      <a:pt x="163" y="184"/>
                      <a:pt x="163" y="184"/>
                      <a:pt x="163" y="184"/>
                    </a:cubicBezTo>
                    <a:cubicBezTo>
                      <a:pt x="167" y="184"/>
                      <a:pt x="171" y="186"/>
                      <a:pt x="173" y="188"/>
                    </a:cubicBezTo>
                    <a:cubicBezTo>
                      <a:pt x="180" y="193"/>
                      <a:pt x="180" y="194"/>
                      <a:pt x="184" y="196"/>
                    </a:cubicBezTo>
                    <a:cubicBezTo>
                      <a:pt x="184" y="196"/>
                      <a:pt x="184" y="197"/>
                      <a:pt x="184" y="197"/>
                    </a:cubicBezTo>
                    <a:cubicBezTo>
                      <a:pt x="185" y="197"/>
                      <a:pt x="185" y="196"/>
                      <a:pt x="185" y="196"/>
                    </a:cubicBezTo>
                    <a:cubicBezTo>
                      <a:pt x="188" y="194"/>
                      <a:pt x="191" y="191"/>
                      <a:pt x="193" y="188"/>
                    </a:cubicBezTo>
                    <a:cubicBezTo>
                      <a:pt x="201" y="180"/>
                      <a:pt x="201" y="180"/>
                      <a:pt x="201" y="180"/>
                    </a:cubicBezTo>
                    <a:cubicBezTo>
                      <a:pt x="201" y="180"/>
                      <a:pt x="201" y="179"/>
                      <a:pt x="201" y="180"/>
                    </a:cubicBezTo>
                    <a:cubicBezTo>
                      <a:pt x="199" y="176"/>
                      <a:pt x="194" y="173"/>
                      <a:pt x="188" y="164"/>
                    </a:cubicBezTo>
                    <a:cubicBezTo>
                      <a:pt x="188" y="161"/>
                      <a:pt x="185" y="163"/>
                      <a:pt x="187" y="152"/>
                    </a:cubicBezTo>
                    <a:cubicBezTo>
                      <a:pt x="189" y="149"/>
                      <a:pt x="189" y="149"/>
                      <a:pt x="189" y="149"/>
                    </a:cubicBezTo>
                    <a:cubicBezTo>
                      <a:pt x="191" y="142"/>
                      <a:pt x="191" y="142"/>
                      <a:pt x="191" y="142"/>
                    </a:cubicBezTo>
                    <a:cubicBezTo>
                      <a:pt x="191" y="142"/>
                      <a:pt x="191" y="142"/>
                      <a:pt x="191" y="142"/>
                    </a:cubicBezTo>
                    <a:cubicBezTo>
                      <a:pt x="187" y="142"/>
                      <a:pt x="188" y="142"/>
                      <a:pt x="191" y="142"/>
                    </a:cubicBezTo>
                    <a:cubicBezTo>
                      <a:pt x="191" y="142"/>
                      <a:pt x="191" y="142"/>
                      <a:pt x="191" y="142"/>
                    </a:cubicBezTo>
                    <a:cubicBezTo>
                      <a:pt x="190" y="142"/>
                      <a:pt x="191" y="142"/>
                      <a:pt x="191" y="142"/>
                    </a:cubicBezTo>
                    <a:cubicBezTo>
                      <a:pt x="193" y="139"/>
                      <a:pt x="193" y="139"/>
                      <a:pt x="193" y="139"/>
                    </a:cubicBezTo>
                    <a:cubicBezTo>
                      <a:pt x="197" y="133"/>
                      <a:pt x="197" y="135"/>
                      <a:pt x="199" y="133"/>
                    </a:cubicBezTo>
                    <a:cubicBezTo>
                      <a:pt x="202" y="131"/>
                      <a:pt x="205" y="130"/>
                      <a:pt x="207" y="130"/>
                    </a:cubicBezTo>
                    <a:cubicBezTo>
                      <a:pt x="217" y="129"/>
                      <a:pt x="219" y="129"/>
                      <a:pt x="220" y="129"/>
                    </a:cubicBezTo>
                    <a:cubicBezTo>
                      <a:pt x="223" y="129"/>
                      <a:pt x="223" y="130"/>
                      <a:pt x="224" y="129"/>
                    </a:cubicBezTo>
                    <a:cubicBezTo>
                      <a:pt x="225" y="125"/>
                      <a:pt x="226" y="122"/>
                      <a:pt x="227" y="118"/>
                    </a:cubicBezTo>
                    <a:cubicBezTo>
                      <a:pt x="228" y="111"/>
                      <a:pt x="230" y="106"/>
                      <a:pt x="231" y="103"/>
                    </a:cubicBezTo>
                    <a:cubicBezTo>
                      <a:pt x="233" y="101"/>
                      <a:pt x="234" y="101"/>
                      <a:pt x="236" y="107"/>
                    </a:cubicBezTo>
                    <a:cubicBezTo>
                      <a:pt x="236" y="110"/>
                      <a:pt x="237" y="114"/>
                      <a:pt x="237" y="119"/>
                    </a:cubicBezTo>
                    <a:cubicBezTo>
                      <a:pt x="238" y="122"/>
                      <a:pt x="238" y="125"/>
                      <a:pt x="238" y="129"/>
                    </a:cubicBezTo>
                    <a:close/>
                    <a:moveTo>
                      <a:pt x="109" y="220"/>
                    </a:moveTo>
                    <a:cubicBezTo>
                      <a:pt x="109" y="220"/>
                      <a:pt x="109" y="220"/>
                      <a:pt x="109" y="220"/>
                    </a:cubicBezTo>
                    <a:cubicBezTo>
                      <a:pt x="109" y="220"/>
                      <a:pt x="109" y="220"/>
                      <a:pt x="109" y="220"/>
                    </a:cubicBezTo>
                    <a:close/>
                    <a:moveTo>
                      <a:pt x="161" y="201"/>
                    </a:moveTo>
                    <a:cubicBezTo>
                      <a:pt x="161" y="201"/>
                      <a:pt x="159" y="202"/>
                      <a:pt x="161" y="20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34"/>
              <p:cNvSpPr>
                <a:spLocks noEditPoints="1"/>
              </p:cNvSpPr>
              <p:nvPr/>
            </p:nvSpPr>
            <p:spPr bwMode="auto">
              <a:xfrm>
                <a:off x="5897563" y="1071563"/>
                <a:ext cx="1101725" cy="1128713"/>
              </a:xfrm>
              <a:custGeom>
                <a:avLst/>
                <a:gdLst/>
                <a:ahLst/>
                <a:cxnLst>
                  <a:cxn ang="0">
                    <a:pos x="183" y="79"/>
                  </a:cxn>
                  <a:cxn ang="0">
                    <a:pos x="237" y="51"/>
                  </a:cxn>
                  <a:cxn ang="0">
                    <a:pos x="244" y="94"/>
                  </a:cxn>
                  <a:cxn ang="0">
                    <a:pos x="245" y="118"/>
                  </a:cxn>
                  <a:cxn ang="0">
                    <a:pos x="237" y="140"/>
                  </a:cxn>
                  <a:cxn ang="0">
                    <a:pos x="222" y="146"/>
                  </a:cxn>
                  <a:cxn ang="0">
                    <a:pos x="213" y="97"/>
                  </a:cxn>
                  <a:cxn ang="0">
                    <a:pos x="171" y="102"/>
                  </a:cxn>
                  <a:cxn ang="0">
                    <a:pos x="107" y="38"/>
                  </a:cxn>
                  <a:cxn ang="0">
                    <a:pos x="116" y="16"/>
                  </a:cxn>
                  <a:cxn ang="0">
                    <a:pos x="149" y="2"/>
                  </a:cxn>
                  <a:cxn ang="0">
                    <a:pos x="134" y="23"/>
                  </a:cxn>
                  <a:cxn ang="0">
                    <a:pos x="152" y="30"/>
                  </a:cxn>
                  <a:cxn ang="0">
                    <a:pos x="134" y="41"/>
                  </a:cxn>
                  <a:cxn ang="0">
                    <a:pos x="107" y="38"/>
                  </a:cxn>
                  <a:cxn ang="0">
                    <a:pos x="132" y="21"/>
                  </a:cxn>
                  <a:cxn ang="0">
                    <a:pos x="268" y="196"/>
                  </a:cxn>
                  <a:cxn ang="0">
                    <a:pos x="253" y="220"/>
                  </a:cxn>
                  <a:cxn ang="0">
                    <a:pos x="257" y="248"/>
                  </a:cxn>
                  <a:cxn ang="0">
                    <a:pos x="241" y="256"/>
                  </a:cxn>
                  <a:cxn ang="0">
                    <a:pos x="237" y="278"/>
                  </a:cxn>
                  <a:cxn ang="0">
                    <a:pos x="228" y="281"/>
                  </a:cxn>
                  <a:cxn ang="0">
                    <a:pos x="212" y="272"/>
                  </a:cxn>
                  <a:cxn ang="0">
                    <a:pos x="160" y="300"/>
                  </a:cxn>
                  <a:cxn ang="0">
                    <a:pos x="167" y="256"/>
                  </a:cxn>
                  <a:cxn ang="0">
                    <a:pos x="79" y="288"/>
                  </a:cxn>
                  <a:cxn ang="0">
                    <a:pos x="69" y="244"/>
                  </a:cxn>
                  <a:cxn ang="0">
                    <a:pos x="38" y="253"/>
                  </a:cxn>
                  <a:cxn ang="0">
                    <a:pos x="51" y="192"/>
                  </a:cxn>
                  <a:cxn ang="0">
                    <a:pos x="45" y="196"/>
                  </a:cxn>
                  <a:cxn ang="0">
                    <a:pos x="27" y="173"/>
                  </a:cxn>
                  <a:cxn ang="0">
                    <a:pos x="84" y="115"/>
                  </a:cxn>
                  <a:cxn ang="0">
                    <a:pos x="3" y="145"/>
                  </a:cxn>
                  <a:cxn ang="0">
                    <a:pos x="33" y="84"/>
                  </a:cxn>
                  <a:cxn ang="0">
                    <a:pos x="29" y="56"/>
                  </a:cxn>
                  <a:cxn ang="0">
                    <a:pos x="54" y="43"/>
                  </a:cxn>
                  <a:cxn ang="0">
                    <a:pos x="86" y="41"/>
                  </a:cxn>
                  <a:cxn ang="0">
                    <a:pos x="77" y="71"/>
                  </a:cxn>
                  <a:cxn ang="0">
                    <a:pos x="68" y="89"/>
                  </a:cxn>
                  <a:cxn ang="0">
                    <a:pos x="175" y="46"/>
                  </a:cxn>
                  <a:cxn ang="0">
                    <a:pos x="111" y="131"/>
                  </a:cxn>
                  <a:cxn ang="0">
                    <a:pos x="112" y="140"/>
                  </a:cxn>
                  <a:cxn ang="0">
                    <a:pos x="89" y="191"/>
                  </a:cxn>
                  <a:cxn ang="0">
                    <a:pos x="90" y="198"/>
                  </a:cxn>
                  <a:cxn ang="0">
                    <a:pos x="99" y="247"/>
                  </a:cxn>
                  <a:cxn ang="0">
                    <a:pos x="195" y="192"/>
                  </a:cxn>
                  <a:cxn ang="0">
                    <a:pos x="287" y="155"/>
                  </a:cxn>
                  <a:cxn ang="0">
                    <a:pos x="48" y="59"/>
                  </a:cxn>
                  <a:cxn ang="0">
                    <a:pos x="48" y="59"/>
                  </a:cxn>
                </a:cxnLst>
                <a:rect l="0" t="0" r="r" b="b"/>
                <a:pathLst>
                  <a:path w="294" h="301">
                    <a:moveTo>
                      <a:pt x="177" y="81"/>
                    </a:moveTo>
                    <a:cubicBezTo>
                      <a:pt x="179" y="80"/>
                      <a:pt x="181" y="79"/>
                      <a:pt x="183" y="79"/>
                    </a:cubicBezTo>
                    <a:cubicBezTo>
                      <a:pt x="190" y="76"/>
                      <a:pt x="209" y="63"/>
                      <a:pt x="225" y="53"/>
                    </a:cubicBezTo>
                    <a:cubicBezTo>
                      <a:pt x="229" y="51"/>
                      <a:pt x="233" y="50"/>
                      <a:pt x="237" y="51"/>
                    </a:cubicBezTo>
                    <a:cubicBezTo>
                      <a:pt x="241" y="52"/>
                      <a:pt x="245" y="54"/>
                      <a:pt x="247" y="58"/>
                    </a:cubicBezTo>
                    <a:cubicBezTo>
                      <a:pt x="250" y="63"/>
                      <a:pt x="250" y="63"/>
                      <a:pt x="244" y="94"/>
                    </a:cubicBezTo>
                    <a:cubicBezTo>
                      <a:pt x="243" y="99"/>
                      <a:pt x="242" y="106"/>
                      <a:pt x="241" y="113"/>
                    </a:cubicBezTo>
                    <a:cubicBezTo>
                      <a:pt x="242" y="114"/>
                      <a:pt x="244" y="116"/>
                      <a:pt x="245" y="118"/>
                    </a:cubicBezTo>
                    <a:cubicBezTo>
                      <a:pt x="249" y="125"/>
                      <a:pt x="247" y="134"/>
                      <a:pt x="240" y="139"/>
                    </a:cubicBezTo>
                    <a:cubicBezTo>
                      <a:pt x="239" y="139"/>
                      <a:pt x="238" y="139"/>
                      <a:pt x="237" y="140"/>
                    </a:cubicBezTo>
                    <a:cubicBezTo>
                      <a:pt x="236" y="141"/>
                      <a:pt x="234" y="143"/>
                      <a:pt x="232" y="144"/>
                    </a:cubicBezTo>
                    <a:cubicBezTo>
                      <a:pt x="229" y="146"/>
                      <a:pt x="226" y="147"/>
                      <a:pt x="222" y="146"/>
                    </a:cubicBezTo>
                    <a:cubicBezTo>
                      <a:pt x="217" y="146"/>
                      <a:pt x="212" y="143"/>
                      <a:pt x="210" y="138"/>
                    </a:cubicBezTo>
                    <a:cubicBezTo>
                      <a:pt x="207" y="133"/>
                      <a:pt x="206" y="131"/>
                      <a:pt x="213" y="97"/>
                    </a:cubicBezTo>
                    <a:cubicBezTo>
                      <a:pt x="190" y="111"/>
                      <a:pt x="186" y="110"/>
                      <a:pt x="181" y="109"/>
                    </a:cubicBezTo>
                    <a:cubicBezTo>
                      <a:pt x="177" y="108"/>
                      <a:pt x="173" y="105"/>
                      <a:pt x="171" y="102"/>
                    </a:cubicBezTo>
                    <a:cubicBezTo>
                      <a:pt x="167" y="94"/>
                      <a:pt x="169" y="85"/>
                      <a:pt x="177" y="81"/>
                    </a:cubicBezTo>
                    <a:close/>
                    <a:moveTo>
                      <a:pt x="107" y="38"/>
                    </a:moveTo>
                    <a:cubicBezTo>
                      <a:pt x="103" y="31"/>
                      <a:pt x="106" y="22"/>
                      <a:pt x="113" y="18"/>
                    </a:cubicBezTo>
                    <a:cubicBezTo>
                      <a:pt x="114" y="17"/>
                      <a:pt x="115" y="17"/>
                      <a:pt x="116" y="16"/>
                    </a:cubicBezTo>
                    <a:cubicBezTo>
                      <a:pt x="120" y="14"/>
                      <a:pt x="128" y="9"/>
                      <a:pt x="132" y="7"/>
                    </a:cubicBezTo>
                    <a:cubicBezTo>
                      <a:pt x="139" y="2"/>
                      <a:pt x="143" y="0"/>
                      <a:pt x="149" y="2"/>
                    </a:cubicBezTo>
                    <a:cubicBezTo>
                      <a:pt x="145" y="17"/>
                      <a:pt x="145" y="17"/>
                      <a:pt x="145" y="17"/>
                    </a:cubicBezTo>
                    <a:cubicBezTo>
                      <a:pt x="134" y="23"/>
                      <a:pt x="134" y="23"/>
                      <a:pt x="134" y="23"/>
                    </a:cubicBezTo>
                    <a:cubicBezTo>
                      <a:pt x="132" y="24"/>
                      <a:pt x="132" y="24"/>
                      <a:pt x="132" y="24"/>
                    </a:cubicBezTo>
                    <a:cubicBezTo>
                      <a:pt x="137" y="32"/>
                      <a:pt x="146" y="33"/>
                      <a:pt x="152" y="30"/>
                    </a:cubicBezTo>
                    <a:cubicBezTo>
                      <a:pt x="152" y="30"/>
                      <a:pt x="150" y="31"/>
                      <a:pt x="148" y="33"/>
                    </a:cubicBezTo>
                    <a:cubicBezTo>
                      <a:pt x="142" y="36"/>
                      <a:pt x="138" y="39"/>
                      <a:pt x="134" y="41"/>
                    </a:cubicBezTo>
                    <a:cubicBezTo>
                      <a:pt x="125" y="46"/>
                      <a:pt x="122" y="47"/>
                      <a:pt x="117" y="45"/>
                    </a:cubicBezTo>
                    <a:cubicBezTo>
                      <a:pt x="113" y="44"/>
                      <a:pt x="110" y="42"/>
                      <a:pt x="107" y="38"/>
                    </a:cubicBezTo>
                    <a:close/>
                    <a:moveTo>
                      <a:pt x="128" y="17"/>
                    </a:moveTo>
                    <a:cubicBezTo>
                      <a:pt x="130" y="18"/>
                      <a:pt x="131" y="20"/>
                      <a:pt x="132" y="21"/>
                    </a:cubicBezTo>
                    <a:cubicBezTo>
                      <a:pt x="131" y="20"/>
                      <a:pt x="130" y="18"/>
                      <a:pt x="128" y="17"/>
                    </a:cubicBezTo>
                    <a:close/>
                    <a:moveTo>
                      <a:pt x="268" y="196"/>
                    </a:moveTo>
                    <a:cubicBezTo>
                      <a:pt x="261" y="203"/>
                      <a:pt x="253" y="212"/>
                      <a:pt x="244" y="221"/>
                    </a:cubicBezTo>
                    <a:cubicBezTo>
                      <a:pt x="249" y="219"/>
                      <a:pt x="251" y="220"/>
                      <a:pt x="253" y="220"/>
                    </a:cubicBezTo>
                    <a:cubicBezTo>
                      <a:pt x="257" y="221"/>
                      <a:pt x="261" y="224"/>
                      <a:pt x="263" y="228"/>
                    </a:cubicBezTo>
                    <a:cubicBezTo>
                      <a:pt x="267" y="235"/>
                      <a:pt x="265" y="244"/>
                      <a:pt x="257" y="248"/>
                    </a:cubicBezTo>
                    <a:cubicBezTo>
                      <a:pt x="255" y="249"/>
                      <a:pt x="253" y="250"/>
                      <a:pt x="251" y="250"/>
                    </a:cubicBezTo>
                    <a:cubicBezTo>
                      <a:pt x="249" y="251"/>
                      <a:pt x="245" y="253"/>
                      <a:pt x="241" y="256"/>
                    </a:cubicBezTo>
                    <a:cubicBezTo>
                      <a:pt x="241" y="256"/>
                      <a:pt x="242" y="257"/>
                      <a:pt x="242" y="257"/>
                    </a:cubicBezTo>
                    <a:cubicBezTo>
                      <a:pt x="246" y="264"/>
                      <a:pt x="244" y="273"/>
                      <a:pt x="237" y="278"/>
                    </a:cubicBezTo>
                    <a:cubicBezTo>
                      <a:pt x="236" y="278"/>
                      <a:pt x="235" y="279"/>
                      <a:pt x="234" y="279"/>
                    </a:cubicBezTo>
                    <a:cubicBezTo>
                      <a:pt x="232" y="281"/>
                      <a:pt x="229" y="281"/>
                      <a:pt x="228" y="281"/>
                    </a:cubicBezTo>
                    <a:cubicBezTo>
                      <a:pt x="222" y="282"/>
                      <a:pt x="216" y="279"/>
                      <a:pt x="213" y="274"/>
                    </a:cubicBezTo>
                    <a:cubicBezTo>
                      <a:pt x="213" y="273"/>
                      <a:pt x="213" y="273"/>
                      <a:pt x="212" y="272"/>
                    </a:cubicBezTo>
                    <a:cubicBezTo>
                      <a:pt x="199" y="280"/>
                      <a:pt x="185" y="289"/>
                      <a:pt x="172" y="298"/>
                    </a:cubicBezTo>
                    <a:cubicBezTo>
                      <a:pt x="168" y="300"/>
                      <a:pt x="164" y="301"/>
                      <a:pt x="160" y="300"/>
                    </a:cubicBezTo>
                    <a:cubicBezTo>
                      <a:pt x="156" y="299"/>
                      <a:pt x="153" y="296"/>
                      <a:pt x="151" y="292"/>
                    </a:cubicBezTo>
                    <a:cubicBezTo>
                      <a:pt x="144" y="281"/>
                      <a:pt x="152" y="272"/>
                      <a:pt x="167" y="256"/>
                    </a:cubicBezTo>
                    <a:cubicBezTo>
                      <a:pt x="175" y="248"/>
                      <a:pt x="184" y="238"/>
                      <a:pt x="194" y="228"/>
                    </a:cubicBezTo>
                    <a:cubicBezTo>
                      <a:pt x="97" y="289"/>
                      <a:pt x="89" y="291"/>
                      <a:pt x="79" y="288"/>
                    </a:cubicBezTo>
                    <a:cubicBezTo>
                      <a:pt x="75" y="287"/>
                      <a:pt x="71" y="285"/>
                      <a:pt x="69" y="281"/>
                    </a:cubicBezTo>
                    <a:cubicBezTo>
                      <a:pt x="67" y="277"/>
                      <a:pt x="67" y="277"/>
                      <a:pt x="69" y="244"/>
                    </a:cubicBezTo>
                    <a:cubicBezTo>
                      <a:pt x="69" y="243"/>
                      <a:pt x="69" y="242"/>
                      <a:pt x="69" y="240"/>
                    </a:cubicBezTo>
                    <a:cubicBezTo>
                      <a:pt x="45" y="255"/>
                      <a:pt x="44" y="254"/>
                      <a:pt x="38" y="253"/>
                    </a:cubicBezTo>
                    <a:cubicBezTo>
                      <a:pt x="34" y="252"/>
                      <a:pt x="31" y="249"/>
                      <a:pt x="29" y="246"/>
                    </a:cubicBezTo>
                    <a:cubicBezTo>
                      <a:pt x="23" y="236"/>
                      <a:pt x="25" y="231"/>
                      <a:pt x="51" y="192"/>
                    </a:cubicBezTo>
                    <a:cubicBezTo>
                      <a:pt x="49" y="194"/>
                      <a:pt x="47" y="195"/>
                      <a:pt x="45" y="196"/>
                    </a:cubicBezTo>
                    <a:cubicBezTo>
                      <a:pt x="45" y="196"/>
                      <a:pt x="45" y="196"/>
                      <a:pt x="45" y="196"/>
                    </a:cubicBezTo>
                    <a:cubicBezTo>
                      <a:pt x="38" y="200"/>
                      <a:pt x="30" y="199"/>
                      <a:pt x="25" y="193"/>
                    </a:cubicBezTo>
                    <a:cubicBezTo>
                      <a:pt x="21" y="187"/>
                      <a:pt x="21" y="178"/>
                      <a:pt x="27" y="173"/>
                    </a:cubicBezTo>
                    <a:cubicBezTo>
                      <a:pt x="46" y="153"/>
                      <a:pt x="67" y="133"/>
                      <a:pt x="85" y="114"/>
                    </a:cubicBezTo>
                    <a:cubicBezTo>
                      <a:pt x="85" y="115"/>
                      <a:pt x="85" y="115"/>
                      <a:pt x="84" y="115"/>
                    </a:cubicBezTo>
                    <a:cubicBezTo>
                      <a:pt x="24" y="154"/>
                      <a:pt x="22" y="154"/>
                      <a:pt x="13" y="152"/>
                    </a:cubicBezTo>
                    <a:cubicBezTo>
                      <a:pt x="9" y="151"/>
                      <a:pt x="5" y="149"/>
                      <a:pt x="3" y="145"/>
                    </a:cubicBezTo>
                    <a:cubicBezTo>
                      <a:pt x="0" y="140"/>
                      <a:pt x="1" y="134"/>
                      <a:pt x="4" y="129"/>
                    </a:cubicBezTo>
                    <a:cubicBezTo>
                      <a:pt x="12" y="116"/>
                      <a:pt x="23" y="99"/>
                      <a:pt x="33" y="84"/>
                    </a:cubicBezTo>
                    <a:cubicBezTo>
                      <a:pt x="29" y="83"/>
                      <a:pt x="26" y="80"/>
                      <a:pt x="24" y="77"/>
                    </a:cubicBezTo>
                    <a:cubicBezTo>
                      <a:pt x="20" y="70"/>
                      <a:pt x="22" y="60"/>
                      <a:pt x="29" y="56"/>
                    </a:cubicBezTo>
                    <a:cubicBezTo>
                      <a:pt x="31" y="56"/>
                      <a:pt x="32" y="55"/>
                      <a:pt x="34" y="55"/>
                    </a:cubicBezTo>
                    <a:cubicBezTo>
                      <a:pt x="38" y="52"/>
                      <a:pt x="48" y="46"/>
                      <a:pt x="54" y="43"/>
                    </a:cubicBezTo>
                    <a:cubicBezTo>
                      <a:pt x="68" y="34"/>
                      <a:pt x="70" y="32"/>
                      <a:pt x="77" y="34"/>
                    </a:cubicBezTo>
                    <a:cubicBezTo>
                      <a:pt x="80" y="35"/>
                      <a:pt x="84" y="38"/>
                      <a:pt x="86" y="41"/>
                    </a:cubicBezTo>
                    <a:cubicBezTo>
                      <a:pt x="91" y="49"/>
                      <a:pt x="87" y="55"/>
                      <a:pt x="83" y="61"/>
                    </a:cubicBezTo>
                    <a:cubicBezTo>
                      <a:pt x="82" y="63"/>
                      <a:pt x="80" y="67"/>
                      <a:pt x="77" y="71"/>
                    </a:cubicBezTo>
                    <a:cubicBezTo>
                      <a:pt x="73" y="77"/>
                      <a:pt x="68" y="85"/>
                      <a:pt x="63" y="93"/>
                    </a:cubicBezTo>
                    <a:cubicBezTo>
                      <a:pt x="65" y="92"/>
                      <a:pt x="66" y="91"/>
                      <a:pt x="68" y="89"/>
                    </a:cubicBezTo>
                    <a:cubicBezTo>
                      <a:pt x="146" y="40"/>
                      <a:pt x="155" y="36"/>
                      <a:pt x="165" y="38"/>
                    </a:cubicBezTo>
                    <a:cubicBezTo>
                      <a:pt x="170" y="39"/>
                      <a:pt x="173" y="42"/>
                      <a:pt x="175" y="46"/>
                    </a:cubicBezTo>
                    <a:cubicBezTo>
                      <a:pt x="182" y="57"/>
                      <a:pt x="174" y="66"/>
                      <a:pt x="155" y="86"/>
                    </a:cubicBezTo>
                    <a:cubicBezTo>
                      <a:pt x="145" y="97"/>
                      <a:pt x="130" y="112"/>
                      <a:pt x="111" y="131"/>
                    </a:cubicBezTo>
                    <a:cubicBezTo>
                      <a:pt x="110" y="132"/>
                      <a:pt x="109" y="134"/>
                      <a:pt x="107" y="135"/>
                    </a:cubicBezTo>
                    <a:cubicBezTo>
                      <a:pt x="109" y="137"/>
                      <a:pt x="111" y="138"/>
                      <a:pt x="112" y="140"/>
                    </a:cubicBezTo>
                    <a:cubicBezTo>
                      <a:pt x="117" y="149"/>
                      <a:pt x="112" y="156"/>
                      <a:pt x="105" y="167"/>
                    </a:cubicBezTo>
                    <a:cubicBezTo>
                      <a:pt x="101" y="174"/>
                      <a:pt x="95" y="182"/>
                      <a:pt x="89" y="191"/>
                    </a:cubicBezTo>
                    <a:cubicBezTo>
                      <a:pt x="87" y="193"/>
                      <a:pt x="86" y="195"/>
                      <a:pt x="85" y="197"/>
                    </a:cubicBezTo>
                    <a:cubicBezTo>
                      <a:pt x="86" y="197"/>
                      <a:pt x="88" y="197"/>
                      <a:pt x="90" y="198"/>
                    </a:cubicBezTo>
                    <a:cubicBezTo>
                      <a:pt x="94" y="199"/>
                      <a:pt x="98" y="201"/>
                      <a:pt x="100" y="205"/>
                    </a:cubicBezTo>
                    <a:cubicBezTo>
                      <a:pt x="102" y="209"/>
                      <a:pt x="102" y="209"/>
                      <a:pt x="99" y="247"/>
                    </a:cubicBezTo>
                    <a:cubicBezTo>
                      <a:pt x="99" y="248"/>
                      <a:pt x="99" y="249"/>
                      <a:pt x="99" y="250"/>
                    </a:cubicBezTo>
                    <a:cubicBezTo>
                      <a:pt x="124" y="236"/>
                      <a:pt x="167" y="210"/>
                      <a:pt x="195" y="192"/>
                    </a:cubicBezTo>
                    <a:cubicBezTo>
                      <a:pt x="269" y="146"/>
                      <a:pt x="269" y="146"/>
                      <a:pt x="278" y="148"/>
                    </a:cubicBezTo>
                    <a:cubicBezTo>
                      <a:pt x="282" y="149"/>
                      <a:pt x="285" y="151"/>
                      <a:pt x="287" y="155"/>
                    </a:cubicBezTo>
                    <a:cubicBezTo>
                      <a:pt x="294" y="167"/>
                      <a:pt x="284" y="178"/>
                      <a:pt x="268" y="196"/>
                    </a:cubicBezTo>
                    <a:close/>
                    <a:moveTo>
                      <a:pt x="48" y="59"/>
                    </a:moveTo>
                    <a:cubicBezTo>
                      <a:pt x="47" y="58"/>
                      <a:pt x="47" y="58"/>
                      <a:pt x="46" y="57"/>
                    </a:cubicBezTo>
                    <a:cubicBezTo>
                      <a:pt x="47" y="58"/>
                      <a:pt x="47" y="59"/>
                      <a:pt x="48" y="59"/>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35"/>
              <p:cNvSpPr>
                <a:spLocks noEditPoints="1"/>
              </p:cNvSpPr>
              <p:nvPr/>
            </p:nvSpPr>
            <p:spPr bwMode="auto">
              <a:xfrm>
                <a:off x="5856288" y="1096963"/>
                <a:ext cx="1214438" cy="1223963"/>
              </a:xfrm>
              <a:custGeom>
                <a:avLst/>
                <a:gdLst/>
                <a:ahLst/>
                <a:cxnLst>
                  <a:cxn ang="0">
                    <a:pos x="154" y="99"/>
                  </a:cxn>
                  <a:cxn ang="0">
                    <a:pos x="175" y="207"/>
                  </a:cxn>
                  <a:cxn ang="0">
                    <a:pos x="153" y="212"/>
                  </a:cxn>
                  <a:cxn ang="0">
                    <a:pos x="282" y="199"/>
                  </a:cxn>
                  <a:cxn ang="0">
                    <a:pos x="312" y="161"/>
                  </a:cxn>
                  <a:cxn ang="0">
                    <a:pos x="274" y="184"/>
                  </a:cxn>
                  <a:cxn ang="0">
                    <a:pos x="260" y="210"/>
                  </a:cxn>
                  <a:cxn ang="0">
                    <a:pos x="267" y="260"/>
                  </a:cxn>
                  <a:cxn ang="0">
                    <a:pos x="222" y="255"/>
                  </a:cxn>
                  <a:cxn ang="0">
                    <a:pos x="212" y="258"/>
                  </a:cxn>
                  <a:cxn ang="0">
                    <a:pos x="196" y="265"/>
                  </a:cxn>
                  <a:cxn ang="0">
                    <a:pos x="187" y="276"/>
                  </a:cxn>
                  <a:cxn ang="0">
                    <a:pos x="147" y="305"/>
                  </a:cxn>
                  <a:cxn ang="0">
                    <a:pos x="121" y="262"/>
                  </a:cxn>
                  <a:cxn ang="0">
                    <a:pos x="111" y="258"/>
                  </a:cxn>
                  <a:cxn ang="0">
                    <a:pos x="62" y="265"/>
                  </a:cxn>
                  <a:cxn ang="0">
                    <a:pos x="61" y="204"/>
                  </a:cxn>
                  <a:cxn ang="0">
                    <a:pos x="51" y="185"/>
                  </a:cxn>
                  <a:cxn ang="0">
                    <a:pos x="18" y="160"/>
                  </a:cxn>
                  <a:cxn ang="0">
                    <a:pos x="62" y="115"/>
                  </a:cxn>
                  <a:cxn ang="0">
                    <a:pos x="66" y="100"/>
                  </a:cxn>
                  <a:cxn ang="0">
                    <a:pos x="48" y="72"/>
                  </a:cxn>
                  <a:cxn ang="0">
                    <a:pos x="112" y="62"/>
                  </a:cxn>
                  <a:cxn ang="0">
                    <a:pos x="133" y="53"/>
                  </a:cxn>
                  <a:cxn ang="0">
                    <a:pos x="157" y="15"/>
                  </a:cxn>
                  <a:cxn ang="0">
                    <a:pos x="191" y="50"/>
                  </a:cxn>
                  <a:cxn ang="0">
                    <a:pos x="195" y="48"/>
                  </a:cxn>
                  <a:cxn ang="0">
                    <a:pos x="198" y="55"/>
                  </a:cxn>
                  <a:cxn ang="0">
                    <a:pos x="241" y="43"/>
                  </a:cxn>
                  <a:cxn ang="0">
                    <a:pos x="267" y="91"/>
                  </a:cxn>
                  <a:cxn ang="0">
                    <a:pos x="272" y="127"/>
                  </a:cxn>
                  <a:cxn ang="0">
                    <a:pos x="286" y="123"/>
                  </a:cxn>
                  <a:cxn ang="0">
                    <a:pos x="286" y="63"/>
                  </a:cxn>
                  <a:cxn ang="0">
                    <a:pos x="229" y="40"/>
                  </a:cxn>
                  <a:cxn ang="0">
                    <a:pos x="206" y="46"/>
                  </a:cxn>
                  <a:cxn ang="0">
                    <a:pos x="144" y="2"/>
                  </a:cxn>
                  <a:cxn ang="0">
                    <a:pos x="118" y="46"/>
                  </a:cxn>
                  <a:cxn ang="0">
                    <a:pos x="64" y="35"/>
                  </a:cxn>
                  <a:cxn ang="0">
                    <a:pos x="51" y="104"/>
                  </a:cxn>
                  <a:cxn ang="0">
                    <a:pos x="21" y="124"/>
                  </a:cxn>
                  <a:cxn ang="0">
                    <a:pos x="27" y="199"/>
                  </a:cxn>
                  <a:cxn ang="0">
                    <a:pos x="50" y="218"/>
                  </a:cxn>
                  <a:cxn ang="0">
                    <a:pos x="57" y="284"/>
                  </a:cxn>
                  <a:cxn ang="0">
                    <a:pos x="89" y="290"/>
                  </a:cxn>
                  <a:cxn ang="0">
                    <a:pos x="124" y="282"/>
                  </a:cxn>
                  <a:cxn ang="0">
                    <a:pos x="162" y="323"/>
                  </a:cxn>
                  <a:cxn ang="0">
                    <a:pos x="207" y="280"/>
                  </a:cxn>
                  <a:cxn ang="0">
                    <a:pos x="240" y="287"/>
                  </a:cxn>
                  <a:cxn ang="0">
                    <a:pos x="277" y="213"/>
                  </a:cxn>
                  <a:cxn ang="0">
                    <a:pos x="282" y="199"/>
                  </a:cxn>
                  <a:cxn ang="0">
                    <a:pos x="308" y="194"/>
                  </a:cxn>
                </a:cxnLst>
                <a:rect l="0" t="0" r="r" b="b"/>
                <a:pathLst>
                  <a:path w="324" h="326">
                    <a:moveTo>
                      <a:pt x="152" y="220"/>
                    </a:moveTo>
                    <a:cubicBezTo>
                      <a:pt x="153" y="220"/>
                      <a:pt x="128" y="220"/>
                      <a:pt x="110" y="191"/>
                    </a:cubicBezTo>
                    <a:cubicBezTo>
                      <a:pt x="101" y="178"/>
                      <a:pt x="98" y="157"/>
                      <a:pt x="105" y="138"/>
                    </a:cubicBezTo>
                    <a:cubicBezTo>
                      <a:pt x="113" y="119"/>
                      <a:pt x="131" y="102"/>
                      <a:pt x="154" y="99"/>
                    </a:cubicBezTo>
                    <a:cubicBezTo>
                      <a:pt x="177" y="96"/>
                      <a:pt x="201" y="106"/>
                      <a:pt x="214" y="123"/>
                    </a:cubicBezTo>
                    <a:cubicBezTo>
                      <a:pt x="227" y="141"/>
                      <a:pt x="229" y="164"/>
                      <a:pt x="224" y="181"/>
                    </a:cubicBezTo>
                    <a:cubicBezTo>
                      <a:pt x="212" y="217"/>
                      <a:pt x="181" y="224"/>
                      <a:pt x="179" y="223"/>
                    </a:cubicBezTo>
                    <a:cubicBezTo>
                      <a:pt x="164" y="221"/>
                      <a:pt x="152" y="212"/>
                      <a:pt x="175" y="207"/>
                    </a:cubicBezTo>
                    <a:cubicBezTo>
                      <a:pt x="180" y="206"/>
                      <a:pt x="202" y="198"/>
                      <a:pt x="208" y="171"/>
                    </a:cubicBezTo>
                    <a:cubicBezTo>
                      <a:pt x="216" y="145"/>
                      <a:pt x="189" y="108"/>
                      <a:pt x="154" y="115"/>
                    </a:cubicBezTo>
                    <a:cubicBezTo>
                      <a:pt x="119" y="120"/>
                      <a:pt x="105" y="163"/>
                      <a:pt x="119" y="184"/>
                    </a:cubicBezTo>
                    <a:cubicBezTo>
                      <a:pt x="131" y="208"/>
                      <a:pt x="152" y="211"/>
                      <a:pt x="153" y="212"/>
                    </a:cubicBezTo>
                    <a:cubicBezTo>
                      <a:pt x="161" y="217"/>
                      <a:pt x="169" y="222"/>
                      <a:pt x="152" y="220"/>
                    </a:cubicBezTo>
                    <a:close/>
                    <a:moveTo>
                      <a:pt x="282" y="199"/>
                    </a:moveTo>
                    <a:cubicBezTo>
                      <a:pt x="282" y="199"/>
                      <a:pt x="282" y="199"/>
                      <a:pt x="282" y="199"/>
                    </a:cubicBezTo>
                    <a:cubicBezTo>
                      <a:pt x="283" y="200"/>
                      <a:pt x="284" y="200"/>
                      <a:pt x="282" y="199"/>
                    </a:cubicBezTo>
                    <a:close/>
                    <a:moveTo>
                      <a:pt x="323" y="162"/>
                    </a:moveTo>
                    <a:cubicBezTo>
                      <a:pt x="323" y="154"/>
                      <a:pt x="322" y="149"/>
                      <a:pt x="321" y="145"/>
                    </a:cubicBezTo>
                    <a:cubicBezTo>
                      <a:pt x="320" y="137"/>
                      <a:pt x="318" y="137"/>
                      <a:pt x="317" y="140"/>
                    </a:cubicBezTo>
                    <a:cubicBezTo>
                      <a:pt x="315" y="144"/>
                      <a:pt x="314" y="151"/>
                      <a:pt x="312" y="161"/>
                    </a:cubicBezTo>
                    <a:cubicBezTo>
                      <a:pt x="311" y="165"/>
                      <a:pt x="311" y="171"/>
                      <a:pt x="310" y="175"/>
                    </a:cubicBezTo>
                    <a:cubicBezTo>
                      <a:pt x="308" y="178"/>
                      <a:pt x="307" y="179"/>
                      <a:pt x="303" y="179"/>
                    </a:cubicBezTo>
                    <a:cubicBezTo>
                      <a:pt x="301" y="179"/>
                      <a:pt x="297" y="179"/>
                      <a:pt x="285" y="180"/>
                    </a:cubicBezTo>
                    <a:cubicBezTo>
                      <a:pt x="281" y="180"/>
                      <a:pt x="278" y="182"/>
                      <a:pt x="274" y="184"/>
                    </a:cubicBezTo>
                    <a:cubicBezTo>
                      <a:pt x="272" y="186"/>
                      <a:pt x="271" y="184"/>
                      <a:pt x="267" y="191"/>
                    </a:cubicBezTo>
                    <a:cubicBezTo>
                      <a:pt x="265" y="195"/>
                      <a:pt x="265" y="195"/>
                      <a:pt x="265" y="195"/>
                    </a:cubicBezTo>
                    <a:cubicBezTo>
                      <a:pt x="264" y="198"/>
                      <a:pt x="263" y="201"/>
                      <a:pt x="262" y="205"/>
                    </a:cubicBezTo>
                    <a:cubicBezTo>
                      <a:pt x="260" y="210"/>
                      <a:pt x="260" y="210"/>
                      <a:pt x="260" y="210"/>
                    </a:cubicBezTo>
                    <a:cubicBezTo>
                      <a:pt x="257" y="221"/>
                      <a:pt x="260" y="219"/>
                      <a:pt x="261" y="223"/>
                    </a:cubicBezTo>
                    <a:cubicBezTo>
                      <a:pt x="268" y="235"/>
                      <a:pt x="275" y="239"/>
                      <a:pt x="278" y="244"/>
                    </a:cubicBezTo>
                    <a:cubicBezTo>
                      <a:pt x="279" y="245"/>
                      <a:pt x="278" y="250"/>
                      <a:pt x="279" y="248"/>
                    </a:cubicBezTo>
                    <a:cubicBezTo>
                      <a:pt x="267" y="260"/>
                      <a:pt x="267" y="260"/>
                      <a:pt x="267" y="260"/>
                    </a:cubicBezTo>
                    <a:cubicBezTo>
                      <a:pt x="263" y="264"/>
                      <a:pt x="259" y="268"/>
                      <a:pt x="255" y="272"/>
                    </a:cubicBezTo>
                    <a:cubicBezTo>
                      <a:pt x="252" y="275"/>
                      <a:pt x="254" y="274"/>
                      <a:pt x="249" y="272"/>
                    </a:cubicBezTo>
                    <a:cubicBezTo>
                      <a:pt x="245" y="269"/>
                      <a:pt x="243" y="267"/>
                      <a:pt x="235" y="261"/>
                    </a:cubicBezTo>
                    <a:cubicBezTo>
                      <a:pt x="232" y="258"/>
                      <a:pt x="227" y="256"/>
                      <a:pt x="222" y="255"/>
                    </a:cubicBezTo>
                    <a:cubicBezTo>
                      <a:pt x="220" y="255"/>
                      <a:pt x="220" y="255"/>
                      <a:pt x="220" y="255"/>
                    </a:cubicBezTo>
                    <a:cubicBezTo>
                      <a:pt x="218" y="256"/>
                      <a:pt x="224" y="254"/>
                      <a:pt x="215" y="256"/>
                    </a:cubicBezTo>
                    <a:cubicBezTo>
                      <a:pt x="214" y="257"/>
                      <a:pt x="214" y="257"/>
                      <a:pt x="214" y="257"/>
                    </a:cubicBezTo>
                    <a:cubicBezTo>
                      <a:pt x="212" y="258"/>
                      <a:pt x="212" y="258"/>
                      <a:pt x="212" y="258"/>
                    </a:cubicBezTo>
                    <a:cubicBezTo>
                      <a:pt x="208" y="260"/>
                      <a:pt x="208" y="260"/>
                      <a:pt x="208" y="260"/>
                    </a:cubicBezTo>
                    <a:cubicBezTo>
                      <a:pt x="205" y="261"/>
                      <a:pt x="202" y="262"/>
                      <a:pt x="199" y="263"/>
                    </a:cubicBezTo>
                    <a:cubicBezTo>
                      <a:pt x="197" y="264"/>
                      <a:pt x="197" y="264"/>
                      <a:pt x="197" y="264"/>
                    </a:cubicBezTo>
                    <a:cubicBezTo>
                      <a:pt x="196" y="265"/>
                      <a:pt x="196" y="265"/>
                      <a:pt x="196" y="265"/>
                    </a:cubicBezTo>
                    <a:cubicBezTo>
                      <a:pt x="196" y="265"/>
                      <a:pt x="196" y="265"/>
                      <a:pt x="196" y="265"/>
                    </a:cubicBezTo>
                    <a:cubicBezTo>
                      <a:pt x="194" y="266"/>
                      <a:pt x="200" y="261"/>
                      <a:pt x="191" y="268"/>
                    </a:cubicBezTo>
                    <a:cubicBezTo>
                      <a:pt x="190" y="269"/>
                      <a:pt x="190" y="269"/>
                      <a:pt x="190" y="269"/>
                    </a:cubicBezTo>
                    <a:cubicBezTo>
                      <a:pt x="189" y="272"/>
                      <a:pt x="188" y="274"/>
                      <a:pt x="187" y="276"/>
                    </a:cubicBezTo>
                    <a:cubicBezTo>
                      <a:pt x="185" y="288"/>
                      <a:pt x="187" y="291"/>
                      <a:pt x="186" y="299"/>
                    </a:cubicBezTo>
                    <a:cubicBezTo>
                      <a:pt x="185" y="303"/>
                      <a:pt x="183" y="306"/>
                      <a:pt x="181" y="305"/>
                    </a:cubicBezTo>
                    <a:cubicBezTo>
                      <a:pt x="158" y="305"/>
                      <a:pt x="158" y="305"/>
                      <a:pt x="158" y="305"/>
                    </a:cubicBezTo>
                    <a:cubicBezTo>
                      <a:pt x="155" y="305"/>
                      <a:pt x="151" y="305"/>
                      <a:pt x="147" y="305"/>
                    </a:cubicBezTo>
                    <a:cubicBezTo>
                      <a:pt x="147" y="305"/>
                      <a:pt x="146" y="305"/>
                      <a:pt x="146" y="304"/>
                    </a:cubicBezTo>
                    <a:cubicBezTo>
                      <a:pt x="144" y="299"/>
                      <a:pt x="144" y="293"/>
                      <a:pt x="143" y="283"/>
                    </a:cubicBezTo>
                    <a:cubicBezTo>
                      <a:pt x="140" y="277"/>
                      <a:pt x="143" y="274"/>
                      <a:pt x="131" y="266"/>
                    </a:cubicBezTo>
                    <a:cubicBezTo>
                      <a:pt x="121" y="262"/>
                      <a:pt x="121" y="262"/>
                      <a:pt x="121" y="262"/>
                    </a:cubicBezTo>
                    <a:cubicBezTo>
                      <a:pt x="116" y="260"/>
                      <a:pt x="116" y="260"/>
                      <a:pt x="116" y="260"/>
                    </a:cubicBezTo>
                    <a:cubicBezTo>
                      <a:pt x="113" y="259"/>
                      <a:pt x="113" y="259"/>
                      <a:pt x="113" y="259"/>
                    </a:cubicBezTo>
                    <a:cubicBezTo>
                      <a:pt x="112" y="258"/>
                      <a:pt x="112" y="258"/>
                      <a:pt x="112" y="258"/>
                    </a:cubicBezTo>
                    <a:cubicBezTo>
                      <a:pt x="111" y="258"/>
                      <a:pt x="111" y="258"/>
                      <a:pt x="111" y="258"/>
                    </a:cubicBezTo>
                    <a:cubicBezTo>
                      <a:pt x="111" y="258"/>
                      <a:pt x="111" y="258"/>
                      <a:pt x="111" y="258"/>
                    </a:cubicBezTo>
                    <a:cubicBezTo>
                      <a:pt x="98" y="256"/>
                      <a:pt x="107" y="257"/>
                      <a:pt x="104" y="257"/>
                    </a:cubicBezTo>
                    <a:cubicBezTo>
                      <a:pt x="98" y="258"/>
                      <a:pt x="93" y="263"/>
                      <a:pt x="90" y="266"/>
                    </a:cubicBezTo>
                    <a:cubicBezTo>
                      <a:pt x="75" y="281"/>
                      <a:pt x="78" y="281"/>
                      <a:pt x="62" y="265"/>
                    </a:cubicBezTo>
                    <a:cubicBezTo>
                      <a:pt x="58" y="260"/>
                      <a:pt x="47" y="250"/>
                      <a:pt x="48" y="250"/>
                    </a:cubicBezTo>
                    <a:cubicBezTo>
                      <a:pt x="47" y="249"/>
                      <a:pt x="53" y="241"/>
                      <a:pt x="59" y="235"/>
                    </a:cubicBezTo>
                    <a:cubicBezTo>
                      <a:pt x="62" y="231"/>
                      <a:pt x="66" y="226"/>
                      <a:pt x="66" y="220"/>
                    </a:cubicBezTo>
                    <a:cubicBezTo>
                      <a:pt x="65" y="206"/>
                      <a:pt x="63" y="210"/>
                      <a:pt x="61" y="204"/>
                    </a:cubicBezTo>
                    <a:cubicBezTo>
                      <a:pt x="60" y="200"/>
                      <a:pt x="59" y="196"/>
                      <a:pt x="57" y="192"/>
                    </a:cubicBezTo>
                    <a:cubicBezTo>
                      <a:pt x="57" y="191"/>
                      <a:pt x="57" y="191"/>
                      <a:pt x="57" y="191"/>
                    </a:cubicBezTo>
                    <a:cubicBezTo>
                      <a:pt x="58" y="192"/>
                      <a:pt x="48" y="181"/>
                      <a:pt x="52" y="186"/>
                    </a:cubicBezTo>
                    <a:cubicBezTo>
                      <a:pt x="51" y="185"/>
                      <a:pt x="51" y="185"/>
                      <a:pt x="51" y="185"/>
                    </a:cubicBezTo>
                    <a:cubicBezTo>
                      <a:pt x="50" y="185"/>
                      <a:pt x="50" y="185"/>
                      <a:pt x="50" y="185"/>
                    </a:cubicBezTo>
                    <a:cubicBezTo>
                      <a:pt x="49" y="185"/>
                      <a:pt x="47" y="184"/>
                      <a:pt x="46" y="184"/>
                    </a:cubicBezTo>
                    <a:cubicBezTo>
                      <a:pt x="43" y="183"/>
                      <a:pt x="40" y="183"/>
                      <a:pt x="38" y="183"/>
                    </a:cubicBezTo>
                    <a:cubicBezTo>
                      <a:pt x="15" y="185"/>
                      <a:pt x="19" y="182"/>
                      <a:pt x="18" y="160"/>
                    </a:cubicBezTo>
                    <a:cubicBezTo>
                      <a:pt x="18" y="152"/>
                      <a:pt x="18" y="141"/>
                      <a:pt x="20" y="141"/>
                    </a:cubicBezTo>
                    <a:cubicBezTo>
                      <a:pt x="23" y="138"/>
                      <a:pt x="31" y="139"/>
                      <a:pt x="42" y="137"/>
                    </a:cubicBezTo>
                    <a:cubicBezTo>
                      <a:pt x="47" y="135"/>
                      <a:pt x="52" y="137"/>
                      <a:pt x="58" y="127"/>
                    </a:cubicBezTo>
                    <a:cubicBezTo>
                      <a:pt x="59" y="123"/>
                      <a:pt x="60" y="119"/>
                      <a:pt x="62" y="115"/>
                    </a:cubicBezTo>
                    <a:cubicBezTo>
                      <a:pt x="65" y="110"/>
                      <a:pt x="65" y="110"/>
                      <a:pt x="65" y="110"/>
                    </a:cubicBezTo>
                    <a:cubicBezTo>
                      <a:pt x="66" y="107"/>
                      <a:pt x="66" y="107"/>
                      <a:pt x="66" y="107"/>
                    </a:cubicBezTo>
                    <a:cubicBezTo>
                      <a:pt x="66" y="112"/>
                      <a:pt x="67" y="100"/>
                      <a:pt x="67" y="101"/>
                    </a:cubicBezTo>
                    <a:cubicBezTo>
                      <a:pt x="66" y="100"/>
                      <a:pt x="66" y="100"/>
                      <a:pt x="66" y="100"/>
                    </a:cubicBezTo>
                    <a:cubicBezTo>
                      <a:pt x="66" y="99"/>
                      <a:pt x="66" y="99"/>
                      <a:pt x="66" y="99"/>
                    </a:cubicBezTo>
                    <a:cubicBezTo>
                      <a:pt x="65" y="98"/>
                      <a:pt x="65" y="98"/>
                      <a:pt x="65" y="98"/>
                    </a:cubicBezTo>
                    <a:cubicBezTo>
                      <a:pt x="62" y="93"/>
                      <a:pt x="58" y="90"/>
                      <a:pt x="56" y="87"/>
                    </a:cubicBezTo>
                    <a:cubicBezTo>
                      <a:pt x="49" y="80"/>
                      <a:pt x="45" y="77"/>
                      <a:pt x="48" y="72"/>
                    </a:cubicBezTo>
                    <a:cubicBezTo>
                      <a:pt x="50" y="70"/>
                      <a:pt x="58" y="61"/>
                      <a:pt x="63" y="56"/>
                    </a:cubicBezTo>
                    <a:cubicBezTo>
                      <a:pt x="70" y="50"/>
                      <a:pt x="74" y="43"/>
                      <a:pt x="77" y="45"/>
                    </a:cubicBezTo>
                    <a:cubicBezTo>
                      <a:pt x="83" y="47"/>
                      <a:pt x="87" y="52"/>
                      <a:pt x="95" y="58"/>
                    </a:cubicBezTo>
                    <a:cubicBezTo>
                      <a:pt x="100" y="61"/>
                      <a:pt x="102" y="64"/>
                      <a:pt x="112" y="62"/>
                    </a:cubicBezTo>
                    <a:cubicBezTo>
                      <a:pt x="123" y="58"/>
                      <a:pt x="123" y="58"/>
                      <a:pt x="123" y="58"/>
                    </a:cubicBezTo>
                    <a:cubicBezTo>
                      <a:pt x="128" y="56"/>
                      <a:pt x="128" y="56"/>
                      <a:pt x="128" y="56"/>
                    </a:cubicBezTo>
                    <a:cubicBezTo>
                      <a:pt x="129" y="55"/>
                      <a:pt x="129" y="55"/>
                      <a:pt x="129" y="55"/>
                    </a:cubicBezTo>
                    <a:cubicBezTo>
                      <a:pt x="131" y="54"/>
                      <a:pt x="127" y="58"/>
                      <a:pt x="133" y="53"/>
                    </a:cubicBezTo>
                    <a:cubicBezTo>
                      <a:pt x="134" y="52"/>
                      <a:pt x="134" y="52"/>
                      <a:pt x="134" y="52"/>
                    </a:cubicBezTo>
                    <a:cubicBezTo>
                      <a:pt x="134" y="50"/>
                      <a:pt x="135" y="49"/>
                      <a:pt x="135" y="48"/>
                    </a:cubicBezTo>
                    <a:cubicBezTo>
                      <a:pt x="137" y="43"/>
                      <a:pt x="137" y="38"/>
                      <a:pt x="137" y="35"/>
                    </a:cubicBezTo>
                    <a:cubicBezTo>
                      <a:pt x="136" y="15"/>
                      <a:pt x="139" y="14"/>
                      <a:pt x="157" y="15"/>
                    </a:cubicBezTo>
                    <a:cubicBezTo>
                      <a:pt x="165" y="15"/>
                      <a:pt x="172" y="14"/>
                      <a:pt x="179" y="15"/>
                    </a:cubicBezTo>
                    <a:cubicBezTo>
                      <a:pt x="183" y="15"/>
                      <a:pt x="185" y="19"/>
                      <a:pt x="186" y="26"/>
                    </a:cubicBezTo>
                    <a:cubicBezTo>
                      <a:pt x="187" y="32"/>
                      <a:pt x="185" y="40"/>
                      <a:pt x="189" y="48"/>
                    </a:cubicBezTo>
                    <a:cubicBezTo>
                      <a:pt x="190" y="49"/>
                      <a:pt x="191" y="49"/>
                      <a:pt x="191" y="50"/>
                    </a:cubicBezTo>
                    <a:cubicBezTo>
                      <a:pt x="192" y="52"/>
                      <a:pt x="192" y="52"/>
                      <a:pt x="192" y="52"/>
                    </a:cubicBezTo>
                    <a:cubicBezTo>
                      <a:pt x="193" y="52"/>
                      <a:pt x="193" y="52"/>
                      <a:pt x="193" y="52"/>
                    </a:cubicBezTo>
                    <a:cubicBezTo>
                      <a:pt x="193" y="53"/>
                      <a:pt x="193" y="53"/>
                      <a:pt x="193" y="53"/>
                    </a:cubicBezTo>
                    <a:cubicBezTo>
                      <a:pt x="194" y="49"/>
                      <a:pt x="191" y="59"/>
                      <a:pt x="195" y="48"/>
                    </a:cubicBezTo>
                    <a:cubicBezTo>
                      <a:pt x="195" y="51"/>
                      <a:pt x="194" y="55"/>
                      <a:pt x="194" y="54"/>
                    </a:cubicBezTo>
                    <a:cubicBezTo>
                      <a:pt x="195" y="54"/>
                      <a:pt x="195" y="54"/>
                      <a:pt x="195" y="54"/>
                    </a:cubicBezTo>
                    <a:cubicBezTo>
                      <a:pt x="196" y="55"/>
                      <a:pt x="196" y="55"/>
                      <a:pt x="196" y="55"/>
                    </a:cubicBezTo>
                    <a:cubicBezTo>
                      <a:pt x="198" y="55"/>
                      <a:pt x="198" y="55"/>
                      <a:pt x="198" y="55"/>
                    </a:cubicBezTo>
                    <a:cubicBezTo>
                      <a:pt x="201" y="56"/>
                      <a:pt x="204" y="57"/>
                      <a:pt x="207" y="59"/>
                    </a:cubicBezTo>
                    <a:cubicBezTo>
                      <a:pt x="211" y="60"/>
                      <a:pt x="209" y="62"/>
                      <a:pt x="219" y="62"/>
                    </a:cubicBezTo>
                    <a:cubicBezTo>
                      <a:pt x="223" y="60"/>
                      <a:pt x="225" y="58"/>
                      <a:pt x="229" y="56"/>
                    </a:cubicBezTo>
                    <a:cubicBezTo>
                      <a:pt x="233" y="51"/>
                      <a:pt x="237" y="47"/>
                      <a:pt x="241" y="43"/>
                    </a:cubicBezTo>
                    <a:cubicBezTo>
                      <a:pt x="244" y="41"/>
                      <a:pt x="250" y="41"/>
                      <a:pt x="251" y="42"/>
                    </a:cubicBezTo>
                    <a:cubicBezTo>
                      <a:pt x="263" y="53"/>
                      <a:pt x="263" y="53"/>
                      <a:pt x="263" y="53"/>
                    </a:cubicBezTo>
                    <a:cubicBezTo>
                      <a:pt x="270" y="60"/>
                      <a:pt x="280" y="68"/>
                      <a:pt x="279" y="73"/>
                    </a:cubicBezTo>
                    <a:cubicBezTo>
                      <a:pt x="279" y="79"/>
                      <a:pt x="272" y="85"/>
                      <a:pt x="267" y="91"/>
                    </a:cubicBezTo>
                    <a:cubicBezTo>
                      <a:pt x="264" y="94"/>
                      <a:pt x="262" y="98"/>
                      <a:pt x="262" y="102"/>
                    </a:cubicBezTo>
                    <a:cubicBezTo>
                      <a:pt x="261" y="102"/>
                      <a:pt x="262" y="108"/>
                      <a:pt x="263" y="109"/>
                    </a:cubicBezTo>
                    <a:cubicBezTo>
                      <a:pt x="264" y="113"/>
                      <a:pt x="264" y="113"/>
                      <a:pt x="264" y="113"/>
                    </a:cubicBezTo>
                    <a:cubicBezTo>
                      <a:pt x="267" y="118"/>
                      <a:pt x="267" y="121"/>
                      <a:pt x="272" y="127"/>
                    </a:cubicBezTo>
                    <a:cubicBezTo>
                      <a:pt x="281" y="132"/>
                      <a:pt x="286" y="131"/>
                      <a:pt x="286" y="131"/>
                    </a:cubicBezTo>
                    <a:cubicBezTo>
                      <a:pt x="316" y="128"/>
                      <a:pt x="312" y="142"/>
                      <a:pt x="314" y="138"/>
                    </a:cubicBezTo>
                    <a:cubicBezTo>
                      <a:pt x="314" y="137"/>
                      <a:pt x="313" y="132"/>
                      <a:pt x="308" y="128"/>
                    </a:cubicBezTo>
                    <a:cubicBezTo>
                      <a:pt x="301" y="125"/>
                      <a:pt x="294" y="125"/>
                      <a:pt x="286" y="123"/>
                    </a:cubicBezTo>
                    <a:cubicBezTo>
                      <a:pt x="285" y="123"/>
                      <a:pt x="277" y="122"/>
                      <a:pt x="276" y="119"/>
                    </a:cubicBezTo>
                    <a:cubicBezTo>
                      <a:pt x="275" y="114"/>
                      <a:pt x="272" y="109"/>
                      <a:pt x="270" y="103"/>
                    </a:cubicBezTo>
                    <a:cubicBezTo>
                      <a:pt x="271" y="104"/>
                      <a:pt x="273" y="97"/>
                      <a:pt x="279" y="92"/>
                    </a:cubicBezTo>
                    <a:cubicBezTo>
                      <a:pt x="283" y="87"/>
                      <a:pt x="295" y="77"/>
                      <a:pt x="286" y="63"/>
                    </a:cubicBezTo>
                    <a:cubicBezTo>
                      <a:pt x="279" y="54"/>
                      <a:pt x="273" y="48"/>
                      <a:pt x="265" y="41"/>
                    </a:cubicBezTo>
                    <a:cubicBezTo>
                      <a:pt x="260" y="35"/>
                      <a:pt x="260" y="35"/>
                      <a:pt x="260" y="35"/>
                    </a:cubicBezTo>
                    <a:cubicBezTo>
                      <a:pt x="256" y="31"/>
                      <a:pt x="252" y="31"/>
                      <a:pt x="248" y="30"/>
                    </a:cubicBezTo>
                    <a:cubicBezTo>
                      <a:pt x="240" y="29"/>
                      <a:pt x="232" y="36"/>
                      <a:pt x="229" y="40"/>
                    </a:cubicBezTo>
                    <a:cubicBezTo>
                      <a:pt x="225" y="43"/>
                      <a:pt x="221" y="48"/>
                      <a:pt x="217" y="50"/>
                    </a:cubicBezTo>
                    <a:cubicBezTo>
                      <a:pt x="217" y="50"/>
                      <a:pt x="217" y="50"/>
                      <a:pt x="216" y="50"/>
                    </a:cubicBezTo>
                    <a:cubicBezTo>
                      <a:pt x="216" y="50"/>
                      <a:pt x="215" y="50"/>
                      <a:pt x="215" y="50"/>
                    </a:cubicBezTo>
                    <a:cubicBezTo>
                      <a:pt x="212" y="48"/>
                      <a:pt x="209" y="47"/>
                      <a:pt x="206" y="46"/>
                    </a:cubicBezTo>
                    <a:cubicBezTo>
                      <a:pt x="197" y="46"/>
                      <a:pt x="199" y="36"/>
                      <a:pt x="197" y="19"/>
                    </a:cubicBezTo>
                    <a:cubicBezTo>
                      <a:pt x="198" y="11"/>
                      <a:pt x="184" y="0"/>
                      <a:pt x="176" y="2"/>
                    </a:cubicBezTo>
                    <a:cubicBezTo>
                      <a:pt x="169" y="2"/>
                      <a:pt x="162" y="2"/>
                      <a:pt x="154" y="2"/>
                    </a:cubicBezTo>
                    <a:cubicBezTo>
                      <a:pt x="144" y="2"/>
                      <a:pt x="144" y="2"/>
                      <a:pt x="144" y="2"/>
                    </a:cubicBezTo>
                    <a:cubicBezTo>
                      <a:pt x="136" y="2"/>
                      <a:pt x="132" y="5"/>
                      <a:pt x="129" y="10"/>
                    </a:cubicBezTo>
                    <a:cubicBezTo>
                      <a:pt x="122" y="21"/>
                      <a:pt x="124" y="28"/>
                      <a:pt x="123" y="36"/>
                    </a:cubicBezTo>
                    <a:cubicBezTo>
                      <a:pt x="123" y="40"/>
                      <a:pt x="123" y="41"/>
                      <a:pt x="122" y="44"/>
                    </a:cubicBezTo>
                    <a:cubicBezTo>
                      <a:pt x="118" y="46"/>
                      <a:pt x="118" y="46"/>
                      <a:pt x="118" y="46"/>
                    </a:cubicBezTo>
                    <a:cubicBezTo>
                      <a:pt x="108" y="50"/>
                      <a:pt x="108" y="50"/>
                      <a:pt x="108" y="50"/>
                    </a:cubicBezTo>
                    <a:cubicBezTo>
                      <a:pt x="109" y="49"/>
                      <a:pt x="104" y="49"/>
                      <a:pt x="103" y="47"/>
                    </a:cubicBezTo>
                    <a:cubicBezTo>
                      <a:pt x="99" y="45"/>
                      <a:pt x="93" y="36"/>
                      <a:pt x="83" y="32"/>
                    </a:cubicBezTo>
                    <a:cubicBezTo>
                      <a:pt x="78" y="30"/>
                      <a:pt x="69" y="30"/>
                      <a:pt x="64" y="35"/>
                    </a:cubicBezTo>
                    <a:cubicBezTo>
                      <a:pt x="60" y="38"/>
                      <a:pt x="58" y="41"/>
                      <a:pt x="55" y="44"/>
                    </a:cubicBezTo>
                    <a:cubicBezTo>
                      <a:pt x="38" y="61"/>
                      <a:pt x="38" y="61"/>
                      <a:pt x="38" y="61"/>
                    </a:cubicBezTo>
                    <a:cubicBezTo>
                      <a:pt x="26" y="72"/>
                      <a:pt x="36" y="89"/>
                      <a:pt x="42" y="93"/>
                    </a:cubicBezTo>
                    <a:cubicBezTo>
                      <a:pt x="45" y="96"/>
                      <a:pt x="49" y="101"/>
                      <a:pt x="51" y="104"/>
                    </a:cubicBezTo>
                    <a:cubicBezTo>
                      <a:pt x="49" y="108"/>
                      <a:pt x="47" y="111"/>
                      <a:pt x="46" y="115"/>
                    </a:cubicBezTo>
                    <a:cubicBezTo>
                      <a:pt x="44" y="121"/>
                      <a:pt x="44" y="121"/>
                      <a:pt x="44" y="121"/>
                    </a:cubicBezTo>
                    <a:cubicBezTo>
                      <a:pt x="44" y="121"/>
                      <a:pt x="43" y="121"/>
                      <a:pt x="43" y="121"/>
                    </a:cubicBezTo>
                    <a:cubicBezTo>
                      <a:pt x="40" y="123"/>
                      <a:pt x="31" y="122"/>
                      <a:pt x="21" y="124"/>
                    </a:cubicBezTo>
                    <a:cubicBezTo>
                      <a:pt x="16" y="124"/>
                      <a:pt x="8" y="128"/>
                      <a:pt x="5" y="135"/>
                    </a:cubicBezTo>
                    <a:cubicBezTo>
                      <a:pt x="2" y="143"/>
                      <a:pt x="3" y="147"/>
                      <a:pt x="2" y="151"/>
                    </a:cubicBezTo>
                    <a:cubicBezTo>
                      <a:pt x="3" y="176"/>
                      <a:pt x="3" y="176"/>
                      <a:pt x="3" y="176"/>
                    </a:cubicBezTo>
                    <a:cubicBezTo>
                      <a:pt x="0" y="190"/>
                      <a:pt x="17" y="200"/>
                      <a:pt x="27" y="199"/>
                    </a:cubicBezTo>
                    <a:cubicBezTo>
                      <a:pt x="31" y="199"/>
                      <a:pt x="39" y="200"/>
                      <a:pt x="43" y="200"/>
                    </a:cubicBezTo>
                    <a:cubicBezTo>
                      <a:pt x="44" y="204"/>
                      <a:pt x="45" y="207"/>
                      <a:pt x="46" y="210"/>
                    </a:cubicBezTo>
                    <a:cubicBezTo>
                      <a:pt x="49" y="217"/>
                      <a:pt x="49" y="217"/>
                      <a:pt x="49" y="217"/>
                    </a:cubicBezTo>
                    <a:cubicBezTo>
                      <a:pt x="50" y="218"/>
                      <a:pt x="50" y="218"/>
                      <a:pt x="50" y="218"/>
                    </a:cubicBezTo>
                    <a:cubicBezTo>
                      <a:pt x="49" y="222"/>
                      <a:pt x="44" y="226"/>
                      <a:pt x="38" y="234"/>
                    </a:cubicBezTo>
                    <a:cubicBezTo>
                      <a:pt x="36" y="237"/>
                      <a:pt x="32" y="242"/>
                      <a:pt x="32" y="250"/>
                    </a:cubicBezTo>
                    <a:cubicBezTo>
                      <a:pt x="31" y="258"/>
                      <a:pt x="38" y="264"/>
                      <a:pt x="40" y="267"/>
                    </a:cubicBezTo>
                    <a:cubicBezTo>
                      <a:pt x="46" y="273"/>
                      <a:pt x="51" y="278"/>
                      <a:pt x="57" y="284"/>
                    </a:cubicBezTo>
                    <a:cubicBezTo>
                      <a:pt x="62" y="288"/>
                      <a:pt x="62" y="288"/>
                      <a:pt x="62" y="288"/>
                    </a:cubicBezTo>
                    <a:cubicBezTo>
                      <a:pt x="63" y="290"/>
                      <a:pt x="61" y="288"/>
                      <a:pt x="66" y="292"/>
                    </a:cubicBezTo>
                    <a:cubicBezTo>
                      <a:pt x="68" y="293"/>
                      <a:pt x="69" y="293"/>
                      <a:pt x="71" y="294"/>
                    </a:cubicBezTo>
                    <a:cubicBezTo>
                      <a:pt x="77" y="295"/>
                      <a:pt x="84" y="294"/>
                      <a:pt x="89" y="290"/>
                    </a:cubicBezTo>
                    <a:cubicBezTo>
                      <a:pt x="97" y="285"/>
                      <a:pt x="103" y="277"/>
                      <a:pt x="107" y="275"/>
                    </a:cubicBezTo>
                    <a:cubicBezTo>
                      <a:pt x="109" y="276"/>
                      <a:pt x="109" y="276"/>
                      <a:pt x="109" y="276"/>
                    </a:cubicBezTo>
                    <a:cubicBezTo>
                      <a:pt x="113" y="278"/>
                      <a:pt x="117" y="279"/>
                      <a:pt x="121" y="281"/>
                    </a:cubicBezTo>
                    <a:cubicBezTo>
                      <a:pt x="124" y="282"/>
                      <a:pt x="124" y="282"/>
                      <a:pt x="124" y="282"/>
                    </a:cubicBezTo>
                    <a:cubicBezTo>
                      <a:pt x="125" y="282"/>
                      <a:pt x="125" y="283"/>
                      <a:pt x="125" y="283"/>
                    </a:cubicBezTo>
                    <a:cubicBezTo>
                      <a:pt x="126" y="285"/>
                      <a:pt x="126" y="286"/>
                      <a:pt x="126" y="290"/>
                    </a:cubicBezTo>
                    <a:cubicBezTo>
                      <a:pt x="127" y="298"/>
                      <a:pt x="125" y="307"/>
                      <a:pt x="135" y="318"/>
                    </a:cubicBezTo>
                    <a:cubicBezTo>
                      <a:pt x="149" y="326"/>
                      <a:pt x="154" y="322"/>
                      <a:pt x="162" y="323"/>
                    </a:cubicBezTo>
                    <a:cubicBezTo>
                      <a:pt x="184" y="323"/>
                      <a:pt x="184" y="323"/>
                      <a:pt x="184" y="323"/>
                    </a:cubicBezTo>
                    <a:cubicBezTo>
                      <a:pt x="200" y="321"/>
                      <a:pt x="204" y="305"/>
                      <a:pt x="204" y="298"/>
                    </a:cubicBezTo>
                    <a:cubicBezTo>
                      <a:pt x="204" y="291"/>
                      <a:pt x="203" y="284"/>
                      <a:pt x="205" y="280"/>
                    </a:cubicBezTo>
                    <a:cubicBezTo>
                      <a:pt x="207" y="280"/>
                      <a:pt x="207" y="280"/>
                      <a:pt x="207" y="280"/>
                    </a:cubicBezTo>
                    <a:cubicBezTo>
                      <a:pt x="210" y="278"/>
                      <a:pt x="213" y="277"/>
                      <a:pt x="216" y="276"/>
                    </a:cubicBezTo>
                    <a:cubicBezTo>
                      <a:pt x="221" y="273"/>
                      <a:pt x="221" y="273"/>
                      <a:pt x="221" y="273"/>
                    </a:cubicBezTo>
                    <a:cubicBezTo>
                      <a:pt x="222" y="274"/>
                      <a:pt x="224" y="274"/>
                      <a:pt x="225" y="275"/>
                    </a:cubicBezTo>
                    <a:cubicBezTo>
                      <a:pt x="228" y="277"/>
                      <a:pt x="234" y="284"/>
                      <a:pt x="240" y="287"/>
                    </a:cubicBezTo>
                    <a:cubicBezTo>
                      <a:pt x="245" y="293"/>
                      <a:pt x="261" y="293"/>
                      <a:pt x="267" y="286"/>
                    </a:cubicBezTo>
                    <a:cubicBezTo>
                      <a:pt x="276" y="277"/>
                      <a:pt x="283" y="269"/>
                      <a:pt x="290" y="262"/>
                    </a:cubicBezTo>
                    <a:cubicBezTo>
                      <a:pt x="306" y="247"/>
                      <a:pt x="289" y="227"/>
                      <a:pt x="285" y="225"/>
                    </a:cubicBezTo>
                    <a:cubicBezTo>
                      <a:pt x="277" y="217"/>
                      <a:pt x="274" y="213"/>
                      <a:pt x="277" y="213"/>
                    </a:cubicBezTo>
                    <a:cubicBezTo>
                      <a:pt x="279" y="209"/>
                      <a:pt x="280" y="205"/>
                      <a:pt x="281" y="202"/>
                    </a:cubicBezTo>
                    <a:cubicBezTo>
                      <a:pt x="282" y="199"/>
                      <a:pt x="282" y="199"/>
                      <a:pt x="282" y="199"/>
                    </a:cubicBezTo>
                    <a:cubicBezTo>
                      <a:pt x="282" y="199"/>
                      <a:pt x="282" y="199"/>
                      <a:pt x="282" y="199"/>
                    </a:cubicBezTo>
                    <a:cubicBezTo>
                      <a:pt x="282" y="199"/>
                      <a:pt x="282" y="199"/>
                      <a:pt x="282" y="199"/>
                    </a:cubicBezTo>
                    <a:cubicBezTo>
                      <a:pt x="282" y="199"/>
                      <a:pt x="282" y="199"/>
                      <a:pt x="282" y="199"/>
                    </a:cubicBezTo>
                    <a:cubicBezTo>
                      <a:pt x="282" y="199"/>
                      <a:pt x="282" y="199"/>
                      <a:pt x="282" y="199"/>
                    </a:cubicBezTo>
                    <a:cubicBezTo>
                      <a:pt x="282" y="199"/>
                      <a:pt x="283" y="199"/>
                      <a:pt x="283" y="199"/>
                    </a:cubicBezTo>
                    <a:cubicBezTo>
                      <a:pt x="287" y="195"/>
                      <a:pt x="300" y="197"/>
                      <a:pt x="308" y="194"/>
                    </a:cubicBezTo>
                    <a:cubicBezTo>
                      <a:pt x="316" y="194"/>
                      <a:pt x="324" y="183"/>
                      <a:pt x="323" y="175"/>
                    </a:cubicBezTo>
                    <a:cubicBezTo>
                      <a:pt x="323" y="170"/>
                      <a:pt x="323" y="166"/>
                      <a:pt x="323" y="16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5" name="TextBox 94"/>
            <p:cNvSpPr txBox="1"/>
            <p:nvPr/>
          </p:nvSpPr>
          <p:spPr>
            <a:xfrm>
              <a:off x="2489201" y="3805414"/>
              <a:ext cx="6426200" cy="1077218"/>
            </a:xfrm>
            <a:prstGeom prst="rect">
              <a:avLst/>
            </a:prstGeom>
            <a:noFill/>
          </p:spPr>
          <p:txBody>
            <a:bodyPr wrap="square" rtlCol="0">
              <a:spAutoFit/>
            </a:bodyPr>
            <a:lstStyle/>
            <a:p>
              <a:r>
                <a:rPr lang="en-US" sz="3200" dirty="0" smtClean="0"/>
                <a:t>Engineering: </a:t>
              </a:r>
              <a:r>
                <a:rPr lang="en-US" sz="3200" dirty="0" smtClean="0">
                  <a:solidFill>
                    <a:srgbClr val="7CABDD"/>
                  </a:solidFill>
                </a:rPr>
                <a:t>Single code base and common rendering life </a:t>
              </a:r>
              <a:r>
                <a:rPr lang="en-US" sz="3200" dirty="0" smtClean="0">
                  <a:solidFill>
                    <a:srgbClr val="7CABDD"/>
                  </a:solidFill>
                </a:rPr>
                <a:t>cycle</a:t>
              </a:r>
              <a:endParaRPr lang="en-US" sz="3200" dirty="0">
                <a:solidFill>
                  <a:srgbClr val="7CABDD"/>
                </a:solidFill>
              </a:endParaRPr>
            </a:p>
          </p:txBody>
        </p:sp>
      </p:grpSp>
      <p:grpSp>
        <p:nvGrpSpPr>
          <p:cNvPr id="8" name="Group 7"/>
          <p:cNvGrpSpPr/>
          <p:nvPr/>
        </p:nvGrpSpPr>
        <p:grpSpPr>
          <a:xfrm>
            <a:off x="1108235" y="5693962"/>
            <a:ext cx="8008617" cy="1123761"/>
            <a:chOff x="906784" y="5839381"/>
            <a:chExt cx="8008617" cy="1123761"/>
          </a:xfrm>
        </p:grpSpPr>
        <p:grpSp>
          <p:nvGrpSpPr>
            <p:cNvPr id="86" name="Grupa 26"/>
            <p:cNvGrpSpPr/>
            <p:nvPr/>
          </p:nvGrpSpPr>
          <p:grpSpPr>
            <a:xfrm>
              <a:off x="906784" y="5905836"/>
              <a:ext cx="1327256" cy="1057306"/>
              <a:chOff x="658813" y="2332038"/>
              <a:chExt cx="1404937" cy="1119188"/>
            </a:xfrm>
            <a:solidFill>
              <a:srgbClr val="6D6E71"/>
            </a:solidFill>
          </p:grpSpPr>
          <p:sp>
            <p:nvSpPr>
              <p:cNvPr id="87" name="Freeform 5"/>
              <p:cNvSpPr>
                <a:spLocks noEditPoints="1"/>
              </p:cNvSpPr>
              <p:nvPr/>
            </p:nvSpPr>
            <p:spPr bwMode="auto">
              <a:xfrm>
                <a:off x="750888" y="2497138"/>
                <a:ext cx="1270000" cy="717550"/>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6"/>
              <p:cNvSpPr>
                <a:spLocks/>
              </p:cNvSpPr>
              <p:nvPr/>
            </p:nvSpPr>
            <p:spPr bwMode="auto">
              <a:xfrm>
                <a:off x="696913" y="2565400"/>
                <a:ext cx="96837" cy="527050"/>
              </a:xfrm>
              <a:custGeom>
                <a:avLst/>
                <a:gdLst/>
                <a:ahLst/>
                <a:cxnLst>
                  <a:cxn ang="0">
                    <a:pos x="15" y="5"/>
                  </a:cxn>
                  <a:cxn ang="0">
                    <a:pos x="22" y="60"/>
                  </a:cxn>
                  <a:cxn ang="0">
                    <a:pos x="17" y="121"/>
                  </a:cxn>
                  <a:cxn ang="0">
                    <a:pos x="1" y="114"/>
                  </a:cxn>
                  <a:cxn ang="0">
                    <a:pos x="5" y="59"/>
                  </a:cxn>
                  <a:cxn ang="0">
                    <a:pos x="7" y="5"/>
                  </a:cxn>
                  <a:cxn ang="0">
                    <a:pos x="15" y="5"/>
                  </a:cxn>
                </a:cxnLst>
                <a:rect l="0" t="0" r="r" b="b"/>
                <a:pathLst>
                  <a:path w="23" h="125">
                    <a:moveTo>
                      <a:pt x="15" y="5"/>
                    </a:moveTo>
                    <a:cubicBezTo>
                      <a:pt x="15" y="6"/>
                      <a:pt x="19" y="32"/>
                      <a:pt x="22" y="60"/>
                    </a:cubicBezTo>
                    <a:cubicBezTo>
                      <a:pt x="23" y="88"/>
                      <a:pt x="23" y="117"/>
                      <a:pt x="17" y="121"/>
                    </a:cubicBezTo>
                    <a:cubicBezTo>
                      <a:pt x="9" y="125"/>
                      <a:pt x="0" y="119"/>
                      <a:pt x="1" y="114"/>
                    </a:cubicBezTo>
                    <a:cubicBezTo>
                      <a:pt x="3" y="114"/>
                      <a:pt x="3" y="85"/>
                      <a:pt x="5" y="59"/>
                    </a:cubicBezTo>
                    <a:cubicBezTo>
                      <a:pt x="5" y="34"/>
                      <a:pt x="4" y="7"/>
                      <a:pt x="7" y="5"/>
                    </a:cubicBezTo>
                    <a:cubicBezTo>
                      <a:pt x="11" y="2"/>
                      <a:pt x="15" y="0"/>
                      <a:pt x="15"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7"/>
              <p:cNvSpPr>
                <a:spLocks/>
              </p:cNvSpPr>
              <p:nvPr/>
            </p:nvSpPr>
            <p:spPr bwMode="auto">
              <a:xfrm>
                <a:off x="811213" y="3122613"/>
                <a:ext cx="1252537" cy="112713"/>
              </a:xfrm>
              <a:custGeom>
                <a:avLst/>
                <a:gdLst/>
                <a:ahLst/>
                <a:cxnLst>
                  <a:cxn ang="0">
                    <a:pos x="13" y="15"/>
                  </a:cxn>
                  <a:cxn ang="0">
                    <a:pos x="277" y="9"/>
                  </a:cxn>
                  <a:cxn ang="0">
                    <a:pos x="275" y="26"/>
                  </a:cxn>
                  <a:cxn ang="0">
                    <a:pos x="14" y="23"/>
                  </a:cxn>
                  <a:cxn ang="0">
                    <a:pos x="13" y="15"/>
                  </a:cxn>
                </a:cxnLst>
                <a:rect l="0" t="0" r="r" b="b"/>
                <a:pathLst>
                  <a:path w="297" h="27">
                    <a:moveTo>
                      <a:pt x="13" y="15"/>
                    </a:moveTo>
                    <a:cubicBezTo>
                      <a:pt x="14" y="10"/>
                      <a:pt x="266" y="0"/>
                      <a:pt x="277" y="9"/>
                    </a:cubicBezTo>
                    <a:cubicBezTo>
                      <a:pt x="286" y="15"/>
                      <a:pt x="297" y="27"/>
                      <a:pt x="275" y="26"/>
                    </a:cubicBezTo>
                    <a:cubicBezTo>
                      <a:pt x="255" y="25"/>
                      <a:pt x="21" y="23"/>
                      <a:pt x="14" y="23"/>
                    </a:cubicBezTo>
                    <a:cubicBezTo>
                      <a:pt x="6" y="20"/>
                      <a:pt x="0" y="16"/>
                      <a:pt x="13"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8"/>
              <p:cNvSpPr>
                <a:spLocks/>
              </p:cNvSpPr>
              <p:nvPr/>
            </p:nvSpPr>
            <p:spPr bwMode="auto">
              <a:xfrm>
                <a:off x="1936750" y="2751138"/>
                <a:ext cx="96837" cy="392113"/>
              </a:xfrm>
              <a:custGeom>
                <a:avLst/>
                <a:gdLst/>
                <a:ahLst/>
                <a:cxnLst>
                  <a:cxn ang="0">
                    <a:pos x="13" y="4"/>
                  </a:cxn>
                  <a:cxn ang="0">
                    <a:pos x="13" y="14"/>
                  </a:cxn>
                  <a:cxn ang="0">
                    <a:pos x="19" y="42"/>
                  </a:cxn>
                  <a:cxn ang="0">
                    <a:pos x="21" y="86"/>
                  </a:cxn>
                  <a:cxn ang="0">
                    <a:pos x="4" y="86"/>
                  </a:cxn>
                  <a:cxn ang="0">
                    <a:pos x="2" y="43"/>
                  </a:cxn>
                  <a:cxn ang="0">
                    <a:pos x="1" y="16"/>
                  </a:cxn>
                  <a:cxn ang="0">
                    <a:pos x="6" y="0"/>
                  </a:cxn>
                  <a:cxn ang="0">
                    <a:pos x="13" y="4"/>
                  </a:cxn>
                </a:cxnLst>
                <a:rect l="0" t="0" r="r" b="b"/>
                <a:pathLst>
                  <a:path w="23" h="93">
                    <a:moveTo>
                      <a:pt x="13" y="4"/>
                    </a:moveTo>
                    <a:cubicBezTo>
                      <a:pt x="13" y="4"/>
                      <a:pt x="11" y="8"/>
                      <a:pt x="13" y="14"/>
                    </a:cubicBezTo>
                    <a:cubicBezTo>
                      <a:pt x="16" y="20"/>
                      <a:pt x="18" y="33"/>
                      <a:pt x="19" y="42"/>
                    </a:cubicBezTo>
                    <a:cubicBezTo>
                      <a:pt x="23" y="63"/>
                      <a:pt x="23" y="85"/>
                      <a:pt x="21" y="86"/>
                    </a:cubicBezTo>
                    <a:cubicBezTo>
                      <a:pt x="16" y="89"/>
                      <a:pt x="5" y="93"/>
                      <a:pt x="4" y="86"/>
                    </a:cubicBezTo>
                    <a:cubicBezTo>
                      <a:pt x="3" y="82"/>
                      <a:pt x="3" y="63"/>
                      <a:pt x="2" y="43"/>
                    </a:cubicBezTo>
                    <a:cubicBezTo>
                      <a:pt x="2" y="32"/>
                      <a:pt x="2" y="25"/>
                      <a:pt x="1" y="16"/>
                    </a:cubicBezTo>
                    <a:cubicBezTo>
                      <a:pt x="0" y="7"/>
                      <a:pt x="4" y="0"/>
                      <a:pt x="6" y="0"/>
                    </a:cubicBezTo>
                    <a:cubicBezTo>
                      <a:pt x="11" y="0"/>
                      <a:pt x="14" y="0"/>
                      <a:pt x="1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9"/>
              <p:cNvSpPr>
                <a:spLocks/>
              </p:cNvSpPr>
              <p:nvPr/>
            </p:nvSpPr>
            <p:spPr bwMode="auto">
              <a:xfrm>
                <a:off x="793750" y="2479675"/>
                <a:ext cx="931862" cy="127000"/>
              </a:xfrm>
              <a:custGeom>
                <a:avLst/>
                <a:gdLst/>
                <a:ahLst/>
                <a:cxnLst>
                  <a:cxn ang="0">
                    <a:pos x="211" y="20"/>
                  </a:cxn>
                  <a:cxn ang="0">
                    <a:pos x="20" y="26"/>
                  </a:cxn>
                  <a:cxn ang="0">
                    <a:pos x="13" y="22"/>
                  </a:cxn>
                  <a:cxn ang="0">
                    <a:pos x="8" y="22"/>
                  </a:cxn>
                  <a:cxn ang="0">
                    <a:pos x="14" y="10"/>
                  </a:cxn>
                  <a:cxn ang="0">
                    <a:pos x="19" y="9"/>
                  </a:cxn>
                  <a:cxn ang="0">
                    <a:pos x="210" y="12"/>
                  </a:cxn>
                  <a:cxn ang="0">
                    <a:pos x="211" y="20"/>
                  </a:cxn>
                </a:cxnLst>
                <a:rect l="0" t="0" r="r" b="b"/>
                <a:pathLst>
                  <a:path w="221" h="30">
                    <a:moveTo>
                      <a:pt x="211" y="20"/>
                    </a:moveTo>
                    <a:cubicBezTo>
                      <a:pt x="211" y="30"/>
                      <a:pt x="24" y="24"/>
                      <a:pt x="20" y="26"/>
                    </a:cubicBezTo>
                    <a:cubicBezTo>
                      <a:pt x="14" y="26"/>
                      <a:pt x="16" y="16"/>
                      <a:pt x="13" y="22"/>
                    </a:cubicBezTo>
                    <a:cubicBezTo>
                      <a:pt x="11" y="24"/>
                      <a:pt x="10" y="25"/>
                      <a:pt x="8" y="22"/>
                    </a:cubicBezTo>
                    <a:cubicBezTo>
                      <a:pt x="8" y="21"/>
                      <a:pt x="0" y="18"/>
                      <a:pt x="14" y="10"/>
                    </a:cubicBezTo>
                    <a:cubicBezTo>
                      <a:pt x="16" y="10"/>
                      <a:pt x="18" y="10"/>
                      <a:pt x="19" y="9"/>
                    </a:cubicBezTo>
                    <a:cubicBezTo>
                      <a:pt x="37" y="0"/>
                      <a:pt x="205" y="17"/>
                      <a:pt x="210" y="12"/>
                    </a:cubicBezTo>
                    <a:cubicBezTo>
                      <a:pt x="216" y="16"/>
                      <a:pt x="221" y="19"/>
                      <a:pt x="211"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Line 10"/>
              <p:cNvSpPr>
                <a:spLocks noChangeShapeType="1"/>
              </p:cNvSpPr>
              <p:nvPr/>
            </p:nvSpPr>
            <p:spPr bwMode="auto">
              <a:xfrm>
                <a:off x="760413" y="2547938"/>
                <a:ext cx="1587" cy="1588"/>
              </a:xfrm>
              <a:prstGeom prst="line">
                <a:avLst/>
              </a:prstGeom>
              <a:grp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11"/>
              <p:cNvSpPr>
                <a:spLocks/>
              </p:cNvSpPr>
              <p:nvPr/>
            </p:nvSpPr>
            <p:spPr bwMode="auto">
              <a:xfrm>
                <a:off x="658813" y="2332038"/>
                <a:ext cx="1400174" cy="1119188"/>
              </a:xfrm>
              <a:custGeom>
                <a:avLst/>
                <a:gdLst/>
                <a:ahLst/>
                <a:cxnLst>
                  <a:cxn ang="0">
                    <a:pos x="324" y="5"/>
                  </a:cxn>
                  <a:cxn ang="0">
                    <a:pos x="317" y="7"/>
                  </a:cxn>
                  <a:cxn ang="0">
                    <a:pos x="289" y="17"/>
                  </a:cxn>
                  <a:cxn ang="0">
                    <a:pos x="273" y="28"/>
                  </a:cxn>
                  <a:cxn ang="0">
                    <a:pos x="310" y="20"/>
                  </a:cxn>
                  <a:cxn ang="0">
                    <a:pos x="307" y="27"/>
                  </a:cxn>
                  <a:cxn ang="0">
                    <a:pos x="231" y="110"/>
                  </a:cxn>
                  <a:cxn ang="0">
                    <a:pos x="218" y="113"/>
                  </a:cxn>
                  <a:cxn ang="0">
                    <a:pos x="200" y="85"/>
                  </a:cxn>
                  <a:cxn ang="0">
                    <a:pos x="196" y="78"/>
                  </a:cxn>
                  <a:cxn ang="0">
                    <a:pos x="180" y="77"/>
                  </a:cxn>
                  <a:cxn ang="0">
                    <a:pos x="179" y="78"/>
                  </a:cxn>
                  <a:cxn ang="0">
                    <a:pos x="150" y="115"/>
                  </a:cxn>
                  <a:cxn ang="0">
                    <a:pos x="121" y="137"/>
                  </a:cxn>
                  <a:cxn ang="0">
                    <a:pos x="111" y="112"/>
                  </a:cxn>
                  <a:cxn ang="0">
                    <a:pos x="110" y="110"/>
                  </a:cxn>
                  <a:cxn ang="0">
                    <a:pos x="89" y="108"/>
                  </a:cxn>
                  <a:cxn ang="0">
                    <a:pos x="87" y="110"/>
                  </a:cxn>
                  <a:cxn ang="0">
                    <a:pos x="58" y="149"/>
                  </a:cxn>
                  <a:cxn ang="0">
                    <a:pos x="27" y="232"/>
                  </a:cxn>
                  <a:cxn ang="0">
                    <a:pos x="96" y="140"/>
                  </a:cxn>
                  <a:cxn ang="0">
                    <a:pos x="110" y="173"/>
                  </a:cxn>
                  <a:cxn ang="0">
                    <a:pos x="111" y="174"/>
                  </a:cxn>
                  <a:cxn ang="0">
                    <a:pos x="133" y="177"/>
                  </a:cxn>
                  <a:cxn ang="0">
                    <a:pos x="135" y="174"/>
                  </a:cxn>
                  <a:cxn ang="0">
                    <a:pos x="144" y="161"/>
                  </a:cxn>
                  <a:cxn ang="0">
                    <a:pos x="187" y="103"/>
                  </a:cxn>
                  <a:cxn ang="0">
                    <a:pos x="202" y="124"/>
                  </a:cxn>
                  <a:cxn ang="0">
                    <a:pos x="210" y="137"/>
                  </a:cxn>
                  <a:cxn ang="0">
                    <a:pos x="211" y="138"/>
                  </a:cxn>
                  <a:cxn ang="0">
                    <a:pos x="229" y="139"/>
                  </a:cxn>
                  <a:cxn ang="0">
                    <a:pos x="231" y="137"/>
                  </a:cxn>
                  <a:cxn ang="0">
                    <a:pos x="266" y="96"/>
                  </a:cxn>
                  <a:cxn ang="0">
                    <a:pos x="317" y="29"/>
                  </a:cxn>
                  <a:cxn ang="0">
                    <a:pos x="323" y="77"/>
                  </a:cxn>
                  <a:cxn ang="0">
                    <a:pos x="331" y="12"/>
                  </a:cxn>
                  <a:cxn ang="0">
                    <a:pos x="331" y="11"/>
                  </a:cxn>
                  <a:cxn ang="0">
                    <a:pos x="331" y="11"/>
                  </a:cxn>
                </a:cxnLst>
                <a:rect l="0" t="0" r="r" b="b"/>
                <a:pathLst>
                  <a:path w="332" h="265">
                    <a:moveTo>
                      <a:pt x="324" y="5"/>
                    </a:moveTo>
                    <a:cubicBezTo>
                      <a:pt x="324" y="5"/>
                      <a:pt x="324" y="5"/>
                      <a:pt x="324" y="5"/>
                    </a:cubicBezTo>
                    <a:cubicBezTo>
                      <a:pt x="323" y="6"/>
                      <a:pt x="323" y="6"/>
                      <a:pt x="323" y="6"/>
                    </a:cubicBezTo>
                    <a:cubicBezTo>
                      <a:pt x="317" y="7"/>
                      <a:pt x="317" y="7"/>
                      <a:pt x="317" y="7"/>
                    </a:cubicBezTo>
                    <a:cubicBezTo>
                      <a:pt x="307" y="11"/>
                      <a:pt x="307" y="11"/>
                      <a:pt x="307" y="11"/>
                    </a:cubicBezTo>
                    <a:cubicBezTo>
                      <a:pt x="300" y="13"/>
                      <a:pt x="294" y="15"/>
                      <a:pt x="289" y="17"/>
                    </a:cubicBezTo>
                    <a:cubicBezTo>
                      <a:pt x="278" y="20"/>
                      <a:pt x="271" y="23"/>
                      <a:pt x="271" y="23"/>
                    </a:cubicBezTo>
                    <a:cubicBezTo>
                      <a:pt x="266" y="24"/>
                      <a:pt x="269" y="26"/>
                      <a:pt x="273" y="28"/>
                    </a:cubicBezTo>
                    <a:cubicBezTo>
                      <a:pt x="274" y="28"/>
                      <a:pt x="281" y="27"/>
                      <a:pt x="292" y="25"/>
                    </a:cubicBezTo>
                    <a:cubicBezTo>
                      <a:pt x="297" y="23"/>
                      <a:pt x="303" y="22"/>
                      <a:pt x="310" y="20"/>
                    </a:cubicBezTo>
                    <a:cubicBezTo>
                      <a:pt x="315" y="19"/>
                      <a:pt x="315" y="19"/>
                      <a:pt x="315" y="19"/>
                    </a:cubicBezTo>
                    <a:cubicBezTo>
                      <a:pt x="313" y="20"/>
                      <a:pt x="311" y="23"/>
                      <a:pt x="307" y="27"/>
                    </a:cubicBezTo>
                    <a:cubicBezTo>
                      <a:pt x="307" y="27"/>
                      <a:pt x="286" y="49"/>
                      <a:pt x="255" y="83"/>
                    </a:cubicBezTo>
                    <a:cubicBezTo>
                      <a:pt x="248" y="91"/>
                      <a:pt x="239" y="100"/>
                      <a:pt x="231" y="110"/>
                    </a:cubicBezTo>
                    <a:cubicBezTo>
                      <a:pt x="222" y="119"/>
                      <a:pt x="222" y="119"/>
                      <a:pt x="222" y="119"/>
                    </a:cubicBezTo>
                    <a:cubicBezTo>
                      <a:pt x="218" y="113"/>
                      <a:pt x="218" y="113"/>
                      <a:pt x="218" y="113"/>
                    </a:cubicBezTo>
                    <a:cubicBezTo>
                      <a:pt x="206" y="94"/>
                      <a:pt x="206" y="94"/>
                      <a:pt x="206" y="94"/>
                    </a:cubicBezTo>
                    <a:cubicBezTo>
                      <a:pt x="200" y="85"/>
                      <a:pt x="200" y="85"/>
                      <a:pt x="200" y="85"/>
                    </a:cubicBezTo>
                    <a:cubicBezTo>
                      <a:pt x="197" y="80"/>
                      <a:pt x="197" y="80"/>
                      <a:pt x="197" y="80"/>
                    </a:cubicBezTo>
                    <a:cubicBezTo>
                      <a:pt x="196" y="78"/>
                      <a:pt x="196" y="78"/>
                      <a:pt x="196" y="78"/>
                    </a:cubicBezTo>
                    <a:cubicBezTo>
                      <a:pt x="196" y="78"/>
                      <a:pt x="196" y="78"/>
                      <a:pt x="196" y="78"/>
                    </a:cubicBezTo>
                    <a:cubicBezTo>
                      <a:pt x="189" y="78"/>
                      <a:pt x="211" y="78"/>
                      <a:pt x="180" y="77"/>
                    </a:cubicBezTo>
                    <a:cubicBezTo>
                      <a:pt x="180" y="78"/>
                      <a:pt x="180" y="78"/>
                      <a:pt x="180" y="78"/>
                    </a:cubicBezTo>
                    <a:cubicBezTo>
                      <a:pt x="179" y="78"/>
                      <a:pt x="179" y="78"/>
                      <a:pt x="179" y="78"/>
                    </a:cubicBezTo>
                    <a:cubicBezTo>
                      <a:pt x="178" y="79"/>
                      <a:pt x="178" y="79"/>
                      <a:pt x="178" y="79"/>
                    </a:cubicBezTo>
                    <a:cubicBezTo>
                      <a:pt x="169" y="91"/>
                      <a:pt x="160" y="103"/>
                      <a:pt x="150" y="115"/>
                    </a:cubicBezTo>
                    <a:cubicBezTo>
                      <a:pt x="125" y="147"/>
                      <a:pt x="125" y="147"/>
                      <a:pt x="125" y="147"/>
                    </a:cubicBezTo>
                    <a:cubicBezTo>
                      <a:pt x="121" y="137"/>
                      <a:pt x="121" y="137"/>
                      <a:pt x="121" y="137"/>
                    </a:cubicBezTo>
                    <a:cubicBezTo>
                      <a:pt x="113" y="117"/>
                      <a:pt x="113" y="117"/>
                      <a:pt x="113" y="117"/>
                    </a:cubicBezTo>
                    <a:cubicBezTo>
                      <a:pt x="111" y="112"/>
                      <a:pt x="111" y="112"/>
                      <a:pt x="111" y="112"/>
                    </a:cubicBezTo>
                    <a:cubicBezTo>
                      <a:pt x="110" y="111"/>
                      <a:pt x="110" y="111"/>
                      <a:pt x="110" y="111"/>
                    </a:cubicBezTo>
                    <a:cubicBezTo>
                      <a:pt x="110" y="110"/>
                      <a:pt x="110" y="110"/>
                      <a:pt x="110" y="110"/>
                    </a:cubicBezTo>
                    <a:cubicBezTo>
                      <a:pt x="110" y="110"/>
                      <a:pt x="110" y="110"/>
                      <a:pt x="110" y="110"/>
                    </a:cubicBezTo>
                    <a:cubicBezTo>
                      <a:pt x="67" y="105"/>
                      <a:pt x="98" y="109"/>
                      <a:pt x="89" y="108"/>
                    </a:cubicBezTo>
                    <a:cubicBezTo>
                      <a:pt x="88" y="108"/>
                      <a:pt x="88" y="108"/>
                      <a:pt x="88" y="108"/>
                    </a:cubicBezTo>
                    <a:cubicBezTo>
                      <a:pt x="87" y="110"/>
                      <a:pt x="87" y="110"/>
                      <a:pt x="87" y="110"/>
                    </a:cubicBezTo>
                    <a:cubicBezTo>
                      <a:pt x="81" y="118"/>
                      <a:pt x="81" y="118"/>
                      <a:pt x="81" y="118"/>
                    </a:cubicBezTo>
                    <a:cubicBezTo>
                      <a:pt x="72" y="129"/>
                      <a:pt x="65" y="139"/>
                      <a:pt x="58" y="149"/>
                    </a:cubicBezTo>
                    <a:cubicBezTo>
                      <a:pt x="29" y="187"/>
                      <a:pt x="9" y="214"/>
                      <a:pt x="8" y="218"/>
                    </a:cubicBezTo>
                    <a:cubicBezTo>
                      <a:pt x="3" y="237"/>
                      <a:pt x="0" y="265"/>
                      <a:pt x="27" y="232"/>
                    </a:cubicBezTo>
                    <a:cubicBezTo>
                      <a:pt x="33" y="224"/>
                      <a:pt x="55" y="195"/>
                      <a:pt x="83" y="157"/>
                    </a:cubicBezTo>
                    <a:cubicBezTo>
                      <a:pt x="87" y="152"/>
                      <a:pt x="91" y="146"/>
                      <a:pt x="96" y="140"/>
                    </a:cubicBezTo>
                    <a:cubicBezTo>
                      <a:pt x="101" y="153"/>
                      <a:pt x="101" y="153"/>
                      <a:pt x="101" y="153"/>
                    </a:cubicBezTo>
                    <a:cubicBezTo>
                      <a:pt x="110" y="173"/>
                      <a:pt x="110" y="173"/>
                      <a:pt x="110" y="173"/>
                    </a:cubicBezTo>
                    <a:cubicBezTo>
                      <a:pt x="111" y="174"/>
                      <a:pt x="111" y="174"/>
                      <a:pt x="111" y="174"/>
                    </a:cubicBezTo>
                    <a:cubicBezTo>
                      <a:pt x="111" y="174"/>
                      <a:pt x="111" y="174"/>
                      <a:pt x="111" y="174"/>
                    </a:cubicBezTo>
                    <a:cubicBezTo>
                      <a:pt x="111" y="174"/>
                      <a:pt x="111" y="174"/>
                      <a:pt x="111" y="174"/>
                    </a:cubicBezTo>
                    <a:cubicBezTo>
                      <a:pt x="121" y="175"/>
                      <a:pt x="89" y="172"/>
                      <a:pt x="133" y="177"/>
                    </a:cubicBezTo>
                    <a:cubicBezTo>
                      <a:pt x="133" y="176"/>
                      <a:pt x="133" y="176"/>
                      <a:pt x="133" y="176"/>
                    </a:cubicBezTo>
                    <a:cubicBezTo>
                      <a:pt x="135" y="174"/>
                      <a:pt x="135" y="174"/>
                      <a:pt x="135" y="174"/>
                    </a:cubicBezTo>
                    <a:cubicBezTo>
                      <a:pt x="138" y="170"/>
                      <a:pt x="138" y="170"/>
                      <a:pt x="138" y="170"/>
                    </a:cubicBezTo>
                    <a:cubicBezTo>
                      <a:pt x="144" y="161"/>
                      <a:pt x="144" y="161"/>
                      <a:pt x="144" y="161"/>
                    </a:cubicBezTo>
                    <a:cubicBezTo>
                      <a:pt x="171" y="126"/>
                      <a:pt x="171" y="126"/>
                      <a:pt x="171" y="126"/>
                    </a:cubicBezTo>
                    <a:cubicBezTo>
                      <a:pt x="187" y="103"/>
                      <a:pt x="187" y="103"/>
                      <a:pt x="187" y="103"/>
                    </a:cubicBezTo>
                    <a:cubicBezTo>
                      <a:pt x="190" y="107"/>
                      <a:pt x="190" y="107"/>
                      <a:pt x="190" y="107"/>
                    </a:cubicBezTo>
                    <a:cubicBezTo>
                      <a:pt x="202" y="124"/>
                      <a:pt x="202" y="124"/>
                      <a:pt x="202" y="124"/>
                    </a:cubicBezTo>
                    <a:cubicBezTo>
                      <a:pt x="208" y="132"/>
                      <a:pt x="208" y="132"/>
                      <a:pt x="208" y="132"/>
                    </a:cubicBezTo>
                    <a:cubicBezTo>
                      <a:pt x="210" y="137"/>
                      <a:pt x="210" y="137"/>
                      <a:pt x="210" y="137"/>
                    </a:cubicBezTo>
                    <a:cubicBezTo>
                      <a:pt x="211" y="138"/>
                      <a:pt x="211" y="138"/>
                      <a:pt x="211" y="138"/>
                    </a:cubicBezTo>
                    <a:cubicBezTo>
                      <a:pt x="211" y="138"/>
                      <a:pt x="211" y="138"/>
                      <a:pt x="211" y="138"/>
                    </a:cubicBezTo>
                    <a:cubicBezTo>
                      <a:pt x="212" y="138"/>
                      <a:pt x="212" y="138"/>
                      <a:pt x="212" y="138"/>
                    </a:cubicBezTo>
                    <a:cubicBezTo>
                      <a:pt x="246" y="141"/>
                      <a:pt x="221" y="139"/>
                      <a:pt x="229" y="139"/>
                    </a:cubicBezTo>
                    <a:cubicBezTo>
                      <a:pt x="229" y="139"/>
                      <a:pt x="229" y="139"/>
                      <a:pt x="229" y="139"/>
                    </a:cubicBezTo>
                    <a:cubicBezTo>
                      <a:pt x="231" y="137"/>
                      <a:pt x="231" y="137"/>
                      <a:pt x="231" y="137"/>
                    </a:cubicBezTo>
                    <a:cubicBezTo>
                      <a:pt x="243" y="123"/>
                      <a:pt x="243" y="123"/>
                      <a:pt x="243" y="123"/>
                    </a:cubicBezTo>
                    <a:cubicBezTo>
                      <a:pt x="252" y="113"/>
                      <a:pt x="259" y="104"/>
                      <a:pt x="266" y="96"/>
                    </a:cubicBezTo>
                    <a:cubicBezTo>
                      <a:pt x="295" y="62"/>
                      <a:pt x="314" y="38"/>
                      <a:pt x="315" y="34"/>
                    </a:cubicBezTo>
                    <a:cubicBezTo>
                      <a:pt x="316" y="33"/>
                      <a:pt x="316" y="31"/>
                      <a:pt x="317" y="29"/>
                    </a:cubicBezTo>
                    <a:cubicBezTo>
                      <a:pt x="314" y="52"/>
                      <a:pt x="311" y="71"/>
                      <a:pt x="311" y="75"/>
                    </a:cubicBezTo>
                    <a:cubicBezTo>
                      <a:pt x="311" y="86"/>
                      <a:pt x="319" y="81"/>
                      <a:pt x="323" y="77"/>
                    </a:cubicBezTo>
                    <a:cubicBezTo>
                      <a:pt x="325" y="75"/>
                      <a:pt x="328" y="44"/>
                      <a:pt x="330" y="14"/>
                    </a:cubicBezTo>
                    <a:cubicBezTo>
                      <a:pt x="331" y="12"/>
                      <a:pt x="331" y="12"/>
                      <a:pt x="331" y="12"/>
                    </a:cubicBezTo>
                    <a:cubicBezTo>
                      <a:pt x="331" y="11"/>
                      <a:pt x="331" y="11"/>
                      <a:pt x="331" y="11"/>
                    </a:cubicBezTo>
                    <a:cubicBezTo>
                      <a:pt x="331" y="11"/>
                      <a:pt x="331" y="11"/>
                      <a:pt x="331" y="11"/>
                    </a:cubicBezTo>
                    <a:cubicBezTo>
                      <a:pt x="331" y="11"/>
                      <a:pt x="331" y="11"/>
                      <a:pt x="331" y="11"/>
                    </a:cubicBezTo>
                    <a:cubicBezTo>
                      <a:pt x="331" y="11"/>
                      <a:pt x="331" y="11"/>
                      <a:pt x="331" y="11"/>
                    </a:cubicBezTo>
                    <a:cubicBezTo>
                      <a:pt x="332" y="12"/>
                      <a:pt x="319" y="0"/>
                      <a:pt x="32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6" name="TextBox 95"/>
            <p:cNvSpPr txBox="1"/>
            <p:nvPr/>
          </p:nvSpPr>
          <p:spPr>
            <a:xfrm>
              <a:off x="2590801" y="5839381"/>
              <a:ext cx="6324600" cy="1077218"/>
            </a:xfrm>
            <a:prstGeom prst="rect">
              <a:avLst/>
            </a:prstGeom>
            <a:noFill/>
          </p:spPr>
          <p:txBody>
            <a:bodyPr wrap="square" rtlCol="0">
              <a:spAutoFit/>
            </a:bodyPr>
            <a:lstStyle/>
            <a:p>
              <a:r>
                <a:rPr lang="en-US" sz="3200" dirty="0" smtClean="0"/>
                <a:t>Business: </a:t>
              </a:r>
              <a:r>
                <a:rPr lang="en-US" sz="3200" dirty="0" smtClean="0">
                  <a:solidFill>
                    <a:srgbClr val="7CABDD"/>
                  </a:solidFill>
                </a:rPr>
                <a:t>Users can easily find your </a:t>
              </a:r>
              <a:r>
                <a:rPr lang="en-US" sz="3200" dirty="0" smtClean="0">
                  <a:solidFill>
                    <a:srgbClr val="7CABDD"/>
                  </a:solidFill>
                </a:rPr>
                <a:t>content</a:t>
              </a:r>
              <a:endParaRPr lang="en-US" sz="3200" dirty="0">
                <a:solidFill>
                  <a:srgbClr val="7CABDD"/>
                </a:solidFill>
              </a:endParaRPr>
            </a:p>
          </p:txBody>
        </p:sp>
      </p:grpSp>
    </p:spTree>
    <p:extLst>
      <p:ext uri="{BB962C8B-B14F-4D97-AF65-F5344CB8AC3E}">
        <p14:creationId xmlns:p14="http://schemas.microsoft.com/office/powerpoint/2010/main" val="190275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dicator.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896100" y="3284538"/>
            <a:ext cx="838200" cy="838200"/>
          </a:xfrm>
          <a:prstGeom prst="rect">
            <a:avLst/>
          </a:prstGeom>
        </p:spPr>
      </p:pic>
      <p:pic>
        <p:nvPicPr>
          <p:cNvPr id="2" name="Picture 1" descr="ajax-loader (3).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96100" y="3276600"/>
            <a:ext cx="838200" cy="838200"/>
          </a:xfrm>
          <a:prstGeom prst="rect">
            <a:avLst/>
          </a:prstGeom>
        </p:spPr>
      </p:pic>
    </p:spTree>
    <p:extLst>
      <p:ext uri="{BB962C8B-B14F-4D97-AF65-F5344CB8AC3E}">
        <p14:creationId xmlns:p14="http://schemas.microsoft.com/office/powerpoint/2010/main" val="249102551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xmlns:p14="http://schemas.microsoft.com/office/powerpoint/2010/main" spd="med" advClick="0" advTm="500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Optimized First Page Load</a:t>
            </a:r>
            <a:br>
              <a:rPr lang="en-US" b="1" dirty="0" smtClean="0"/>
            </a:br>
            <a:r>
              <a:rPr lang="en-US" sz="3100" dirty="0">
                <a:solidFill>
                  <a:srgbClr val="7CABDD"/>
                </a:solidFill>
              </a:rPr>
              <a:t>Better...stronger...</a:t>
            </a:r>
            <a:r>
              <a:rPr lang="en-US" sz="3100" dirty="0" smtClean="0">
                <a:solidFill>
                  <a:srgbClr val="7CABDD"/>
                </a:solidFill>
              </a:rPr>
              <a:t>faster</a:t>
            </a:r>
            <a:endParaRPr lang="en-US" sz="3100" b="1" dirty="0"/>
          </a:p>
        </p:txBody>
      </p:sp>
      <p:grpSp>
        <p:nvGrpSpPr>
          <p:cNvPr id="6" name="Group 5"/>
          <p:cNvGrpSpPr/>
          <p:nvPr/>
        </p:nvGrpSpPr>
        <p:grpSpPr>
          <a:xfrm>
            <a:off x="1470315" y="1799462"/>
            <a:ext cx="11988974" cy="1406265"/>
            <a:chOff x="1470315" y="1799462"/>
            <a:chExt cx="11988974" cy="1406265"/>
          </a:xfrm>
        </p:grpSpPr>
        <p:grpSp>
          <p:nvGrpSpPr>
            <p:cNvPr id="94" name="Grupa 92"/>
            <p:cNvGrpSpPr/>
            <p:nvPr/>
          </p:nvGrpSpPr>
          <p:grpSpPr>
            <a:xfrm>
              <a:off x="1470315" y="1799462"/>
              <a:ext cx="936104" cy="1406265"/>
              <a:chOff x="6396583" y="1717253"/>
              <a:chExt cx="704850" cy="1058863"/>
            </a:xfrm>
          </p:grpSpPr>
          <p:sp>
            <p:nvSpPr>
              <p:cNvPr id="96" name="Freeform 7"/>
              <p:cNvSpPr>
                <a:spLocks noEditPoints="1"/>
              </p:cNvSpPr>
              <p:nvPr/>
            </p:nvSpPr>
            <p:spPr bwMode="auto">
              <a:xfrm>
                <a:off x="6444208" y="1772816"/>
                <a:ext cx="638175" cy="615950"/>
              </a:xfrm>
              <a:custGeom>
                <a:avLst/>
                <a:gdLst/>
                <a:ahLst/>
                <a:cxnLst>
                  <a:cxn ang="0">
                    <a:pos x="157" y="147"/>
                  </a:cxn>
                  <a:cxn ang="0">
                    <a:pos x="192" y="100"/>
                  </a:cxn>
                  <a:cxn ang="0">
                    <a:pos x="144" y="124"/>
                  </a:cxn>
                  <a:cxn ang="0">
                    <a:pos x="202" y="82"/>
                  </a:cxn>
                  <a:cxn ang="0">
                    <a:pos x="210" y="59"/>
                  </a:cxn>
                  <a:cxn ang="0">
                    <a:pos x="111" y="112"/>
                  </a:cxn>
                  <a:cxn ang="0">
                    <a:pos x="165" y="72"/>
                  </a:cxn>
                  <a:cxn ang="0">
                    <a:pos x="174" y="48"/>
                  </a:cxn>
                  <a:cxn ang="0">
                    <a:pos x="165" y="43"/>
                  </a:cxn>
                  <a:cxn ang="0">
                    <a:pos x="186" y="17"/>
                  </a:cxn>
                  <a:cxn ang="0">
                    <a:pos x="111" y="49"/>
                  </a:cxn>
                  <a:cxn ang="0">
                    <a:pos x="151" y="6"/>
                  </a:cxn>
                  <a:cxn ang="0">
                    <a:pos x="94" y="29"/>
                  </a:cxn>
                  <a:cxn ang="0">
                    <a:pos x="83" y="31"/>
                  </a:cxn>
                  <a:cxn ang="0">
                    <a:pos x="93" y="1"/>
                  </a:cxn>
                  <a:cxn ang="0">
                    <a:pos x="37" y="31"/>
                  </a:cxn>
                  <a:cxn ang="0">
                    <a:pos x="31" y="43"/>
                  </a:cxn>
                  <a:cxn ang="0">
                    <a:pos x="42" y="47"/>
                  </a:cxn>
                  <a:cxn ang="0">
                    <a:pos x="23" y="65"/>
                  </a:cxn>
                  <a:cxn ang="0">
                    <a:pos x="19" y="87"/>
                  </a:cxn>
                  <a:cxn ang="0">
                    <a:pos x="20" y="96"/>
                  </a:cxn>
                  <a:cxn ang="0">
                    <a:pos x="9" y="123"/>
                  </a:cxn>
                  <a:cxn ang="0">
                    <a:pos x="48" y="109"/>
                  </a:cxn>
                  <a:cxn ang="0">
                    <a:pos x="16" y="143"/>
                  </a:cxn>
                  <a:cxn ang="0">
                    <a:pos x="51" y="135"/>
                  </a:cxn>
                  <a:cxn ang="0">
                    <a:pos x="25" y="175"/>
                  </a:cxn>
                  <a:cxn ang="0">
                    <a:pos x="95" y="140"/>
                  </a:cxn>
                  <a:cxn ang="0">
                    <a:pos x="63" y="185"/>
                  </a:cxn>
                  <a:cxn ang="0">
                    <a:pos x="109" y="164"/>
                  </a:cxn>
                  <a:cxn ang="0">
                    <a:pos x="69" y="206"/>
                  </a:cxn>
                  <a:cxn ang="0">
                    <a:pos x="147" y="173"/>
                  </a:cxn>
                  <a:cxn ang="0">
                    <a:pos x="139" y="184"/>
                  </a:cxn>
                  <a:cxn ang="0">
                    <a:pos x="135" y="207"/>
                  </a:cxn>
                  <a:cxn ang="0">
                    <a:pos x="142" y="206"/>
                  </a:cxn>
                  <a:cxn ang="0">
                    <a:pos x="166" y="181"/>
                  </a:cxn>
                  <a:cxn ang="0">
                    <a:pos x="174" y="181"/>
                  </a:cxn>
                  <a:cxn ang="0">
                    <a:pos x="178" y="179"/>
                  </a:cxn>
                  <a:cxn ang="0">
                    <a:pos x="182" y="167"/>
                  </a:cxn>
                  <a:cxn ang="0">
                    <a:pos x="199" y="150"/>
                  </a:cxn>
                  <a:cxn ang="0">
                    <a:pos x="207" y="122"/>
                  </a:cxn>
                  <a:cxn ang="0">
                    <a:pos x="43" y="32"/>
                  </a:cxn>
                </a:cxnLst>
                <a:rect l="0" t="0" r="r" b="b"/>
                <a:pathLst>
                  <a:path w="219" h="212">
                    <a:moveTo>
                      <a:pt x="207" y="122"/>
                    </a:moveTo>
                    <a:cubicBezTo>
                      <a:pt x="203" y="121"/>
                      <a:pt x="201" y="121"/>
                      <a:pt x="157" y="147"/>
                    </a:cubicBezTo>
                    <a:cubicBezTo>
                      <a:pt x="201" y="112"/>
                      <a:pt x="200" y="110"/>
                      <a:pt x="197" y="104"/>
                    </a:cubicBezTo>
                    <a:cubicBezTo>
                      <a:pt x="196" y="102"/>
                      <a:pt x="194" y="101"/>
                      <a:pt x="192" y="100"/>
                    </a:cubicBezTo>
                    <a:cubicBezTo>
                      <a:pt x="187" y="99"/>
                      <a:pt x="187" y="99"/>
                      <a:pt x="145" y="124"/>
                    </a:cubicBezTo>
                    <a:cubicBezTo>
                      <a:pt x="144" y="124"/>
                      <a:pt x="144" y="124"/>
                      <a:pt x="144" y="124"/>
                    </a:cubicBezTo>
                    <a:cubicBezTo>
                      <a:pt x="155" y="116"/>
                      <a:pt x="166" y="109"/>
                      <a:pt x="175" y="102"/>
                    </a:cubicBezTo>
                    <a:cubicBezTo>
                      <a:pt x="185" y="94"/>
                      <a:pt x="195" y="87"/>
                      <a:pt x="202" y="82"/>
                    </a:cubicBezTo>
                    <a:cubicBezTo>
                      <a:pt x="215" y="73"/>
                      <a:pt x="219" y="70"/>
                      <a:pt x="215" y="63"/>
                    </a:cubicBezTo>
                    <a:cubicBezTo>
                      <a:pt x="214" y="61"/>
                      <a:pt x="212" y="60"/>
                      <a:pt x="210" y="59"/>
                    </a:cubicBezTo>
                    <a:cubicBezTo>
                      <a:pt x="205" y="58"/>
                      <a:pt x="205" y="58"/>
                      <a:pt x="113" y="110"/>
                    </a:cubicBezTo>
                    <a:cubicBezTo>
                      <a:pt x="113" y="111"/>
                      <a:pt x="112" y="111"/>
                      <a:pt x="111" y="112"/>
                    </a:cubicBezTo>
                    <a:cubicBezTo>
                      <a:pt x="120" y="105"/>
                      <a:pt x="128" y="99"/>
                      <a:pt x="136" y="94"/>
                    </a:cubicBezTo>
                    <a:cubicBezTo>
                      <a:pt x="147" y="85"/>
                      <a:pt x="158" y="78"/>
                      <a:pt x="165" y="72"/>
                    </a:cubicBezTo>
                    <a:cubicBezTo>
                      <a:pt x="179" y="62"/>
                      <a:pt x="183" y="59"/>
                      <a:pt x="180" y="52"/>
                    </a:cubicBezTo>
                    <a:cubicBezTo>
                      <a:pt x="178" y="50"/>
                      <a:pt x="176" y="49"/>
                      <a:pt x="174" y="48"/>
                    </a:cubicBezTo>
                    <a:cubicBezTo>
                      <a:pt x="169" y="47"/>
                      <a:pt x="164" y="48"/>
                      <a:pt x="134" y="65"/>
                    </a:cubicBezTo>
                    <a:cubicBezTo>
                      <a:pt x="146" y="57"/>
                      <a:pt x="157" y="49"/>
                      <a:pt x="165" y="43"/>
                    </a:cubicBezTo>
                    <a:cubicBezTo>
                      <a:pt x="171" y="38"/>
                      <a:pt x="176" y="35"/>
                      <a:pt x="179" y="32"/>
                    </a:cubicBezTo>
                    <a:cubicBezTo>
                      <a:pt x="185" y="28"/>
                      <a:pt x="190" y="24"/>
                      <a:pt x="186" y="17"/>
                    </a:cubicBezTo>
                    <a:cubicBezTo>
                      <a:pt x="185" y="15"/>
                      <a:pt x="183" y="14"/>
                      <a:pt x="181" y="13"/>
                    </a:cubicBezTo>
                    <a:cubicBezTo>
                      <a:pt x="177" y="12"/>
                      <a:pt x="177" y="12"/>
                      <a:pt x="111" y="49"/>
                    </a:cubicBezTo>
                    <a:cubicBezTo>
                      <a:pt x="115" y="46"/>
                      <a:pt x="119" y="44"/>
                      <a:pt x="122" y="41"/>
                    </a:cubicBezTo>
                    <a:cubicBezTo>
                      <a:pt x="151" y="19"/>
                      <a:pt x="155" y="14"/>
                      <a:pt x="151" y="6"/>
                    </a:cubicBezTo>
                    <a:cubicBezTo>
                      <a:pt x="150" y="4"/>
                      <a:pt x="148" y="3"/>
                      <a:pt x="146" y="2"/>
                    </a:cubicBezTo>
                    <a:cubicBezTo>
                      <a:pt x="141" y="1"/>
                      <a:pt x="141" y="1"/>
                      <a:pt x="94" y="29"/>
                    </a:cubicBezTo>
                    <a:cubicBezTo>
                      <a:pt x="87" y="34"/>
                      <a:pt x="78" y="39"/>
                      <a:pt x="69" y="44"/>
                    </a:cubicBezTo>
                    <a:cubicBezTo>
                      <a:pt x="74" y="40"/>
                      <a:pt x="79" y="35"/>
                      <a:pt x="83" y="31"/>
                    </a:cubicBezTo>
                    <a:cubicBezTo>
                      <a:pt x="97" y="17"/>
                      <a:pt x="102" y="12"/>
                      <a:pt x="99" y="5"/>
                    </a:cubicBezTo>
                    <a:cubicBezTo>
                      <a:pt x="97" y="3"/>
                      <a:pt x="95" y="2"/>
                      <a:pt x="93" y="1"/>
                    </a:cubicBezTo>
                    <a:cubicBezTo>
                      <a:pt x="88" y="0"/>
                      <a:pt x="84" y="2"/>
                      <a:pt x="54" y="20"/>
                    </a:cubicBezTo>
                    <a:cubicBezTo>
                      <a:pt x="47" y="24"/>
                      <a:pt x="39" y="29"/>
                      <a:pt x="37" y="31"/>
                    </a:cubicBezTo>
                    <a:cubicBezTo>
                      <a:pt x="36" y="31"/>
                      <a:pt x="35" y="31"/>
                      <a:pt x="34" y="32"/>
                    </a:cubicBezTo>
                    <a:cubicBezTo>
                      <a:pt x="30" y="34"/>
                      <a:pt x="29" y="39"/>
                      <a:pt x="31" y="43"/>
                    </a:cubicBezTo>
                    <a:cubicBezTo>
                      <a:pt x="32" y="45"/>
                      <a:pt x="34" y="47"/>
                      <a:pt x="36" y="47"/>
                    </a:cubicBezTo>
                    <a:cubicBezTo>
                      <a:pt x="38" y="48"/>
                      <a:pt x="39" y="48"/>
                      <a:pt x="42" y="47"/>
                    </a:cubicBezTo>
                    <a:cubicBezTo>
                      <a:pt x="42" y="47"/>
                      <a:pt x="42" y="47"/>
                      <a:pt x="41" y="47"/>
                    </a:cubicBezTo>
                    <a:cubicBezTo>
                      <a:pt x="34" y="54"/>
                      <a:pt x="27" y="60"/>
                      <a:pt x="23" y="65"/>
                    </a:cubicBezTo>
                    <a:cubicBezTo>
                      <a:pt x="14" y="73"/>
                      <a:pt x="10" y="77"/>
                      <a:pt x="13" y="83"/>
                    </a:cubicBezTo>
                    <a:cubicBezTo>
                      <a:pt x="14" y="85"/>
                      <a:pt x="16" y="86"/>
                      <a:pt x="19" y="87"/>
                    </a:cubicBezTo>
                    <a:cubicBezTo>
                      <a:pt x="23" y="88"/>
                      <a:pt x="28" y="87"/>
                      <a:pt x="46" y="77"/>
                    </a:cubicBezTo>
                    <a:cubicBezTo>
                      <a:pt x="36" y="84"/>
                      <a:pt x="27" y="91"/>
                      <a:pt x="20" y="96"/>
                    </a:cubicBezTo>
                    <a:cubicBezTo>
                      <a:pt x="4" y="108"/>
                      <a:pt x="0" y="111"/>
                      <a:pt x="4" y="119"/>
                    </a:cubicBezTo>
                    <a:cubicBezTo>
                      <a:pt x="5" y="121"/>
                      <a:pt x="7" y="122"/>
                      <a:pt x="9" y="123"/>
                    </a:cubicBezTo>
                    <a:cubicBezTo>
                      <a:pt x="13" y="124"/>
                      <a:pt x="13" y="124"/>
                      <a:pt x="73" y="90"/>
                    </a:cubicBezTo>
                    <a:cubicBezTo>
                      <a:pt x="64" y="97"/>
                      <a:pt x="55" y="103"/>
                      <a:pt x="48" y="109"/>
                    </a:cubicBezTo>
                    <a:cubicBezTo>
                      <a:pt x="38" y="116"/>
                      <a:pt x="31" y="122"/>
                      <a:pt x="26" y="125"/>
                    </a:cubicBezTo>
                    <a:cubicBezTo>
                      <a:pt x="17" y="133"/>
                      <a:pt x="12" y="136"/>
                      <a:pt x="16" y="143"/>
                    </a:cubicBezTo>
                    <a:cubicBezTo>
                      <a:pt x="17" y="145"/>
                      <a:pt x="19" y="147"/>
                      <a:pt x="21" y="147"/>
                    </a:cubicBezTo>
                    <a:cubicBezTo>
                      <a:pt x="25" y="148"/>
                      <a:pt x="29" y="147"/>
                      <a:pt x="51" y="135"/>
                    </a:cubicBezTo>
                    <a:cubicBezTo>
                      <a:pt x="19" y="160"/>
                      <a:pt x="16" y="164"/>
                      <a:pt x="20" y="171"/>
                    </a:cubicBezTo>
                    <a:cubicBezTo>
                      <a:pt x="21" y="173"/>
                      <a:pt x="23" y="175"/>
                      <a:pt x="25" y="175"/>
                    </a:cubicBezTo>
                    <a:cubicBezTo>
                      <a:pt x="30" y="176"/>
                      <a:pt x="30" y="177"/>
                      <a:pt x="95" y="140"/>
                    </a:cubicBezTo>
                    <a:cubicBezTo>
                      <a:pt x="95" y="140"/>
                      <a:pt x="95" y="140"/>
                      <a:pt x="95" y="140"/>
                    </a:cubicBezTo>
                    <a:cubicBezTo>
                      <a:pt x="56" y="169"/>
                      <a:pt x="53" y="174"/>
                      <a:pt x="58" y="181"/>
                    </a:cubicBezTo>
                    <a:cubicBezTo>
                      <a:pt x="59" y="183"/>
                      <a:pt x="61" y="185"/>
                      <a:pt x="63" y="185"/>
                    </a:cubicBezTo>
                    <a:cubicBezTo>
                      <a:pt x="67" y="186"/>
                      <a:pt x="69" y="187"/>
                      <a:pt x="111" y="163"/>
                    </a:cubicBezTo>
                    <a:cubicBezTo>
                      <a:pt x="110" y="163"/>
                      <a:pt x="110" y="164"/>
                      <a:pt x="109" y="164"/>
                    </a:cubicBezTo>
                    <a:cubicBezTo>
                      <a:pt x="98" y="173"/>
                      <a:pt x="89" y="181"/>
                      <a:pt x="82" y="186"/>
                    </a:cubicBezTo>
                    <a:cubicBezTo>
                      <a:pt x="68" y="198"/>
                      <a:pt x="65" y="200"/>
                      <a:pt x="69" y="206"/>
                    </a:cubicBezTo>
                    <a:cubicBezTo>
                      <a:pt x="70" y="208"/>
                      <a:pt x="72" y="210"/>
                      <a:pt x="74" y="210"/>
                    </a:cubicBezTo>
                    <a:cubicBezTo>
                      <a:pt x="79" y="212"/>
                      <a:pt x="80" y="212"/>
                      <a:pt x="147" y="173"/>
                    </a:cubicBezTo>
                    <a:cubicBezTo>
                      <a:pt x="151" y="170"/>
                      <a:pt x="155" y="168"/>
                      <a:pt x="159" y="165"/>
                    </a:cubicBezTo>
                    <a:cubicBezTo>
                      <a:pt x="151" y="172"/>
                      <a:pt x="144" y="179"/>
                      <a:pt x="139" y="184"/>
                    </a:cubicBezTo>
                    <a:cubicBezTo>
                      <a:pt x="130" y="193"/>
                      <a:pt x="126" y="197"/>
                      <a:pt x="129" y="203"/>
                    </a:cubicBezTo>
                    <a:cubicBezTo>
                      <a:pt x="130" y="205"/>
                      <a:pt x="132" y="207"/>
                      <a:pt x="135" y="207"/>
                    </a:cubicBezTo>
                    <a:cubicBezTo>
                      <a:pt x="137" y="208"/>
                      <a:pt x="139" y="207"/>
                      <a:pt x="141" y="206"/>
                    </a:cubicBezTo>
                    <a:cubicBezTo>
                      <a:pt x="141" y="206"/>
                      <a:pt x="142" y="206"/>
                      <a:pt x="142" y="206"/>
                    </a:cubicBezTo>
                    <a:cubicBezTo>
                      <a:pt x="145" y="205"/>
                      <a:pt x="147" y="202"/>
                      <a:pt x="147" y="199"/>
                    </a:cubicBezTo>
                    <a:cubicBezTo>
                      <a:pt x="152" y="195"/>
                      <a:pt x="159" y="188"/>
                      <a:pt x="166" y="181"/>
                    </a:cubicBezTo>
                    <a:cubicBezTo>
                      <a:pt x="167" y="182"/>
                      <a:pt x="167" y="182"/>
                      <a:pt x="168" y="182"/>
                    </a:cubicBezTo>
                    <a:cubicBezTo>
                      <a:pt x="170" y="183"/>
                      <a:pt x="173" y="182"/>
                      <a:pt x="174" y="181"/>
                    </a:cubicBezTo>
                    <a:cubicBezTo>
                      <a:pt x="175" y="180"/>
                      <a:pt x="176" y="180"/>
                      <a:pt x="177" y="179"/>
                    </a:cubicBezTo>
                    <a:cubicBezTo>
                      <a:pt x="177" y="179"/>
                      <a:pt x="177" y="179"/>
                      <a:pt x="178" y="179"/>
                    </a:cubicBezTo>
                    <a:cubicBezTo>
                      <a:pt x="178" y="179"/>
                      <a:pt x="178" y="178"/>
                      <a:pt x="179" y="178"/>
                    </a:cubicBezTo>
                    <a:cubicBezTo>
                      <a:pt x="183" y="176"/>
                      <a:pt x="184" y="171"/>
                      <a:pt x="182" y="167"/>
                    </a:cubicBezTo>
                    <a:cubicBezTo>
                      <a:pt x="182" y="167"/>
                      <a:pt x="182" y="167"/>
                      <a:pt x="182" y="167"/>
                    </a:cubicBezTo>
                    <a:cubicBezTo>
                      <a:pt x="188" y="161"/>
                      <a:pt x="194" y="155"/>
                      <a:pt x="199" y="150"/>
                    </a:cubicBezTo>
                    <a:cubicBezTo>
                      <a:pt x="211" y="138"/>
                      <a:pt x="216" y="133"/>
                      <a:pt x="212" y="127"/>
                    </a:cubicBezTo>
                    <a:cubicBezTo>
                      <a:pt x="211" y="125"/>
                      <a:pt x="209" y="123"/>
                      <a:pt x="207" y="122"/>
                    </a:cubicBezTo>
                    <a:close/>
                    <a:moveTo>
                      <a:pt x="44" y="33"/>
                    </a:moveTo>
                    <a:cubicBezTo>
                      <a:pt x="44" y="33"/>
                      <a:pt x="43" y="32"/>
                      <a:pt x="43" y="32"/>
                    </a:cubicBezTo>
                    <a:cubicBezTo>
                      <a:pt x="43" y="32"/>
                      <a:pt x="44" y="33"/>
                      <a:pt x="44" y="33"/>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8"/>
              <p:cNvSpPr>
                <a:spLocks noEditPoints="1"/>
              </p:cNvSpPr>
              <p:nvPr/>
            </p:nvSpPr>
            <p:spPr bwMode="auto">
              <a:xfrm>
                <a:off x="6396583" y="1717253"/>
                <a:ext cx="704850" cy="1058863"/>
              </a:xfrm>
              <a:custGeom>
                <a:avLst/>
                <a:gdLst/>
                <a:ahLst/>
                <a:cxnLst>
                  <a:cxn ang="0">
                    <a:pos x="221" y="122"/>
                  </a:cxn>
                  <a:cxn ang="0">
                    <a:pos x="241" y="90"/>
                  </a:cxn>
                  <a:cxn ang="0">
                    <a:pos x="206" y="64"/>
                  </a:cxn>
                  <a:cxn ang="0">
                    <a:pos x="197" y="33"/>
                  </a:cxn>
                  <a:cxn ang="0">
                    <a:pos x="156" y="3"/>
                  </a:cxn>
                  <a:cxn ang="0">
                    <a:pos x="164" y="39"/>
                  </a:cxn>
                  <a:cxn ang="0">
                    <a:pos x="202" y="41"/>
                  </a:cxn>
                  <a:cxn ang="0">
                    <a:pos x="200" y="78"/>
                  </a:cxn>
                  <a:cxn ang="0">
                    <a:pos x="231" y="90"/>
                  </a:cxn>
                  <a:cxn ang="0">
                    <a:pos x="211" y="114"/>
                  </a:cxn>
                  <a:cxn ang="0">
                    <a:pos x="215" y="129"/>
                  </a:cxn>
                  <a:cxn ang="0">
                    <a:pos x="173" y="193"/>
                  </a:cxn>
                  <a:cxn ang="0">
                    <a:pos x="163" y="196"/>
                  </a:cxn>
                  <a:cxn ang="0">
                    <a:pos x="131" y="210"/>
                  </a:cxn>
                  <a:cxn ang="0">
                    <a:pos x="119" y="206"/>
                  </a:cxn>
                  <a:cxn ang="0">
                    <a:pos x="86" y="204"/>
                  </a:cxn>
                  <a:cxn ang="0">
                    <a:pos x="76" y="192"/>
                  </a:cxn>
                  <a:cxn ang="0">
                    <a:pos x="45" y="197"/>
                  </a:cxn>
                  <a:cxn ang="0">
                    <a:pos x="49" y="165"/>
                  </a:cxn>
                  <a:cxn ang="0">
                    <a:pos x="16" y="147"/>
                  </a:cxn>
                  <a:cxn ang="0">
                    <a:pos x="36" y="115"/>
                  </a:cxn>
                  <a:cxn ang="0">
                    <a:pos x="16" y="90"/>
                  </a:cxn>
                  <a:cxn ang="0">
                    <a:pos x="49" y="72"/>
                  </a:cxn>
                  <a:cxn ang="0">
                    <a:pos x="45" y="41"/>
                  </a:cxn>
                  <a:cxn ang="0">
                    <a:pos x="82" y="42"/>
                  </a:cxn>
                  <a:cxn ang="0">
                    <a:pos x="87" y="31"/>
                  </a:cxn>
                  <a:cxn ang="0">
                    <a:pos x="106" y="12"/>
                  </a:cxn>
                  <a:cxn ang="0">
                    <a:pos x="94" y="0"/>
                  </a:cxn>
                  <a:cxn ang="0">
                    <a:pos x="87" y="2"/>
                  </a:cxn>
                  <a:cxn ang="0">
                    <a:pos x="65" y="32"/>
                  </a:cxn>
                  <a:cxn ang="0">
                    <a:pos x="39" y="28"/>
                  </a:cxn>
                  <a:cxn ang="0">
                    <a:pos x="37" y="67"/>
                  </a:cxn>
                  <a:cxn ang="0">
                    <a:pos x="5" y="82"/>
                  </a:cxn>
                  <a:cxn ang="0">
                    <a:pos x="10" y="102"/>
                  </a:cxn>
                  <a:cxn ang="0">
                    <a:pos x="6" y="141"/>
                  </a:cxn>
                  <a:cxn ang="0">
                    <a:pos x="5" y="155"/>
                  </a:cxn>
                  <a:cxn ang="0">
                    <a:pos x="37" y="168"/>
                  </a:cxn>
                  <a:cxn ang="0">
                    <a:pos x="39" y="209"/>
                  </a:cxn>
                  <a:cxn ang="0">
                    <a:pos x="74" y="204"/>
                  </a:cxn>
                  <a:cxn ang="0">
                    <a:pos x="55" y="356"/>
                  </a:cxn>
                  <a:cxn ang="0">
                    <a:pos x="63" y="363"/>
                  </a:cxn>
                  <a:cxn ang="0">
                    <a:pos x="117" y="308"/>
                  </a:cxn>
                  <a:cxn ang="0">
                    <a:pos x="180" y="358"/>
                  </a:cxn>
                  <a:cxn ang="0">
                    <a:pos x="191" y="353"/>
                  </a:cxn>
                  <a:cxn ang="0">
                    <a:pos x="186" y="304"/>
                  </a:cxn>
                  <a:cxn ang="0">
                    <a:pos x="211" y="203"/>
                  </a:cxn>
                  <a:cxn ang="0">
                    <a:pos x="210" y="194"/>
                  </a:cxn>
                  <a:cxn ang="0">
                    <a:pos x="239" y="154"/>
                  </a:cxn>
                  <a:cxn ang="0">
                    <a:pos x="178" y="339"/>
                  </a:cxn>
                  <a:cxn ang="0">
                    <a:pos x="128" y="290"/>
                  </a:cxn>
                  <a:cxn ang="0">
                    <a:pos x="119" y="291"/>
                  </a:cxn>
                  <a:cxn ang="0">
                    <a:pos x="72" y="287"/>
                  </a:cxn>
                  <a:cxn ang="0">
                    <a:pos x="95" y="239"/>
                  </a:cxn>
                  <a:cxn ang="0">
                    <a:pos x="109" y="227"/>
                  </a:cxn>
                  <a:cxn ang="0">
                    <a:pos x="150" y="238"/>
                  </a:cxn>
                  <a:cxn ang="0">
                    <a:pos x="160" y="232"/>
                  </a:cxn>
                  <a:cxn ang="0">
                    <a:pos x="173" y="298"/>
                  </a:cxn>
                </a:cxnLst>
                <a:rect l="0" t="0" r="r" b="b"/>
                <a:pathLst>
                  <a:path w="242" h="364">
                    <a:moveTo>
                      <a:pt x="241" y="147"/>
                    </a:moveTo>
                    <a:cubicBezTo>
                      <a:pt x="241" y="147"/>
                      <a:pt x="241" y="147"/>
                      <a:pt x="241" y="147"/>
                    </a:cubicBezTo>
                    <a:cubicBezTo>
                      <a:pt x="238" y="143"/>
                      <a:pt x="238" y="143"/>
                      <a:pt x="238" y="143"/>
                    </a:cubicBezTo>
                    <a:cubicBezTo>
                      <a:pt x="232" y="136"/>
                      <a:pt x="232" y="136"/>
                      <a:pt x="232" y="136"/>
                    </a:cubicBezTo>
                    <a:cubicBezTo>
                      <a:pt x="221" y="122"/>
                      <a:pt x="221" y="122"/>
                      <a:pt x="221" y="122"/>
                    </a:cubicBezTo>
                    <a:cubicBezTo>
                      <a:pt x="220" y="122"/>
                      <a:pt x="219" y="120"/>
                      <a:pt x="218" y="119"/>
                    </a:cubicBezTo>
                    <a:cubicBezTo>
                      <a:pt x="223" y="113"/>
                      <a:pt x="223" y="113"/>
                      <a:pt x="223" y="113"/>
                    </a:cubicBezTo>
                    <a:cubicBezTo>
                      <a:pt x="233" y="100"/>
                      <a:pt x="233" y="100"/>
                      <a:pt x="233" y="100"/>
                    </a:cubicBezTo>
                    <a:cubicBezTo>
                      <a:pt x="238" y="93"/>
                      <a:pt x="238" y="93"/>
                      <a:pt x="238" y="93"/>
                    </a:cubicBezTo>
                    <a:cubicBezTo>
                      <a:pt x="241" y="90"/>
                      <a:pt x="241" y="90"/>
                      <a:pt x="241" y="90"/>
                    </a:cubicBezTo>
                    <a:cubicBezTo>
                      <a:pt x="237" y="79"/>
                      <a:pt x="238" y="86"/>
                      <a:pt x="236" y="83"/>
                    </a:cubicBezTo>
                    <a:cubicBezTo>
                      <a:pt x="226" y="79"/>
                      <a:pt x="216" y="76"/>
                      <a:pt x="207" y="72"/>
                    </a:cubicBezTo>
                    <a:cubicBezTo>
                      <a:pt x="205" y="71"/>
                      <a:pt x="205" y="71"/>
                      <a:pt x="205" y="71"/>
                    </a:cubicBezTo>
                    <a:cubicBezTo>
                      <a:pt x="205" y="71"/>
                      <a:pt x="205" y="71"/>
                      <a:pt x="205" y="71"/>
                    </a:cubicBezTo>
                    <a:cubicBezTo>
                      <a:pt x="206" y="64"/>
                      <a:pt x="206" y="64"/>
                      <a:pt x="206" y="64"/>
                    </a:cubicBezTo>
                    <a:cubicBezTo>
                      <a:pt x="208" y="50"/>
                      <a:pt x="208" y="50"/>
                      <a:pt x="208" y="50"/>
                    </a:cubicBezTo>
                    <a:cubicBezTo>
                      <a:pt x="210" y="37"/>
                      <a:pt x="210" y="37"/>
                      <a:pt x="210" y="37"/>
                    </a:cubicBezTo>
                    <a:cubicBezTo>
                      <a:pt x="208" y="35"/>
                      <a:pt x="214" y="37"/>
                      <a:pt x="206" y="31"/>
                    </a:cubicBezTo>
                    <a:cubicBezTo>
                      <a:pt x="203" y="32"/>
                      <a:pt x="203" y="32"/>
                      <a:pt x="203" y="32"/>
                    </a:cubicBezTo>
                    <a:cubicBezTo>
                      <a:pt x="197" y="33"/>
                      <a:pt x="197" y="33"/>
                      <a:pt x="197" y="33"/>
                    </a:cubicBezTo>
                    <a:cubicBezTo>
                      <a:pt x="189" y="34"/>
                      <a:pt x="181" y="35"/>
                      <a:pt x="175" y="36"/>
                    </a:cubicBezTo>
                    <a:cubicBezTo>
                      <a:pt x="170" y="37"/>
                      <a:pt x="170" y="37"/>
                      <a:pt x="170" y="37"/>
                    </a:cubicBezTo>
                    <a:cubicBezTo>
                      <a:pt x="169" y="36"/>
                      <a:pt x="169" y="36"/>
                      <a:pt x="169" y="36"/>
                    </a:cubicBezTo>
                    <a:cubicBezTo>
                      <a:pt x="166" y="28"/>
                      <a:pt x="166" y="28"/>
                      <a:pt x="166" y="28"/>
                    </a:cubicBezTo>
                    <a:cubicBezTo>
                      <a:pt x="162" y="17"/>
                      <a:pt x="158" y="8"/>
                      <a:pt x="156" y="3"/>
                    </a:cubicBezTo>
                    <a:cubicBezTo>
                      <a:pt x="144" y="3"/>
                      <a:pt x="147" y="8"/>
                      <a:pt x="145" y="7"/>
                    </a:cubicBezTo>
                    <a:cubicBezTo>
                      <a:pt x="111" y="34"/>
                      <a:pt x="127" y="24"/>
                      <a:pt x="148" y="11"/>
                    </a:cubicBezTo>
                    <a:cubicBezTo>
                      <a:pt x="149" y="10"/>
                      <a:pt x="150" y="9"/>
                      <a:pt x="152" y="8"/>
                    </a:cubicBezTo>
                    <a:cubicBezTo>
                      <a:pt x="154" y="15"/>
                      <a:pt x="158" y="24"/>
                      <a:pt x="162" y="35"/>
                    </a:cubicBezTo>
                    <a:cubicBezTo>
                      <a:pt x="164" y="39"/>
                      <a:pt x="164" y="39"/>
                      <a:pt x="164" y="39"/>
                    </a:cubicBezTo>
                    <a:cubicBezTo>
                      <a:pt x="166" y="41"/>
                      <a:pt x="160" y="38"/>
                      <a:pt x="169" y="44"/>
                    </a:cubicBezTo>
                    <a:cubicBezTo>
                      <a:pt x="171" y="43"/>
                      <a:pt x="171" y="43"/>
                      <a:pt x="171" y="43"/>
                    </a:cubicBezTo>
                    <a:cubicBezTo>
                      <a:pt x="181" y="42"/>
                      <a:pt x="181" y="42"/>
                      <a:pt x="181" y="42"/>
                    </a:cubicBezTo>
                    <a:cubicBezTo>
                      <a:pt x="188" y="41"/>
                      <a:pt x="195" y="40"/>
                      <a:pt x="202" y="39"/>
                    </a:cubicBezTo>
                    <a:cubicBezTo>
                      <a:pt x="202" y="41"/>
                      <a:pt x="202" y="41"/>
                      <a:pt x="202" y="41"/>
                    </a:cubicBezTo>
                    <a:cubicBezTo>
                      <a:pt x="200" y="54"/>
                      <a:pt x="200" y="54"/>
                      <a:pt x="200" y="54"/>
                    </a:cubicBezTo>
                    <a:cubicBezTo>
                      <a:pt x="198" y="67"/>
                      <a:pt x="198" y="67"/>
                      <a:pt x="198" y="67"/>
                    </a:cubicBezTo>
                    <a:cubicBezTo>
                      <a:pt x="197" y="71"/>
                      <a:pt x="197" y="71"/>
                      <a:pt x="197" y="71"/>
                    </a:cubicBezTo>
                    <a:cubicBezTo>
                      <a:pt x="197" y="73"/>
                      <a:pt x="197" y="73"/>
                      <a:pt x="197" y="73"/>
                    </a:cubicBezTo>
                    <a:cubicBezTo>
                      <a:pt x="203" y="82"/>
                      <a:pt x="199" y="75"/>
                      <a:pt x="200" y="78"/>
                    </a:cubicBezTo>
                    <a:cubicBezTo>
                      <a:pt x="200" y="78"/>
                      <a:pt x="200" y="78"/>
                      <a:pt x="200" y="78"/>
                    </a:cubicBezTo>
                    <a:cubicBezTo>
                      <a:pt x="201" y="78"/>
                      <a:pt x="201" y="78"/>
                      <a:pt x="201" y="78"/>
                    </a:cubicBezTo>
                    <a:cubicBezTo>
                      <a:pt x="201" y="78"/>
                      <a:pt x="201" y="78"/>
                      <a:pt x="201" y="78"/>
                    </a:cubicBezTo>
                    <a:cubicBezTo>
                      <a:pt x="208" y="81"/>
                      <a:pt x="208" y="81"/>
                      <a:pt x="208" y="81"/>
                    </a:cubicBezTo>
                    <a:cubicBezTo>
                      <a:pt x="215" y="84"/>
                      <a:pt x="223" y="87"/>
                      <a:pt x="231" y="90"/>
                    </a:cubicBezTo>
                    <a:cubicBezTo>
                      <a:pt x="230" y="90"/>
                      <a:pt x="230" y="90"/>
                      <a:pt x="230" y="90"/>
                    </a:cubicBezTo>
                    <a:cubicBezTo>
                      <a:pt x="225" y="97"/>
                      <a:pt x="225" y="97"/>
                      <a:pt x="225" y="97"/>
                    </a:cubicBezTo>
                    <a:cubicBezTo>
                      <a:pt x="215" y="109"/>
                      <a:pt x="215" y="109"/>
                      <a:pt x="215" y="109"/>
                    </a:cubicBezTo>
                    <a:cubicBezTo>
                      <a:pt x="212" y="113"/>
                      <a:pt x="212" y="113"/>
                      <a:pt x="212" y="113"/>
                    </a:cubicBezTo>
                    <a:cubicBezTo>
                      <a:pt x="211" y="114"/>
                      <a:pt x="211" y="114"/>
                      <a:pt x="211" y="114"/>
                    </a:cubicBezTo>
                    <a:cubicBezTo>
                      <a:pt x="210" y="115"/>
                      <a:pt x="210" y="115"/>
                      <a:pt x="210" y="115"/>
                    </a:cubicBezTo>
                    <a:cubicBezTo>
                      <a:pt x="210" y="115"/>
                      <a:pt x="210" y="115"/>
                      <a:pt x="210" y="115"/>
                    </a:cubicBezTo>
                    <a:cubicBezTo>
                      <a:pt x="210" y="116"/>
                      <a:pt x="210" y="116"/>
                      <a:pt x="210" y="116"/>
                    </a:cubicBezTo>
                    <a:cubicBezTo>
                      <a:pt x="210" y="114"/>
                      <a:pt x="210" y="127"/>
                      <a:pt x="210" y="122"/>
                    </a:cubicBezTo>
                    <a:cubicBezTo>
                      <a:pt x="215" y="129"/>
                      <a:pt x="215" y="129"/>
                      <a:pt x="215" y="129"/>
                    </a:cubicBezTo>
                    <a:cubicBezTo>
                      <a:pt x="226" y="142"/>
                      <a:pt x="226" y="142"/>
                      <a:pt x="226" y="142"/>
                    </a:cubicBezTo>
                    <a:cubicBezTo>
                      <a:pt x="230" y="148"/>
                      <a:pt x="230" y="148"/>
                      <a:pt x="230" y="148"/>
                    </a:cubicBezTo>
                    <a:cubicBezTo>
                      <a:pt x="217" y="153"/>
                      <a:pt x="217" y="153"/>
                      <a:pt x="217" y="153"/>
                    </a:cubicBezTo>
                    <a:cubicBezTo>
                      <a:pt x="176" y="142"/>
                      <a:pt x="218" y="230"/>
                      <a:pt x="192" y="196"/>
                    </a:cubicBezTo>
                    <a:cubicBezTo>
                      <a:pt x="173" y="193"/>
                      <a:pt x="173" y="193"/>
                      <a:pt x="173" y="193"/>
                    </a:cubicBezTo>
                    <a:cubicBezTo>
                      <a:pt x="171" y="193"/>
                      <a:pt x="171" y="193"/>
                      <a:pt x="171" y="193"/>
                    </a:cubicBezTo>
                    <a:cubicBezTo>
                      <a:pt x="170" y="192"/>
                      <a:pt x="170" y="192"/>
                      <a:pt x="170" y="192"/>
                    </a:cubicBezTo>
                    <a:cubicBezTo>
                      <a:pt x="169" y="192"/>
                      <a:pt x="169" y="192"/>
                      <a:pt x="169" y="192"/>
                    </a:cubicBezTo>
                    <a:cubicBezTo>
                      <a:pt x="169" y="192"/>
                      <a:pt x="169" y="192"/>
                      <a:pt x="169" y="192"/>
                    </a:cubicBezTo>
                    <a:cubicBezTo>
                      <a:pt x="170" y="192"/>
                      <a:pt x="158" y="199"/>
                      <a:pt x="163" y="196"/>
                    </a:cubicBezTo>
                    <a:cubicBezTo>
                      <a:pt x="161" y="200"/>
                      <a:pt x="161" y="200"/>
                      <a:pt x="161" y="200"/>
                    </a:cubicBezTo>
                    <a:cubicBezTo>
                      <a:pt x="158" y="209"/>
                      <a:pt x="158" y="209"/>
                      <a:pt x="158" y="209"/>
                    </a:cubicBezTo>
                    <a:cubicBezTo>
                      <a:pt x="151" y="226"/>
                      <a:pt x="151" y="226"/>
                      <a:pt x="151" y="226"/>
                    </a:cubicBezTo>
                    <a:cubicBezTo>
                      <a:pt x="146" y="222"/>
                      <a:pt x="146" y="222"/>
                      <a:pt x="146" y="222"/>
                    </a:cubicBezTo>
                    <a:cubicBezTo>
                      <a:pt x="131" y="210"/>
                      <a:pt x="131" y="210"/>
                      <a:pt x="131" y="210"/>
                    </a:cubicBezTo>
                    <a:cubicBezTo>
                      <a:pt x="128" y="207"/>
                      <a:pt x="128" y="207"/>
                      <a:pt x="128" y="207"/>
                    </a:cubicBezTo>
                    <a:cubicBezTo>
                      <a:pt x="127" y="206"/>
                      <a:pt x="127" y="206"/>
                      <a:pt x="127" y="206"/>
                    </a:cubicBezTo>
                    <a:cubicBezTo>
                      <a:pt x="126" y="206"/>
                      <a:pt x="126" y="206"/>
                      <a:pt x="126" y="206"/>
                    </a:cubicBezTo>
                    <a:cubicBezTo>
                      <a:pt x="128" y="206"/>
                      <a:pt x="113" y="206"/>
                      <a:pt x="119" y="206"/>
                    </a:cubicBezTo>
                    <a:cubicBezTo>
                      <a:pt x="119" y="206"/>
                      <a:pt x="119" y="206"/>
                      <a:pt x="119" y="206"/>
                    </a:cubicBezTo>
                    <a:cubicBezTo>
                      <a:pt x="117" y="207"/>
                      <a:pt x="117" y="207"/>
                      <a:pt x="117" y="207"/>
                    </a:cubicBezTo>
                    <a:cubicBezTo>
                      <a:pt x="109" y="213"/>
                      <a:pt x="109" y="213"/>
                      <a:pt x="109" y="213"/>
                    </a:cubicBezTo>
                    <a:cubicBezTo>
                      <a:pt x="94" y="225"/>
                      <a:pt x="94" y="225"/>
                      <a:pt x="94" y="225"/>
                    </a:cubicBezTo>
                    <a:cubicBezTo>
                      <a:pt x="93" y="222"/>
                      <a:pt x="93" y="222"/>
                      <a:pt x="93" y="222"/>
                    </a:cubicBezTo>
                    <a:cubicBezTo>
                      <a:pt x="86" y="204"/>
                      <a:pt x="86" y="204"/>
                      <a:pt x="86" y="204"/>
                    </a:cubicBezTo>
                    <a:cubicBezTo>
                      <a:pt x="84" y="200"/>
                      <a:pt x="84" y="200"/>
                      <a:pt x="84" y="200"/>
                    </a:cubicBezTo>
                    <a:cubicBezTo>
                      <a:pt x="83" y="197"/>
                      <a:pt x="83" y="197"/>
                      <a:pt x="83" y="197"/>
                    </a:cubicBezTo>
                    <a:cubicBezTo>
                      <a:pt x="83" y="196"/>
                      <a:pt x="83" y="196"/>
                      <a:pt x="83" y="196"/>
                    </a:cubicBezTo>
                    <a:cubicBezTo>
                      <a:pt x="82" y="196"/>
                      <a:pt x="82" y="196"/>
                      <a:pt x="82" y="196"/>
                    </a:cubicBezTo>
                    <a:cubicBezTo>
                      <a:pt x="70" y="188"/>
                      <a:pt x="79" y="194"/>
                      <a:pt x="76" y="192"/>
                    </a:cubicBezTo>
                    <a:cubicBezTo>
                      <a:pt x="75" y="192"/>
                      <a:pt x="75" y="192"/>
                      <a:pt x="75" y="192"/>
                    </a:cubicBezTo>
                    <a:cubicBezTo>
                      <a:pt x="66" y="193"/>
                      <a:pt x="66" y="193"/>
                      <a:pt x="66" y="193"/>
                    </a:cubicBezTo>
                    <a:cubicBezTo>
                      <a:pt x="47" y="196"/>
                      <a:pt x="47" y="196"/>
                      <a:pt x="47" y="196"/>
                    </a:cubicBezTo>
                    <a:cubicBezTo>
                      <a:pt x="45" y="197"/>
                      <a:pt x="45" y="197"/>
                      <a:pt x="45" y="197"/>
                    </a:cubicBezTo>
                    <a:cubicBezTo>
                      <a:pt x="45" y="197"/>
                      <a:pt x="45" y="197"/>
                      <a:pt x="45" y="197"/>
                    </a:cubicBezTo>
                    <a:cubicBezTo>
                      <a:pt x="47" y="178"/>
                      <a:pt x="47" y="178"/>
                      <a:pt x="47" y="178"/>
                    </a:cubicBezTo>
                    <a:cubicBezTo>
                      <a:pt x="49" y="169"/>
                      <a:pt x="49" y="169"/>
                      <a:pt x="49" y="169"/>
                    </a:cubicBezTo>
                    <a:cubicBezTo>
                      <a:pt x="49" y="167"/>
                      <a:pt x="49" y="167"/>
                      <a:pt x="49" y="167"/>
                    </a:cubicBezTo>
                    <a:cubicBezTo>
                      <a:pt x="49" y="166"/>
                      <a:pt x="49" y="166"/>
                      <a:pt x="49" y="166"/>
                    </a:cubicBezTo>
                    <a:cubicBezTo>
                      <a:pt x="49" y="165"/>
                      <a:pt x="49" y="165"/>
                      <a:pt x="49" y="165"/>
                    </a:cubicBezTo>
                    <a:cubicBezTo>
                      <a:pt x="50" y="167"/>
                      <a:pt x="42" y="153"/>
                      <a:pt x="46" y="159"/>
                    </a:cubicBezTo>
                    <a:cubicBezTo>
                      <a:pt x="45" y="159"/>
                      <a:pt x="45" y="159"/>
                      <a:pt x="45" y="159"/>
                    </a:cubicBezTo>
                    <a:cubicBezTo>
                      <a:pt x="41" y="157"/>
                      <a:pt x="41" y="157"/>
                      <a:pt x="41" y="157"/>
                    </a:cubicBezTo>
                    <a:cubicBezTo>
                      <a:pt x="24" y="151"/>
                      <a:pt x="24" y="151"/>
                      <a:pt x="24" y="151"/>
                    </a:cubicBezTo>
                    <a:cubicBezTo>
                      <a:pt x="16" y="147"/>
                      <a:pt x="16" y="147"/>
                      <a:pt x="16" y="147"/>
                    </a:cubicBezTo>
                    <a:cubicBezTo>
                      <a:pt x="22" y="140"/>
                      <a:pt x="27" y="133"/>
                      <a:pt x="33" y="126"/>
                    </a:cubicBezTo>
                    <a:cubicBezTo>
                      <a:pt x="36" y="123"/>
                      <a:pt x="36" y="123"/>
                      <a:pt x="36" y="123"/>
                    </a:cubicBezTo>
                    <a:cubicBezTo>
                      <a:pt x="36" y="123"/>
                      <a:pt x="36" y="123"/>
                      <a:pt x="36" y="123"/>
                    </a:cubicBezTo>
                    <a:cubicBezTo>
                      <a:pt x="36" y="119"/>
                      <a:pt x="36" y="130"/>
                      <a:pt x="36" y="115"/>
                    </a:cubicBezTo>
                    <a:cubicBezTo>
                      <a:pt x="36" y="115"/>
                      <a:pt x="36" y="115"/>
                      <a:pt x="36" y="115"/>
                    </a:cubicBezTo>
                    <a:cubicBezTo>
                      <a:pt x="35" y="114"/>
                      <a:pt x="35" y="114"/>
                      <a:pt x="35" y="114"/>
                    </a:cubicBezTo>
                    <a:cubicBezTo>
                      <a:pt x="34" y="112"/>
                      <a:pt x="34" y="112"/>
                      <a:pt x="34" y="112"/>
                    </a:cubicBezTo>
                    <a:cubicBezTo>
                      <a:pt x="29" y="106"/>
                      <a:pt x="29" y="106"/>
                      <a:pt x="29" y="106"/>
                    </a:cubicBezTo>
                    <a:cubicBezTo>
                      <a:pt x="19" y="94"/>
                      <a:pt x="19" y="94"/>
                      <a:pt x="19" y="94"/>
                    </a:cubicBezTo>
                    <a:cubicBezTo>
                      <a:pt x="16" y="90"/>
                      <a:pt x="16" y="90"/>
                      <a:pt x="16" y="90"/>
                    </a:cubicBezTo>
                    <a:cubicBezTo>
                      <a:pt x="26" y="87"/>
                      <a:pt x="26" y="87"/>
                      <a:pt x="26" y="87"/>
                    </a:cubicBezTo>
                    <a:cubicBezTo>
                      <a:pt x="39" y="81"/>
                      <a:pt x="39" y="81"/>
                      <a:pt x="39" y="81"/>
                    </a:cubicBezTo>
                    <a:cubicBezTo>
                      <a:pt x="45" y="79"/>
                      <a:pt x="45" y="79"/>
                      <a:pt x="45" y="79"/>
                    </a:cubicBezTo>
                    <a:cubicBezTo>
                      <a:pt x="46" y="79"/>
                      <a:pt x="46" y="79"/>
                      <a:pt x="46" y="79"/>
                    </a:cubicBezTo>
                    <a:cubicBezTo>
                      <a:pt x="45" y="80"/>
                      <a:pt x="53" y="67"/>
                      <a:pt x="49" y="72"/>
                    </a:cubicBezTo>
                    <a:cubicBezTo>
                      <a:pt x="49" y="72"/>
                      <a:pt x="49" y="72"/>
                      <a:pt x="49" y="72"/>
                    </a:cubicBezTo>
                    <a:cubicBezTo>
                      <a:pt x="49" y="71"/>
                      <a:pt x="49" y="71"/>
                      <a:pt x="49" y="71"/>
                    </a:cubicBezTo>
                    <a:cubicBezTo>
                      <a:pt x="49" y="69"/>
                      <a:pt x="49" y="69"/>
                      <a:pt x="49" y="69"/>
                    </a:cubicBezTo>
                    <a:cubicBezTo>
                      <a:pt x="48" y="66"/>
                      <a:pt x="48" y="66"/>
                      <a:pt x="48" y="66"/>
                    </a:cubicBezTo>
                    <a:cubicBezTo>
                      <a:pt x="47" y="57"/>
                      <a:pt x="46" y="49"/>
                      <a:pt x="45" y="41"/>
                    </a:cubicBezTo>
                    <a:cubicBezTo>
                      <a:pt x="52" y="42"/>
                      <a:pt x="52" y="42"/>
                      <a:pt x="52" y="42"/>
                    </a:cubicBezTo>
                    <a:cubicBezTo>
                      <a:pt x="59" y="43"/>
                      <a:pt x="65" y="44"/>
                      <a:pt x="71" y="45"/>
                    </a:cubicBezTo>
                    <a:cubicBezTo>
                      <a:pt x="76" y="46"/>
                      <a:pt x="76" y="46"/>
                      <a:pt x="76" y="46"/>
                    </a:cubicBezTo>
                    <a:cubicBezTo>
                      <a:pt x="76" y="46"/>
                      <a:pt x="76" y="46"/>
                      <a:pt x="76" y="46"/>
                    </a:cubicBezTo>
                    <a:cubicBezTo>
                      <a:pt x="79" y="44"/>
                      <a:pt x="70" y="49"/>
                      <a:pt x="82" y="42"/>
                    </a:cubicBezTo>
                    <a:cubicBezTo>
                      <a:pt x="82" y="42"/>
                      <a:pt x="82" y="42"/>
                      <a:pt x="82" y="42"/>
                    </a:cubicBezTo>
                    <a:cubicBezTo>
                      <a:pt x="83" y="41"/>
                      <a:pt x="83" y="41"/>
                      <a:pt x="83" y="41"/>
                    </a:cubicBezTo>
                    <a:cubicBezTo>
                      <a:pt x="83" y="40"/>
                      <a:pt x="83" y="40"/>
                      <a:pt x="83" y="40"/>
                    </a:cubicBezTo>
                    <a:cubicBezTo>
                      <a:pt x="84" y="38"/>
                      <a:pt x="84" y="38"/>
                      <a:pt x="84" y="38"/>
                    </a:cubicBezTo>
                    <a:cubicBezTo>
                      <a:pt x="87" y="31"/>
                      <a:pt x="87" y="31"/>
                      <a:pt x="87" y="31"/>
                    </a:cubicBezTo>
                    <a:cubicBezTo>
                      <a:pt x="90" y="23"/>
                      <a:pt x="92" y="16"/>
                      <a:pt x="94" y="12"/>
                    </a:cubicBezTo>
                    <a:cubicBezTo>
                      <a:pt x="97" y="14"/>
                      <a:pt x="99" y="16"/>
                      <a:pt x="101" y="17"/>
                    </a:cubicBezTo>
                    <a:cubicBezTo>
                      <a:pt x="106" y="21"/>
                      <a:pt x="109" y="23"/>
                      <a:pt x="112" y="25"/>
                    </a:cubicBezTo>
                    <a:cubicBezTo>
                      <a:pt x="117" y="28"/>
                      <a:pt x="118" y="27"/>
                      <a:pt x="117" y="25"/>
                    </a:cubicBezTo>
                    <a:cubicBezTo>
                      <a:pt x="115" y="22"/>
                      <a:pt x="111" y="18"/>
                      <a:pt x="106" y="12"/>
                    </a:cubicBezTo>
                    <a:cubicBezTo>
                      <a:pt x="104" y="9"/>
                      <a:pt x="101" y="7"/>
                      <a:pt x="98" y="4"/>
                    </a:cubicBezTo>
                    <a:cubicBezTo>
                      <a:pt x="96" y="2"/>
                      <a:pt x="96" y="2"/>
                      <a:pt x="96" y="2"/>
                    </a:cubicBezTo>
                    <a:cubicBezTo>
                      <a:pt x="95" y="0"/>
                      <a:pt x="95" y="0"/>
                      <a:pt x="95" y="0"/>
                    </a:cubicBezTo>
                    <a:cubicBezTo>
                      <a:pt x="94" y="0"/>
                      <a:pt x="94" y="0"/>
                      <a:pt x="94" y="0"/>
                    </a:cubicBezTo>
                    <a:cubicBezTo>
                      <a:pt x="94" y="0"/>
                      <a:pt x="94" y="0"/>
                      <a:pt x="94" y="0"/>
                    </a:cubicBezTo>
                    <a:cubicBezTo>
                      <a:pt x="94" y="0"/>
                      <a:pt x="94" y="0"/>
                      <a:pt x="94" y="0"/>
                    </a:cubicBezTo>
                    <a:cubicBezTo>
                      <a:pt x="81" y="3"/>
                      <a:pt x="90" y="1"/>
                      <a:pt x="87" y="1"/>
                    </a:cubicBezTo>
                    <a:cubicBezTo>
                      <a:pt x="87" y="1"/>
                      <a:pt x="87" y="1"/>
                      <a:pt x="87" y="1"/>
                    </a:cubicBezTo>
                    <a:cubicBezTo>
                      <a:pt x="87" y="1"/>
                      <a:pt x="87" y="1"/>
                      <a:pt x="87" y="1"/>
                    </a:cubicBezTo>
                    <a:cubicBezTo>
                      <a:pt x="87" y="2"/>
                      <a:pt x="87" y="2"/>
                      <a:pt x="87" y="2"/>
                    </a:cubicBezTo>
                    <a:cubicBezTo>
                      <a:pt x="84" y="7"/>
                      <a:pt x="84" y="7"/>
                      <a:pt x="84" y="7"/>
                    </a:cubicBezTo>
                    <a:cubicBezTo>
                      <a:pt x="84" y="9"/>
                      <a:pt x="82" y="13"/>
                      <a:pt x="79" y="21"/>
                    </a:cubicBezTo>
                    <a:cubicBezTo>
                      <a:pt x="77" y="24"/>
                      <a:pt x="75" y="29"/>
                      <a:pt x="73" y="33"/>
                    </a:cubicBezTo>
                    <a:cubicBezTo>
                      <a:pt x="73" y="34"/>
                      <a:pt x="73" y="34"/>
                      <a:pt x="73" y="34"/>
                    </a:cubicBezTo>
                    <a:cubicBezTo>
                      <a:pt x="65" y="32"/>
                      <a:pt x="65" y="32"/>
                      <a:pt x="65" y="32"/>
                    </a:cubicBezTo>
                    <a:cubicBezTo>
                      <a:pt x="58" y="31"/>
                      <a:pt x="51" y="30"/>
                      <a:pt x="44" y="29"/>
                    </a:cubicBezTo>
                    <a:cubicBezTo>
                      <a:pt x="41" y="29"/>
                      <a:pt x="41" y="29"/>
                      <a:pt x="41" y="29"/>
                    </a:cubicBezTo>
                    <a:cubicBezTo>
                      <a:pt x="39" y="28"/>
                      <a:pt x="39" y="28"/>
                      <a:pt x="39" y="28"/>
                    </a:cubicBezTo>
                    <a:cubicBezTo>
                      <a:pt x="39" y="28"/>
                      <a:pt x="39" y="28"/>
                      <a:pt x="39" y="28"/>
                    </a:cubicBezTo>
                    <a:cubicBezTo>
                      <a:pt x="39" y="28"/>
                      <a:pt x="39" y="28"/>
                      <a:pt x="39" y="28"/>
                    </a:cubicBezTo>
                    <a:cubicBezTo>
                      <a:pt x="40" y="27"/>
                      <a:pt x="26" y="41"/>
                      <a:pt x="32" y="35"/>
                    </a:cubicBezTo>
                    <a:cubicBezTo>
                      <a:pt x="32" y="35"/>
                      <a:pt x="32" y="35"/>
                      <a:pt x="32" y="35"/>
                    </a:cubicBezTo>
                    <a:cubicBezTo>
                      <a:pt x="33" y="41"/>
                      <a:pt x="33" y="41"/>
                      <a:pt x="33" y="41"/>
                    </a:cubicBezTo>
                    <a:cubicBezTo>
                      <a:pt x="35" y="54"/>
                      <a:pt x="35" y="54"/>
                      <a:pt x="35" y="54"/>
                    </a:cubicBezTo>
                    <a:cubicBezTo>
                      <a:pt x="37" y="67"/>
                      <a:pt x="37" y="67"/>
                      <a:pt x="37" y="67"/>
                    </a:cubicBezTo>
                    <a:cubicBezTo>
                      <a:pt x="37" y="69"/>
                      <a:pt x="37" y="69"/>
                      <a:pt x="37" y="69"/>
                    </a:cubicBezTo>
                    <a:cubicBezTo>
                      <a:pt x="35" y="70"/>
                      <a:pt x="35" y="70"/>
                      <a:pt x="35" y="70"/>
                    </a:cubicBezTo>
                    <a:cubicBezTo>
                      <a:pt x="26" y="74"/>
                      <a:pt x="17" y="77"/>
                      <a:pt x="7" y="81"/>
                    </a:cubicBezTo>
                    <a:cubicBezTo>
                      <a:pt x="5" y="82"/>
                      <a:pt x="5" y="82"/>
                      <a:pt x="5" y="82"/>
                    </a:cubicBezTo>
                    <a:cubicBezTo>
                      <a:pt x="5" y="82"/>
                      <a:pt x="5" y="82"/>
                      <a:pt x="5" y="82"/>
                    </a:cubicBezTo>
                    <a:cubicBezTo>
                      <a:pt x="7" y="74"/>
                      <a:pt x="1" y="94"/>
                      <a:pt x="2" y="92"/>
                    </a:cubicBezTo>
                    <a:cubicBezTo>
                      <a:pt x="2" y="92"/>
                      <a:pt x="2" y="92"/>
                      <a:pt x="2" y="92"/>
                    </a:cubicBezTo>
                    <a:cubicBezTo>
                      <a:pt x="3" y="93"/>
                      <a:pt x="3" y="93"/>
                      <a:pt x="3" y="93"/>
                    </a:cubicBezTo>
                    <a:cubicBezTo>
                      <a:pt x="5" y="96"/>
                      <a:pt x="5" y="96"/>
                      <a:pt x="5" y="96"/>
                    </a:cubicBezTo>
                    <a:cubicBezTo>
                      <a:pt x="10" y="102"/>
                      <a:pt x="10" y="102"/>
                      <a:pt x="10" y="102"/>
                    </a:cubicBezTo>
                    <a:cubicBezTo>
                      <a:pt x="21" y="115"/>
                      <a:pt x="21" y="115"/>
                      <a:pt x="21" y="115"/>
                    </a:cubicBezTo>
                    <a:cubicBezTo>
                      <a:pt x="24" y="119"/>
                      <a:pt x="24" y="119"/>
                      <a:pt x="24" y="119"/>
                    </a:cubicBezTo>
                    <a:cubicBezTo>
                      <a:pt x="22" y="121"/>
                      <a:pt x="22" y="121"/>
                      <a:pt x="22" y="121"/>
                    </a:cubicBezTo>
                    <a:cubicBezTo>
                      <a:pt x="11" y="135"/>
                      <a:pt x="11" y="135"/>
                      <a:pt x="11" y="135"/>
                    </a:cubicBezTo>
                    <a:cubicBezTo>
                      <a:pt x="6" y="141"/>
                      <a:pt x="6" y="141"/>
                      <a:pt x="6" y="141"/>
                    </a:cubicBezTo>
                    <a:cubicBezTo>
                      <a:pt x="3" y="145"/>
                      <a:pt x="3" y="145"/>
                      <a:pt x="3" y="145"/>
                    </a:cubicBezTo>
                    <a:cubicBezTo>
                      <a:pt x="2" y="146"/>
                      <a:pt x="2" y="146"/>
                      <a:pt x="2" y="146"/>
                    </a:cubicBezTo>
                    <a:cubicBezTo>
                      <a:pt x="2" y="146"/>
                      <a:pt x="2" y="146"/>
                      <a:pt x="2" y="146"/>
                    </a:cubicBezTo>
                    <a:cubicBezTo>
                      <a:pt x="3" y="150"/>
                      <a:pt x="0" y="137"/>
                      <a:pt x="5" y="155"/>
                    </a:cubicBezTo>
                    <a:cubicBezTo>
                      <a:pt x="5" y="155"/>
                      <a:pt x="5" y="155"/>
                      <a:pt x="5" y="155"/>
                    </a:cubicBezTo>
                    <a:cubicBezTo>
                      <a:pt x="7" y="156"/>
                      <a:pt x="7" y="156"/>
                      <a:pt x="7" y="156"/>
                    </a:cubicBezTo>
                    <a:cubicBezTo>
                      <a:pt x="24" y="163"/>
                      <a:pt x="24" y="163"/>
                      <a:pt x="24" y="163"/>
                    </a:cubicBezTo>
                    <a:cubicBezTo>
                      <a:pt x="33" y="166"/>
                      <a:pt x="33" y="166"/>
                      <a:pt x="33" y="166"/>
                    </a:cubicBezTo>
                    <a:cubicBezTo>
                      <a:pt x="37" y="168"/>
                      <a:pt x="37" y="168"/>
                      <a:pt x="37" y="168"/>
                    </a:cubicBezTo>
                    <a:cubicBezTo>
                      <a:pt x="37" y="168"/>
                      <a:pt x="37" y="168"/>
                      <a:pt x="37" y="168"/>
                    </a:cubicBezTo>
                    <a:cubicBezTo>
                      <a:pt x="35" y="183"/>
                      <a:pt x="35" y="183"/>
                      <a:pt x="35" y="183"/>
                    </a:cubicBezTo>
                    <a:cubicBezTo>
                      <a:pt x="32" y="202"/>
                      <a:pt x="32" y="202"/>
                      <a:pt x="32" y="202"/>
                    </a:cubicBezTo>
                    <a:cubicBezTo>
                      <a:pt x="32" y="203"/>
                      <a:pt x="32" y="203"/>
                      <a:pt x="32" y="203"/>
                    </a:cubicBezTo>
                    <a:cubicBezTo>
                      <a:pt x="45" y="215"/>
                      <a:pt x="36" y="206"/>
                      <a:pt x="39" y="209"/>
                    </a:cubicBezTo>
                    <a:cubicBezTo>
                      <a:pt x="39" y="209"/>
                      <a:pt x="39" y="209"/>
                      <a:pt x="39" y="209"/>
                    </a:cubicBezTo>
                    <a:cubicBezTo>
                      <a:pt x="40" y="209"/>
                      <a:pt x="40" y="209"/>
                      <a:pt x="40" y="209"/>
                    </a:cubicBezTo>
                    <a:cubicBezTo>
                      <a:pt x="42" y="209"/>
                      <a:pt x="42" y="209"/>
                      <a:pt x="42" y="209"/>
                    </a:cubicBezTo>
                    <a:cubicBezTo>
                      <a:pt x="47" y="208"/>
                      <a:pt x="47" y="208"/>
                      <a:pt x="47" y="208"/>
                    </a:cubicBezTo>
                    <a:cubicBezTo>
                      <a:pt x="56" y="206"/>
                      <a:pt x="56" y="206"/>
                      <a:pt x="56" y="206"/>
                    </a:cubicBezTo>
                    <a:cubicBezTo>
                      <a:pt x="74" y="204"/>
                      <a:pt x="74" y="204"/>
                      <a:pt x="74" y="204"/>
                    </a:cubicBezTo>
                    <a:cubicBezTo>
                      <a:pt x="75" y="207"/>
                      <a:pt x="75" y="207"/>
                      <a:pt x="75" y="207"/>
                    </a:cubicBezTo>
                    <a:cubicBezTo>
                      <a:pt x="76" y="210"/>
                      <a:pt x="76" y="210"/>
                      <a:pt x="76" y="210"/>
                    </a:cubicBezTo>
                    <a:cubicBezTo>
                      <a:pt x="75" y="212"/>
                      <a:pt x="75" y="215"/>
                      <a:pt x="74" y="217"/>
                    </a:cubicBezTo>
                    <a:cubicBezTo>
                      <a:pt x="73" y="220"/>
                      <a:pt x="69" y="248"/>
                      <a:pt x="64" y="288"/>
                    </a:cubicBezTo>
                    <a:cubicBezTo>
                      <a:pt x="61" y="308"/>
                      <a:pt x="58" y="332"/>
                      <a:pt x="55" y="356"/>
                    </a:cubicBezTo>
                    <a:cubicBezTo>
                      <a:pt x="55" y="358"/>
                      <a:pt x="55" y="358"/>
                      <a:pt x="55" y="358"/>
                    </a:cubicBezTo>
                    <a:cubicBezTo>
                      <a:pt x="54" y="358"/>
                      <a:pt x="54" y="358"/>
                      <a:pt x="54" y="358"/>
                    </a:cubicBezTo>
                    <a:cubicBezTo>
                      <a:pt x="54" y="359"/>
                      <a:pt x="54" y="359"/>
                      <a:pt x="54" y="359"/>
                    </a:cubicBezTo>
                    <a:cubicBezTo>
                      <a:pt x="54" y="359"/>
                      <a:pt x="54" y="359"/>
                      <a:pt x="54" y="359"/>
                    </a:cubicBezTo>
                    <a:cubicBezTo>
                      <a:pt x="46" y="355"/>
                      <a:pt x="65" y="364"/>
                      <a:pt x="63" y="363"/>
                    </a:cubicBezTo>
                    <a:cubicBezTo>
                      <a:pt x="65" y="361"/>
                      <a:pt x="65" y="361"/>
                      <a:pt x="65" y="361"/>
                    </a:cubicBezTo>
                    <a:cubicBezTo>
                      <a:pt x="68" y="358"/>
                      <a:pt x="68" y="358"/>
                      <a:pt x="68" y="358"/>
                    </a:cubicBezTo>
                    <a:cubicBezTo>
                      <a:pt x="75" y="351"/>
                      <a:pt x="75" y="351"/>
                      <a:pt x="75" y="351"/>
                    </a:cubicBezTo>
                    <a:cubicBezTo>
                      <a:pt x="89" y="337"/>
                      <a:pt x="89" y="337"/>
                      <a:pt x="89" y="337"/>
                    </a:cubicBezTo>
                    <a:cubicBezTo>
                      <a:pt x="117" y="308"/>
                      <a:pt x="117" y="308"/>
                      <a:pt x="117" y="308"/>
                    </a:cubicBezTo>
                    <a:cubicBezTo>
                      <a:pt x="124" y="301"/>
                      <a:pt x="124" y="301"/>
                      <a:pt x="124" y="301"/>
                    </a:cubicBezTo>
                    <a:cubicBezTo>
                      <a:pt x="137" y="314"/>
                      <a:pt x="137" y="314"/>
                      <a:pt x="137" y="314"/>
                    </a:cubicBezTo>
                    <a:cubicBezTo>
                      <a:pt x="147" y="324"/>
                      <a:pt x="156" y="333"/>
                      <a:pt x="165" y="343"/>
                    </a:cubicBezTo>
                    <a:cubicBezTo>
                      <a:pt x="179" y="356"/>
                      <a:pt x="179" y="356"/>
                      <a:pt x="179" y="356"/>
                    </a:cubicBezTo>
                    <a:cubicBezTo>
                      <a:pt x="180" y="358"/>
                      <a:pt x="180" y="358"/>
                      <a:pt x="180" y="358"/>
                    </a:cubicBezTo>
                    <a:cubicBezTo>
                      <a:pt x="181" y="359"/>
                      <a:pt x="181" y="359"/>
                      <a:pt x="181" y="359"/>
                    </a:cubicBezTo>
                    <a:cubicBezTo>
                      <a:pt x="201" y="349"/>
                      <a:pt x="187" y="356"/>
                      <a:pt x="191" y="354"/>
                    </a:cubicBezTo>
                    <a:cubicBezTo>
                      <a:pt x="191" y="354"/>
                      <a:pt x="191" y="354"/>
                      <a:pt x="191" y="354"/>
                    </a:cubicBezTo>
                    <a:cubicBezTo>
                      <a:pt x="191" y="353"/>
                      <a:pt x="191" y="353"/>
                      <a:pt x="191" y="353"/>
                    </a:cubicBezTo>
                    <a:cubicBezTo>
                      <a:pt x="191" y="353"/>
                      <a:pt x="191" y="353"/>
                      <a:pt x="191" y="353"/>
                    </a:cubicBezTo>
                    <a:cubicBezTo>
                      <a:pt x="191" y="350"/>
                      <a:pt x="191" y="350"/>
                      <a:pt x="191" y="350"/>
                    </a:cubicBezTo>
                    <a:cubicBezTo>
                      <a:pt x="192" y="349"/>
                      <a:pt x="192" y="349"/>
                      <a:pt x="191" y="350"/>
                    </a:cubicBezTo>
                    <a:cubicBezTo>
                      <a:pt x="191" y="348"/>
                      <a:pt x="191" y="348"/>
                      <a:pt x="191" y="348"/>
                    </a:cubicBezTo>
                    <a:cubicBezTo>
                      <a:pt x="190" y="339"/>
                      <a:pt x="190" y="339"/>
                      <a:pt x="190" y="339"/>
                    </a:cubicBezTo>
                    <a:cubicBezTo>
                      <a:pt x="188" y="327"/>
                      <a:pt x="187" y="315"/>
                      <a:pt x="186" y="304"/>
                    </a:cubicBezTo>
                    <a:cubicBezTo>
                      <a:pt x="181" y="261"/>
                      <a:pt x="177" y="228"/>
                      <a:pt x="176" y="219"/>
                    </a:cubicBezTo>
                    <a:cubicBezTo>
                      <a:pt x="175" y="211"/>
                      <a:pt x="174" y="206"/>
                      <a:pt x="173" y="203"/>
                    </a:cubicBezTo>
                    <a:cubicBezTo>
                      <a:pt x="187" y="205"/>
                      <a:pt x="187" y="205"/>
                      <a:pt x="187" y="205"/>
                    </a:cubicBezTo>
                    <a:cubicBezTo>
                      <a:pt x="206" y="208"/>
                      <a:pt x="206" y="208"/>
                      <a:pt x="206" y="208"/>
                    </a:cubicBezTo>
                    <a:cubicBezTo>
                      <a:pt x="202" y="212"/>
                      <a:pt x="213" y="202"/>
                      <a:pt x="211" y="203"/>
                    </a:cubicBezTo>
                    <a:cubicBezTo>
                      <a:pt x="211" y="203"/>
                      <a:pt x="211" y="203"/>
                      <a:pt x="211" y="203"/>
                    </a:cubicBezTo>
                    <a:cubicBezTo>
                      <a:pt x="211" y="202"/>
                      <a:pt x="211" y="202"/>
                      <a:pt x="211" y="202"/>
                    </a:cubicBezTo>
                    <a:cubicBezTo>
                      <a:pt x="211" y="201"/>
                      <a:pt x="211" y="201"/>
                      <a:pt x="211" y="201"/>
                    </a:cubicBezTo>
                    <a:cubicBezTo>
                      <a:pt x="211" y="198"/>
                      <a:pt x="211" y="198"/>
                      <a:pt x="211" y="198"/>
                    </a:cubicBezTo>
                    <a:cubicBezTo>
                      <a:pt x="210" y="194"/>
                      <a:pt x="210" y="194"/>
                      <a:pt x="210" y="194"/>
                    </a:cubicBezTo>
                    <a:cubicBezTo>
                      <a:pt x="209" y="184"/>
                      <a:pt x="209" y="184"/>
                      <a:pt x="209" y="184"/>
                    </a:cubicBezTo>
                    <a:cubicBezTo>
                      <a:pt x="206" y="167"/>
                      <a:pt x="206" y="167"/>
                      <a:pt x="206" y="167"/>
                    </a:cubicBezTo>
                    <a:cubicBezTo>
                      <a:pt x="208" y="167"/>
                      <a:pt x="216" y="162"/>
                      <a:pt x="219" y="162"/>
                    </a:cubicBezTo>
                    <a:cubicBezTo>
                      <a:pt x="237" y="155"/>
                      <a:pt x="237" y="155"/>
                      <a:pt x="237" y="155"/>
                    </a:cubicBezTo>
                    <a:cubicBezTo>
                      <a:pt x="239" y="154"/>
                      <a:pt x="239" y="154"/>
                      <a:pt x="239" y="154"/>
                    </a:cubicBezTo>
                    <a:cubicBezTo>
                      <a:pt x="239" y="154"/>
                      <a:pt x="239" y="154"/>
                      <a:pt x="239" y="154"/>
                    </a:cubicBezTo>
                    <a:cubicBezTo>
                      <a:pt x="240" y="154"/>
                      <a:pt x="240" y="154"/>
                      <a:pt x="240" y="154"/>
                    </a:cubicBezTo>
                    <a:cubicBezTo>
                      <a:pt x="238" y="159"/>
                      <a:pt x="242" y="146"/>
                      <a:pt x="241" y="147"/>
                    </a:cubicBezTo>
                    <a:close/>
                    <a:moveTo>
                      <a:pt x="177" y="333"/>
                    </a:moveTo>
                    <a:cubicBezTo>
                      <a:pt x="178" y="339"/>
                      <a:pt x="178" y="339"/>
                      <a:pt x="178" y="339"/>
                    </a:cubicBezTo>
                    <a:cubicBezTo>
                      <a:pt x="178" y="339"/>
                      <a:pt x="178" y="339"/>
                      <a:pt x="178" y="339"/>
                    </a:cubicBezTo>
                    <a:cubicBezTo>
                      <a:pt x="168" y="330"/>
                      <a:pt x="159" y="320"/>
                      <a:pt x="149" y="310"/>
                    </a:cubicBezTo>
                    <a:cubicBezTo>
                      <a:pt x="134" y="296"/>
                      <a:pt x="134" y="296"/>
                      <a:pt x="134" y="296"/>
                    </a:cubicBezTo>
                    <a:cubicBezTo>
                      <a:pt x="130" y="292"/>
                      <a:pt x="130" y="292"/>
                      <a:pt x="130" y="292"/>
                    </a:cubicBezTo>
                    <a:cubicBezTo>
                      <a:pt x="128" y="290"/>
                      <a:pt x="128" y="290"/>
                      <a:pt x="128" y="290"/>
                    </a:cubicBezTo>
                    <a:cubicBezTo>
                      <a:pt x="128" y="290"/>
                      <a:pt x="128" y="290"/>
                      <a:pt x="128" y="290"/>
                    </a:cubicBezTo>
                    <a:cubicBezTo>
                      <a:pt x="127" y="289"/>
                      <a:pt x="127" y="289"/>
                      <a:pt x="127" y="289"/>
                    </a:cubicBezTo>
                    <a:cubicBezTo>
                      <a:pt x="134" y="289"/>
                      <a:pt x="119" y="289"/>
                      <a:pt x="120" y="289"/>
                    </a:cubicBezTo>
                    <a:cubicBezTo>
                      <a:pt x="120" y="290"/>
                      <a:pt x="120" y="290"/>
                      <a:pt x="120" y="290"/>
                    </a:cubicBezTo>
                    <a:cubicBezTo>
                      <a:pt x="119" y="291"/>
                      <a:pt x="119" y="291"/>
                      <a:pt x="119" y="291"/>
                    </a:cubicBezTo>
                    <a:cubicBezTo>
                      <a:pt x="112" y="298"/>
                      <a:pt x="112" y="298"/>
                      <a:pt x="112" y="298"/>
                    </a:cubicBezTo>
                    <a:cubicBezTo>
                      <a:pt x="83" y="329"/>
                      <a:pt x="83" y="329"/>
                      <a:pt x="83" y="329"/>
                    </a:cubicBezTo>
                    <a:cubicBezTo>
                      <a:pt x="69" y="344"/>
                      <a:pt x="69" y="344"/>
                      <a:pt x="69" y="344"/>
                    </a:cubicBezTo>
                    <a:cubicBezTo>
                      <a:pt x="65" y="348"/>
                      <a:pt x="65" y="348"/>
                      <a:pt x="65" y="348"/>
                    </a:cubicBezTo>
                    <a:cubicBezTo>
                      <a:pt x="67" y="326"/>
                      <a:pt x="70" y="305"/>
                      <a:pt x="72" y="287"/>
                    </a:cubicBezTo>
                    <a:cubicBezTo>
                      <a:pt x="76" y="245"/>
                      <a:pt x="79" y="218"/>
                      <a:pt x="79" y="218"/>
                    </a:cubicBezTo>
                    <a:cubicBezTo>
                      <a:pt x="79" y="217"/>
                      <a:pt x="79" y="217"/>
                      <a:pt x="79" y="217"/>
                    </a:cubicBezTo>
                    <a:cubicBezTo>
                      <a:pt x="86" y="235"/>
                      <a:pt x="86" y="235"/>
                      <a:pt x="86" y="235"/>
                    </a:cubicBezTo>
                    <a:cubicBezTo>
                      <a:pt x="87" y="236"/>
                      <a:pt x="87" y="236"/>
                      <a:pt x="87" y="236"/>
                    </a:cubicBezTo>
                    <a:cubicBezTo>
                      <a:pt x="90" y="237"/>
                      <a:pt x="79" y="234"/>
                      <a:pt x="95" y="239"/>
                    </a:cubicBezTo>
                    <a:cubicBezTo>
                      <a:pt x="95" y="239"/>
                      <a:pt x="95" y="239"/>
                      <a:pt x="95" y="239"/>
                    </a:cubicBezTo>
                    <a:cubicBezTo>
                      <a:pt x="95" y="238"/>
                      <a:pt x="95" y="238"/>
                      <a:pt x="95" y="238"/>
                    </a:cubicBezTo>
                    <a:cubicBezTo>
                      <a:pt x="97" y="237"/>
                      <a:pt x="97" y="237"/>
                      <a:pt x="97" y="237"/>
                    </a:cubicBezTo>
                    <a:cubicBezTo>
                      <a:pt x="101" y="233"/>
                      <a:pt x="101" y="233"/>
                      <a:pt x="101" y="233"/>
                    </a:cubicBezTo>
                    <a:cubicBezTo>
                      <a:pt x="109" y="227"/>
                      <a:pt x="109" y="227"/>
                      <a:pt x="109" y="227"/>
                    </a:cubicBezTo>
                    <a:cubicBezTo>
                      <a:pt x="122" y="216"/>
                      <a:pt x="122" y="216"/>
                      <a:pt x="122" y="216"/>
                    </a:cubicBezTo>
                    <a:cubicBezTo>
                      <a:pt x="123" y="216"/>
                      <a:pt x="123" y="216"/>
                      <a:pt x="123" y="216"/>
                    </a:cubicBezTo>
                    <a:cubicBezTo>
                      <a:pt x="127" y="219"/>
                      <a:pt x="127" y="219"/>
                      <a:pt x="127" y="219"/>
                    </a:cubicBezTo>
                    <a:cubicBezTo>
                      <a:pt x="134" y="226"/>
                      <a:pt x="134" y="226"/>
                      <a:pt x="134" y="226"/>
                    </a:cubicBezTo>
                    <a:cubicBezTo>
                      <a:pt x="150" y="238"/>
                      <a:pt x="150" y="238"/>
                      <a:pt x="150" y="238"/>
                    </a:cubicBezTo>
                    <a:cubicBezTo>
                      <a:pt x="151" y="238"/>
                      <a:pt x="151" y="238"/>
                      <a:pt x="151" y="238"/>
                    </a:cubicBezTo>
                    <a:cubicBezTo>
                      <a:pt x="165" y="234"/>
                      <a:pt x="155" y="237"/>
                      <a:pt x="158" y="236"/>
                    </a:cubicBezTo>
                    <a:cubicBezTo>
                      <a:pt x="158" y="236"/>
                      <a:pt x="158" y="236"/>
                      <a:pt x="158" y="236"/>
                    </a:cubicBezTo>
                    <a:cubicBezTo>
                      <a:pt x="159" y="234"/>
                      <a:pt x="159" y="234"/>
                      <a:pt x="159" y="234"/>
                    </a:cubicBezTo>
                    <a:cubicBezTo>
                      <a:pt x="160" y="232"/>
                      <a:pt x="160" y="232"/>
                      <a:pt x="160" y="232"/>
                    </a:cubicBezTo>
                    <a:cubicBezTo>
                      <a:pt x="161" y="227"/>
                      <a:pt x="161" y="227"/>
                      <a:pt x="161" y="227"/>
                    </a:cubicBezTo>
                    <a:cubicBezTo>
                      <a:pt x="165" y="218"/>
                      <a:pt x="165" y="218"/>
                      <a:pt x="165" y="218"/>
                    </a:cubicBezTo>
                    <a:cubicBezTo>
                      <a:pt x="166" y="216"/>
                      <a:pt x="166" y="216"/>
                      <a:pt x="166" y="216"/>
                    </a:cubicBezTo>
                    <a:cubicBezTo>
                      <a:pt x="166" y="217"/>
                      <a:pt x="166" y="219"/>
                      <a:pt x="165" y="220"/>
                    </a:cubicBezTo>
                    <a:cubicBezTo>
                      <a:pt x="165" y="224"/>
                      <a:pt x="168" y="254"/>
                      <a:pt x="173" y="298"/>
                    </a:cubicBezTo>
                    <a:cubicBezTo>
                      <a:pt x="174" y="309"/>
                      <a:pt x="176" y="320"/>
                      <a:pt x="177" y="333"/>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5" name="TextBox 94"/>
            <p:cNvSpPr txBox="1"/>
            <p:nvPr/>
          </p:nvSpPr>
          <p:spPr>
            <a:xfrm>
              <a:off x="2573639" y="2231066"/>
              <a:ext cx="10885650" cy="584776"/>
            </a:xfrm>
            <a:prstGeom prst="rect">
              <a:avLst/>
            </a:prstGeom>
            <a:noFill/>
          </p:spPr>
          <p:txBody>
            <a:bodyPr wrap="square" rtlCol="0">
              <a:spAutoFit/>
            </a:bodyPr>
            <a:lstStyle/>
            <a:p>
              <a:r>
                <a:rPr lang="en-US" sz="3200" dirty="0" smtClean="0"/>
                <a:t>Solution: </a:t>
              </a:r>
              <a:r>
                <a:rPr lang="en-US" sz="3200" dirty="0" smtClean="0">
                  <a:solidFill>
                    <a:srgbClr val="7CABDD"/>
                  </a:solidFill>
                </a:rPr>
                <a:t>First page response is rendered on the </a:t>
              </a:r>
              <a:r>
                <a:rPr lang="en-US" sz="3200" dirty="0" smtClean="0">
                  <a:solidFill>
                    <a:srgbClr val="7CABDD"/>
                  </a:solidFill>
                </a:rPr>
                <a:t>server</a:t>
              </a:r>
              <a:endParaRPr lang="en-US" sz="3200" dirty="0">
                <a:solidFill>
                  <a:srgbClr val="7CABDD"/>
                </a:solidFill>
              </a:endParaRPr>
            </a:p>
          </p:txBody>
        </p:sp>
      </p:grpSp>
      <p:grpSp>
        <p:nvGrpSpPr>
          <p:cNvPr id="5" name="Group 4"/>
          <p:cNvGrpSpPr/>
          <p:nvPr/>
        </p:nvGrpSpPr>
        <p:grpSpPr>
          <a:xfrm>
            <a:off x="906784" y="3907348"/>
            <a:ext cx="9494516" cy="939713"/>
            <a:chOff x="906784" y="3907348"/>
            <a:chExt cx="9494516" cy="939713"/>
          </a:xfrm>
        </p:grpSpPr>
        <p:grpSp>
          <p:nvGrpSpPr>
            <p:cNvPr id="138" name="Grupa 25"/>
            <p:cNvGrpSpPr/>
            <p:nvPr/>
          </p:nvGrpSpPr>
          <p:grpSpPr>
            <a:xfrm>
              <a:off x="906784" y="3907348"/>
              <a:ext cx="1512168" cy="939713"/>
              <a:chOff x="5856288" y="1041401"/>
              <a:chExt cx="2058987" cy="1279525"/>
            </a:xfrm>
            <a:solidFill>
              <a:srgbClr val="6D6E71"/>
            </a:solidFill>
          </p:grpSpPr>
          <p:sp>
            <p:nvSpPr>
              <p:cNvPr id="141" name="Freeform 32"/>
              <p:cNvSpPr>
                <a:spLocks/>
              </p:cNvSpPr>
              <p:nvPr/>
            </p:nvSpPr>
            <p:spPr bwMode="auto">
              <a:xfrm>
                <a:off x="7059613" y="1071563"/>
                <a:ext cx="787400" cy="858838"/>
              </a:xfrm>
              <a:custGeom>
                <a:avLst/>
                <a:gdLst/>
                <a:ahLst/>
                <a:cxnLst>
                  <a:cxn ang="0">
                    <a:pos x="198" y="106"/>
                  </a:cxn>
                  <a:cxn ang="0">
                    <a:pos x="96" y="161"/>
                  </a:cxn>
                  <a:cxn ang="0">
                    <a:pos x="85" y="120"/>
                  </a:cxn>
                  <a:cxn ang="0">
                    <a:pos x="137" y="59"/>
                  </a:cxn>
                  <a:cxn ang="0">
                    <a:pos x="150" y="67"/>
                  </a:cxn>
                  <a:cxn ang="0">
                    <a:pos x="137" y="115"/>
                  </a:cxn>
                  <a:cxn ang="0">
                    <a:pos x="162" y="119"/>
                  </a:cxn>
                  <a:cxn ang="0">
                    <a:pos x="184" y="105"/>
                  </a:cxn>
                  <a:cxn ang="0">
                    <a:pos x="193" y="82"/>
                  </a:cxn>
                  <a:cxn ang="0">
                    <a:pos x="180" y="75"/>
                  </a:cxn>
                  <a:cxn ang="0">
                    <a:pos x="182" y="19"/>
                  </a:cxn>
                  <a:cxn ang="0">
                    <a:pos x="148" y="28"/>
                  </a:cxn>
                  <a:cxn ang="0">
                    <a:pos x="109" y="33"/>
                  </a:cxn>
                  <a:cxn ang="0">
                    <a:pos x="65" y="58"/>
                  </a:cxn>
                  <a:cxn ang="0">
                    <a:pos x="84" y="9"/>
                  </a:cxn>
                  <a:cxn ang="0">
                    <a:pos x="28" y="24"/>
                  </a:cxn>
                  <a:cxn ang="0">
                    <a:pos x="17" y="30"/>
                  </a:cxn>
                  <a:cxn ang="0">
                    <a:pos x="21" y="58"/>
                  </a:cxn>
                  <a:cxn ang="0">
                    <a:pos x="11" y="87"/>
                  </a:cxn>
                  <a:cxn ang="0">
                    <a:pos x="14" y="118"/>
                  </a:cxn>
                  <a:cxn ang="0">
                    <a:pos x="25" y="116"/>
                  </a:cxn>
                  <a:cxn ang="0">
                    <a:pos x="49" y="115"/>
                  </a:cxn>
                  <a:cxn ang="0">
                    <a:pos x="21" y="163"/>
                  </a:cxn>
                  <a:cxn ang="0">
                    <a:pos x="42" y="168"/>
                  </a:cxn>
                  <a:cxn ang="0">
                    <a:pos x="68" y="179"/>
                  </a:cxn>
                  <a:cxn ang="0">
                    <a:pos x="81" y="199"/>
                  </a:cxn>
                  <a:cxn ang="0">
                    <a:pos x="118" y="220"/>
                  </a:cxn>
                  <a:cxn ang="0">
                    <a:pos x="143" y="224"/>
                  </a:cxn>
                  <a:cxn ang="0">
                    <a:pos x="183" y="198"/>
                  </a:cxn>
                  <a:cxn ang="0">
                    <a:pos x="195" y="176"/>
                  </a:cxn>
                  <a:cxn ang="0">
                    <a:pos x="178" y="168"/>
                  </a:cxn>
                  <a:cxn ang="0">
                    <a:pos x="207" y="113"/>
                  </a:cxn>
                </a:cxnLst>
                <a:rect l="0" t="0" r="r" b="b"/>
                <a:pathLst>
                  <a:path w="210" h="229">
                    <a:moveTo>
                      <a:pt x="207" y="113"/>
                    </a:moveTo>
                    <a:cubicBezTo>
                      <a:pt x="205" y="110"/>
                      <a:pt x="202" y="107"/>
                      <a:pt x="198" y="106"/>
                    </a:cubicBezTo>
                    <a:cubicBezTo>
                      <a:pt x="192" y="104"/>
                      <a:pt x="190" y="105"/>
                      <a:pt x="178" y="113"/>
                    </a:cubicBezTo>
                    <a:cubicBezTo>
                      <a:pt x="135" y="139"/>
                      <a:pt x="110" y="153"/>
                      <a:pt x="96" y="161"/>
                    </a:cubicBezTo>
                    <a:cubicBezTo>
                      <a:pt x="90" y="127"/>
                      <a:pt x="90" y="127"/>
                      <a:pt x="88" y="124"/>
                    </a:cubicBezTo>
                    <a:cubicBezTo>
                      <a:pt x="87" y="122"/>
                      <a:pt x="86" y="121"/>
                      <a:pt x="85" y="120"/>
                    </a:cubicBezTo>
                    <a:cubicBezTo>
                      <a:pt x="97" y="106"/>
                      <a:pt x="110" y="91"/>
                      <a:pt x="121" y="78"/>
                    </a:cubicBezTo>
                    <a:cubicBezTo>
                      <a:pt x="128" y="70"/>
                      <a:pt x="133" y="64"/>
                      <a:pt x="137" y="59"/>
                    </a:cubicBezTo>
                    <a:cubicBezTo>
                      <a:pt x="134" y="72"/>
                      <a:pt x="134" y="72"/>
                      <a:pt x="134" y="72"/>
                    </a:cubicBezTo>
                    <a:cubicBezTo>
                      <a:pt x="140" y="73"/>
                      <a:pt x="144" y="71"/>
                      <a:pt x="150" y="67"/>
                    </a:cubicBezTo>
                    <a:cubicBezTo>
                      <a:pt x="146" y="78"/>
                      <a:pt x="141" y="90"/>
                      <a:pt x="136" y="102"/>
                    </a:cubicBezTo>
                    <a:cubicBezTo>
                      <a:pt x="134" y="106"/>
                      <a:pt x="135" y="111"/>
                      <a:pt x="137" y="115"/>
                    </a:cubicBezTo>
                    <a:cubicBezTo>
                      <a:pt x="139" y="118"/>
                      <a:pt x="143" y="121"/>
                      <a:pt x="147" y="122"/>
                    </a:cubicBezTo>
                    <a:cubicBezTo>
                      <a:pt x="152" y="123"/>
                      <a:pt x="155" y="122"/>
                      <a:pt x="162" y="119"/>
                    </a:cubicBezTo>
                    <a:cubicBezTo>
                      <a:pt x="165" y="117"/>
                      <a:pt x="169" y="114"/>
                      <a:pt x="174" y="111"/>
                    </a:cubicBezTo>
                    <a:cubicBezTo>
                      <a:pt x="177" y="109"/>
                      <a:pt x="182" y="106"/>
                      <a:pt x="184" y="105"/>
                    </a:cubicBezTo>
                    <a:cubicBezTo>
                      <a:pt x="185" y="104"/>
                      <a:pt x="186" y="104"/>
                      <a:pt x="188" y="103"/>
                    </a:cubicBezTo>
                    <a:cubicBezTo>
                      <a:pt x="195" y="99"/>
                      <a:pt x="197" y="90"/>
                      <a:pt x="193" y="82"/>
                    </a:cubicBezTo>
                    <a:cubicBezTo>
                      <a:pt x="191" y="79"/>
                      <a:pt x="187" y="76"/>
                      <a:pt x="183" y="75"/>
                    </a:cubicBezTo>
                    <a:cubicBezTo>
                      <a:pt x="182" y="75"/>
                      <a:pt x="181" y="75"/>
                      <a:pt x="180" y="75"/>
                    </a:cubicBezTo>
                    <a:cubicBezTo>
                      <a:pt x="196" y="34"/>
                      <a:pt x="195" y="32"/>
                      <a:pt x="192" y="26"/>
                    </a:cubicBezTo>
                    <a:cubicBezTo>
                      <a:pt x="190" y="22"/>
                      <a:pt x="186" y="19"/>
                      <a:pt x="182" y="19"/>
                    </a:cubicBezTo>
                    <a:cubicBezTo>
                      <a:pt x="175" y="17"/>
                      <a:pt x="171" y="18"/>
                      <a:pt x="150" y="31"/>
                    </a:cubicBezTo>
                    <a:cubicBezTo>
                      <a:pt x="150" y="30"/>
                      <a:pt x="149" y="29"/>
                      <a:pt x="148" y="28"/>
                    </a:cubicBezTo>
                    <a:cubicBezTo>
                      <a:pt x="146" y="25"/>
                      <a:pt x="143" y="22"/>
                      <a:pt x="139" y="21"/>
                    </a:cubicBezTo>
                    <a:cubicBezTo>
                      <a:pt x="133" y="19"/>
                      <a:pt x="133" y="19"/>
                      <a:pt x="109" y="33"/>
                    </a:cubicBezTo>
                    <a:cubicBezTo>
                      <a:pt x="98" y="39"/>
                      <a:pt x="84" y="48"/>
                      <a:pt x="69" y="56"/>
                    </a:cubicBezTo>
                    <a:cubicBezTo>
                      <a:pt x="68" y="57"/>
                      <a:pt x="67" y="58"/>
                      <a:pt x="65" y="58"/>
                    </a:cubicBezTo>
                    <a:cubicBezTo>
                      <a:pt x="66" y="58"/>
                      <a:pt x="66" y="58"/>
                      <a:pt x="66" y="57"/>
                    </a:cubicBezTo>
                    <a:cubicBezTo>
                      <a:pt x="86" y="25"/>
                      <a:pt x="90" y="18"/>
                      <a:pt x="84" y="9"/>
                    </a:cubicBezTo>
                    <a:cubicBezTo>
                      <a:pt x="82" y="5"/>
                      <a:pt x="79" y="3"/>
                      <a:pt x="74" y="2"/>
                    </a:cubicBezTo>
                    <a:cubicBezTo>
                      <a:pt x="66" y="0"/>
                      <a:pt x="60" y="3"/>
                      <a:pt x="28" y="24"/>
                    </a:cubicBezTo>
                    <a:cubicBezTo>
                      <a:pt x="25" y="26"/>
                      <a:pt x="21" y="28"/>
                      <a:pt x="19" y="29"/>
                    </a:cubicBezTo>
                    <a:cubicBezTo>
                      <a:pt x="18" y="30"/>
                      <a:pt x="18" y="30"/>
                      <a:pt x="17" y="30"/>
                    </a:cubicBezTo>
                    <a:cubicBezTo>
                      <a:pt x="10" y="35"/>
                      <a:pt x="7" y="44"/>
                      <a:pt x="12" y="51"/>
                    </a:cubicBezTo>
                    <a:cubicBezTo>
                      <a:pt x="14" y="55"/>
                      <a:pt x="17" y="57"/>
                      <a:pt x="21" y="58"/>
                    </a:cubicBezTo>
                    <a:cubicBezTo>
                      <a:pt x="25" y="59"/>
                      <a:pt x="27" y="59"/>
                      <a:pt x="30" y="58"/>
                    </a:cubicBezTo>
                    <a:cubicBezTo>
                      <a:pt x="25" y="66"/>
                      <a:pt x="18" y="75"/>
                      <a:pt x="11" y="87"/>
                    </a:cubicBezTo>
                    <a:cubicBezTo>
                      <a:pt x="3" y="98"/>
                      <a:pt x="0" y="103"/>
                      <a:pt x="5" y="111"/>
                    </a:cubicBezTo>
                    <a:cubicBezTo>
                      <a:pt x="7" y="114"/>
                      <a:pt x="10" y="117"/>
                      <a:pt x="14" y="118"/>
                    </a:cubicBezTo>
                    <a:cubicBezTo>
                      <a:pt x="18" y="119"/>
                      <a:pt x="22" y="118"/>
                      <a:pt x="25" y="116"/>
                    </a:cubicBezTo>
                    <a:cubicBezTo>
                      <a:pt x="25" y="116"/>
                      <a:pt x="25" y="116"/>
                      <a:pt x="25" y="116"/>
                    </a:cubicBezTo>
                    <a:cubicBezTo>
                      <a:pt x="39" y="108"/>
                      <a:pt x="55" y="99"/>
                      <a:pt x="71" y="90"/>
                    </a:cubicBezTo>
                    <a:cubicBezTo>
                      <a:pt x="63" y="100"/>
                      <a:pt x="55" y="108"/>
                      <a:pt x="49" y="115"/>
                    </a:cubicBezTo>
                    <a:cubicBezTo>
                      <a:pt x="42" y="124"/>
                      <a:pt x="35" y="131"/>
                      <a:pt x="30" y="136"/>
                    </a:cubicBezTo>
                    <a:cubicBezTo>
                      <a:pt x="21" y="147"/>
                      <a:pt x="16" y="153"/>
                      <a:pt x="21" y="163"/>
                    </a:cubicBezTo>
                    <a:cubicBezTo>
                      <a:pt x="23" y="166"/>
                      <a:pt x="27" y="169"/>
                      <a:pt x="30" y="170"/>
                    </a:cubicBezTo>
                    <a:cubicBezTo>
                      <a:pt x="34" y="171"/>
                      <a:pt x="39" y="170"/>
                      <a:pt x="42" y="168"/>
                    </a:cubicBezTo>
                    <a:cubicBezTo>
                      <a:pt x="50" y="164"/>
                      <a:pt x="58" y="159"/>
                      <a:pt x="64" y="155"/>
                    </a:cubicBezTo>
                    <a:cubicBezTo>
                      <a:pt x="66" y="164"/>
                      <a:pt x="68" y="173"/>
                      <a:pt x="68" y="179"/>
                    </a:cubicBezTo>
                    <a:cubicBezTo>
                      <a:pt x="70" y="189"/>
                      <a:pt x="70" y="189"/>
                      <a:pt x="72" y="191"/>
                    </a:cubicBezTo>
                    <a:cubicBezTo>
                      <a:pt x="74" y="195"/>
                      <a:pt x="77" y="198"/>
                      <a:pt x="81" y="199"/>
                    </a:cubicBezTo>
                    <a:cubicBezTo>
                      <a:pt x="87" y="200"/>
                      <a:pt x="89" y="201"/>
                      <a:pt x="139" y="172"/>
                    </a:cubicBezTo>
                    <a:cubicBezTo>
                      <a:pt x="112" y="210"/>
                      <a:pt x="114" y="213"/>
                      <a:pt x="118" y="220"/>
                    </a:cubicBezTo>
                    <a:cubicBezTo>
                      <a:pt x="120" y="224"/>
                      <a:pt x="124" y="226"/>
                      <a:pt x="128" y="227"/>
                    </a:cubicBezTo>
                    <a:cubicBezTo>
                      <a:pt x="133" y="229"/>
                      <a:pt x="136" y="228"/>
                      <a:pt x="143" y="224"/>
                    </a:cubicBezTo>
                    <a:cubicBezTo>
                      <a:pt x="147" y="222"/>
                      <a:pt x="152" y="218"/>
                      <a:pt x="160" y="213"/>
                    </a:cubicBezTo>
                    <a:cubicBezTo>
                      <a:pt x="167" y="208"/>
                      <a:pt x="178" y="201"/>
                      <a:pt x="183" y="198"/>
                    </a:cubicBezTo>
                    <a:cubicBezTo>
                      <a:pt x="186" y="198"/>
                      <a:pt x="188" y="197"/>
                      <a:pt x="190" y="196"/>
                    </a:cubicBezTo>
                    <a:cubicBezTo>
                      <a:pt x="197" y="192"/>
                      <a:pt x="199" y="183"/>
                      <a:pt x="195" y="176"/>
                    </a:cubicBezTo>
                    <a:cubicBezTo>
                      <a:pt x="193" y="172"/>
                      <a:pt x="189" y="169"/>
                      <a:pt x="185" y="168"/>
                    </a:cubicBezTo>
                    <a:cubicBezTo>
                      <a:pt x="183" y="168"/>
                      <a:pt x="181" y="168"/>
                      <a:pt x="178" y="168"/>
                    </a:cubicBezTo>
                    <a:cubicBezTo>
                      <a:pt x="187" y="156"/>
                      <a:pt x="196" y="143"/>
                      <a:pt x="206" y="130"/>
                    </a:cubicBezTo>
                    <a:cubicBezTo>
                      <a:pt x="210" y="125"/>
                      <a:pt x="210" y="118"/>
                      <a:pt x="207" y="113"/>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33"/>
              <p:cNvSpPr>
                <a:spLocks noEditPoints="1"/>
              </p:cNvSpPr>
              <p:nvPr/>
            </p:nvSpPr>
            <p:spPr bwMode="auto">
              <a:xfrm>
                <a:off x="7023100" y="1041401"/>
                <a:ext cx="892175" cy="900113"/>
              </a:xfrm>
              <a:custGeom>
                <a:avLst/>
                <a:gdLst/>
                <a:ahLst/>
                <a:cxnLst>
                  <a:cxn ang="0">
                    <a:pos x="166" y="133"/>
                  </a:cxn>
                  <a:cxn ang="0">
                    <a:pos x="114" y="88"/>
                  </a:cxn>
                  <a:cxn ang="0">
                    <a:pos x="238" y="129"/>
                  </a:cxn>
                  <a:cxn ang="0">
                    <a:pos x="204" y="157"/>
                  </a:cxn>
                  <a:cxn ang="0">
                    <a:pos x="174" y="211"/>
                  </a:cxn>
                  <a:cxn ang="0">
                    <a:pos x="152" y="206"/>
                  </a:cxn>
                  <a:cxn ang="0">
                    <a:pos x="98" y="233"/>
                  </a:cxn>
                  <a:cxn ang="0">
                    <a:pos x="80" y="203"/>
                  </a:cxn>
                  <a:cxn ang="0">
                    <a:pos x="45" y="212"/>
                  </a:cxn>
                  <a:cxn ang="0">
                    <a:pos x="28" y="169"/>
                  </a:cxn>
                  <a:cxn ang="0">
                    <a:pos x="2" y="129"/>
                  </a:cxn>
                  <a:cxn ang="0">
                    <a:pos x="33" y="87"/>
                  </a:cxn>
                  <a:cxn ang="0">
                    <a:pos x="28" y="45"/>
                  </a:cxn>
                  <a:cxn ang="0">
                    <a:pos x="78" y="35"/>
                  </a:cxn>
                  <a:cxn ang="0">
                    <a:pos x="89" y="28"/>
                  </a:cxn>
                  <a:cxn ang="0">
                    <a:pos x="129" y="2"/>
                  </a:cxn>
                  <a:cxn ang="0">
                    <a:pos x="158" y="37"/>
                  </a:cxn>
                  <a:cxn ang="0">
                    <a:pos x="195" y="31"/>
                  </a:cxn>
                  <a:cxn ang="0">
                    <a:pos x="203" y="88"/>
                  </a:cxn>
                  <a:cxn ang="0">
                    <a:pos x="198" y="95"/>
                  </a:cxn>
                  <a:cxn ang="0">
                    <a:pos x="203" y="55"/>
                  </a:cxn>
                  <a:cxn ang="0">
                    <a:pos x="168" y="43"/>
                  </a:cxn>
                  <a:cxn ang="0">
                    <a:pos x="143" y="43"/>
                  </a:cxn>
                  <a:cxn ang="0">
                    <a:pos x="141" y="41"/>
                  </a:cxn>
                  <a:cxn ang="0">
                    <a:pos x="138" y="37"/>
                  </a:cxn>
                  <a:cxn ang="0">
                    <a:pos x="103" y="27"/>
                  </a:cxn>
                  <a:cxn ang="0">
                    <a:pos x="96" y="44"/>
                  </a:cxn>
                  <a:cxn ang="0">
                    <a:pos x="70" y="46"/>
                  </a:cxn>
                  <a:cxn ang="0">
                    <a:pos x="51" y="72"/>
                  </a:cxn>
                  <a:cxn ang="0">
                    <a:pos x="52" y="81"/>
                  </a:cxn>
                  <a:cxn ang="0">
                    <a:pos x="33" y="103"/>
                  </a:cxn>
                  <a:cxn ang="0">
                    <a:pos x="36" y="133"/>
                  </a:cxn>
                  <a:cxn ang="0">
                    <a:pos x="46" y="139"/>
                  </a:cxn>
                  <a:cxn ang="0">
                    <a:pos x="47" y="173"/>
                  </a:cxn>
                  <a:cxn ang="0">
                    <a:pos x="84" y="186"/>
                  </a:cxn>
                  <a:cxn ang="0">
                    <a:pos x="87" y="187"/>
                  </a:cxn>
                  <a:cxn ang="0">
                    <a:pos x="110" y="220"/>
                  </a:cxn>
                  <a:cxn ang="0">
                    <a:pos x="135" y="201"/>
                  </a:cxn>
                  <a:cxn ang="0">
                    <a:pos x="143" y="190"/>
                  </a:cxn>
                  <a:cxn ang="0">
                    <a:pos x="154" y="186"/>
                  </a:cxn>
                  <a:cxn ang="0">
                    <a:pos x="163" y="184"/>
                  </a:cxn>
                  <a:cxn ang="0">
                    <a:pos x="185" y="196"/>
                  </a:cxn>
                  <a:cxn ang="0">
                    <a:pos x="188" y="164"/>
                  </a:cxn>
                  <a:cxn ang="0">
                    <a:pos x="191" y="142"/>
                  </a:cxn>
                  <a:cxn ang="0">
                    <a:pos x="193" y="139"/>
                  </a:cxn>
                  <a:cxn ang="0">
                    <a:pos x="224" y="129"/>
                  </a:cxn>
                  <a:cxn ang="0">
                    <a:pos x="237" y="119"/>
                  </a:cxn>
                  <a:cxn ang="0">
                    <a:pos x="109" y="220"/>
                  </a:cxn>
                </a:cxnLst>
                <a:rect l="0" t="0" r="r" b="b"/>
                <a:pathLst>
                  <a:path w="238" h="240">
                    <a:moveTo>
                      <a:pt x="112" y="162"/>
                    </a:moveTo>
                    <a:cubicBezTo>
                      <a:pt x="113" y="161"/>
                      <a:pt x="94" y="162"/>
                      <a:pt x="81" y="141"/>
                    </a:cubicBezTo>
                    <a:cubicBezTo>
                      <a:pt x="65" y="122"/>
                      <a:pt x="76" y="77"/>
                      <a:pt x="114" y="72"/>
                    </a:cubicBezTo>
                    <a:cubicBezTo>
                      <a:pt x="150" y="65"/>
                      <a:pt x="178" y="107"/>
                      <a:pt x="166" y="133"/>
                    </a:cubicBezTo>
                    <a:cubicBezTo>
                      <a:pt x="157" y="161"/>
                      <a:pt x="134" y="166"/>
                      <a:pt x="132" y="165"/>
                    </a:cubicBezTo>
                    <a:cubicBezTo>
                      <a:pt x="120" y="162"/>
                      <a:pt x="113" y="153"/>
                      <a:pt x="128" y="149"/>
                    </a:cubicBezTo>
                    <a:cubicBezTo>
                      <a:pt x="131" y="148"/>
                      <a:pt x="146" y="143"/>
                      <a:pt x="150" y="125"/>
                    </a:cubicBezTo>
                    <a:cubicBezTo>
                      <a:pt x="155" y="108"/>
                      <a:pt x="137" y="83"/>
                      <a:pt x="114" y="88"/>
                    </a:cubicBezTo>
                    <a:cubicBezTo>
                      <a:pt x="91" y="91"/>
                      <a:pt x="81" y="119"/>
                      <a:pt x="90" y="134"/>
                    </a:cubicBezTo>
                    <a:cubicBezTo>
                      <a:pt x="98" y="150"/>
                      <a:pt x="113" y="153"/>
                      <a:pt x="113" y="154"/>
                    </a:cubicBezTo>
                    <a:cubicBezTo>
                      <a:pt x="119" y="159"/>
                      <a:pt x="125" y="163"/>
                      <a:pt x="112" y="162"/>
                    </a:cubicBezTo>
                    <a:close/>
                    <a:moveTo>
                      <a:pt x="238" y="129"/>
                    </a:moveTo>
                    <a:cubicBezTo>
                      <a:pt x="238" y="135"/>
                      <a:pt x="231" y="144"/>
                      <a:pt x="225" y="145"/>
                    </a:cubicBezTo>
                    <a:cubicBezTo>
                      <a:pt x="219" y="146"/>
                      <a:pt x="210" y="146"/>
                      <a:pt x="208" y="147"/>
                    </a:cubicBezTo>
                    <a:cubicBezTo>
                      <a:pt x="208" y="148"/>
                      <a:pt x="208" y="148"/>
                      <a:pt x="208" y="148"/>
                    </a:cubicBezTo>
                    <a:cubicBezTo>
                      <a:pt x="204" y="157"/>
                      <a:pt x="204" y="157"/>
                      <a:pt x="204" y="157"/>
                    </a:cubicBezTo>
                    <a:cubicBezTo>
                      <a:pt x="203" y="155"/>
                      <a:pt x="203" y="157"/>
                      <a:pt x="209" y="162"/>
                    </a:cubicBezTo>
                    <a:cubicBezTo>
                      <a:pt x="212" y="164"/>
                      <a:pt x="226" y="181"/>
                      <a:pt x="214" y="193"/>
                    </a:cubicBezTo>
                    <a:cubicBezTo>
                      <a:pt x="208" y="198"/>
                      <a:pt x="203" y="204"/>
                      <a:pt x="196" y="210"/>
                    </a:cubicBezTo>
                    <a:cubicBezTo>
                      <a:pt x="192" y="216"/>
                      <a:pt x="178" y="216"/>
                      <a:pt x="174" y="211"/>
                    </a:cubicBezTo>
                    <a:cubicBezTo>
                      <a:pt x="170" y="209"/>
                      <a:pt x="164" y="203"/>
                      <a:pt x="163" y="203"/>
                    </a:cubicBezTo>
                    <a:cubicBezTo>
                      <a:pt x="163" y="202"/>
                      <a:pt x="162" y="202"/>
                      <a:pt x="162" y="202"/>
                    </a:cubicBezTo>
                    <a:cubicBezTo>
                      <a:pt x="160" y="203"/>
                      <a:pt x="160" y="203"/>
                      <a:pt x="160" y="203"/>
                    </a:cubicBezTo>
                    <a:cubicBezTo>
                      <a:pt x="152" y="206"/>
                      <a:pt x="152" y="206"/>
                      <a:pt x="152" y="206"/>
                    </a:cubicBezTo>
                    <a:cubicBezTo>
                      <a:pt x="152" y="208"/>
                      <a:pt x="152" y="213"/>
                      <a:pt x="152" y="217"/>
                    </a:cubicBezTo>
                    <a:cubicBezTo>
                      <a:pt x="152" y="222"/>
                      <a:pt x="149" y="236"/>
                      <a:pt x="135" y="237"/>
                    </a:cubicBezTo>
                    <a:cubicBezTo>
                      <a:pt x="120" y="238"/>
                      <a:pt x="120" y="238"/>
                      <a:pt x="120" y="238"/>
                    </a:cubicBezTo>
                    <a:cubicBezTo>
                      <a:pt x="114" y="236"/>
                      <a:pt x="111" y="240"/>
                      <a:pt x="98" y="233"/>
                    </a:cubicBezTo>
                    <a:cubicBezTo>
                      <a:pt x="90" y="224"/>
                      <a:pt x="92" y="217"/>
                      <a:pt x="91" y="211"/>
                    </a:cubicBezTo>
                    <a:cubicBezTo>
                      <a:pt x="91" y="209"/>
                      <a:pt x="91" y="208"/>
                      <a:pt x="90" y="207"/>
                    </a:cubicBezTo>
                    <a:cubicBezTo>
                      <a:pt x="89" y="207"/>
                      <a:pt x="89" y="207"/>
                      <a:pt x="89" y="207"/>
                    </a:cubicBezTo>
                    <a:cubicBezTo>
                      <a:pt x="80" y="203"/>
                      <a:pt x="80" y="203"/>
                      <a:pt x="80" y="203"/>
                    </a:cubicBezTo>
                    <a:cubicBezTo>
                      <a:pt x="80" y="203"/>
                      <a:pt x="80" y="203"/>
                      <a:pt x="80" y="203"/>
                    </a:cubicBezTo>
                    <a:cubicBezTo>
                      <a:pt x="78" y="205"/>
                      <a:pt x="73" y="210"/>
                      <a:pt x="69" y="213"/>
                    </a:cubicBezTo>
                    <a:cubicBezTo>
                      <a:pt x="64" y="216"/>
                      <a:pt x="58" y="217"/>
                      <a:pt x="53" y="216"/>
                    </a:cubicBezTo>
                    <a:cubicBezTo>
                      <a:pt x="52" y="217"/>
                      <a:pt x="45" y="212"/>
                      <a:pt x="45" y="212"/>
                    </a:cubicBezTo>
                    <a:cubicBezTo>
                      <a:pt x="42" y="209"/>
                      <a:pt x="42" y="209"/>
                      <a:pt x="42" y="209"/>
                    </a:cubicBezTo>
                    <a:cubicBezTo>
                      <a:pt x="38" y="204"/>
                      <a:pt x="34" y="200"/>
                      <a:pt x="30" y="196"/>
                    </a:cubicBezTo>
                    <a:cubicBezTo>
                      <a:pt x="28" y="195"/>
                      <a:pt x="23" y="189"/>
                      <a:pt x="23" y="182"/>
                    </a:cubicBezTo>
                    <a:cubicBezTo>
                      <a:pt x="23" y="176"/>
                      <a:pt x="27" y="172"/>
                      <a:pt x="28" y="169"/>
                    </a:cubicBezTo>
                    <a:cubicBezTo>
                      <a:pt x="33" y="164"/>
                      <a:pt x="36" y="161"/>
                      <a:pt x="36" y="159"/>
                    </a:cubicBezTo>
                    <a:cubicBezTo>
                      <a:pt x="36" y="159"/>
                      <a:pt x="33" y="153"/>
                      <a:pt x="32" y="149"/>
                    </a:cubicBezTo>
                    <a:cubicBezTo>
                      <a:pt x="29" y="149"/>
                      <a:pt x="24" y="148"/>
                      <a:pt x="22" y="148"/>
                    </a:cubicBezTo>
                    <a:cubicBezTo>
                      <a:pt x="15" y="149"/>
                      <a:pt x="0" y="141"/>
                      <a:pt x="2" y="129"/>
                    </a:cubicBezTo>
                    <a:cubicBezTo>
                      <a:pt x="2" y="111"/>
                      <a:pt x="2" y="111"/>
                      <a:pt x="2" y="111"/>
                    </a:cubicBezTo>
                    <a:cubicBezTo>
                      <a:pt x="3" y="108"/>
                      <a:pt x="2" y="106"/>
                      <a:pt x="4" y="98"/>
                    </a:cubicBezTo>
                    <a:cubicBezTo>
                      <a:pt x="7" y="93"/>
                      <a:pt x="14" y="90"/>
                      <a:pt x="17" y="89"/>
                    </a:cubicBezTo>
                    <a:cubicBezTo>
                      <a:pt x="25" y="88"/>
                      <a:pt x="32" y="89"/>
                      <a:pt x="33" y="87"/>
                    </a:cubicBezTo>
                    <a:cubicBezTo>
                      <a:pt x="34" y="85"/>
                      <a:pt x="34" y="85"/>
                      <a:pt x="34" y="85"/>
                    </a:cubicBezTo>
                    <a:cubicBezTo>
                      <a:pt x="37" y="78"/>
                      <a:pt x="37" y="78"/>
                      <a:pt x="37" y="78"/>
                    </a:cubicBezTo>
                    <a:cubicBezTo>
                      <a:pt x="36" y="76"/>
                      <a:pt x="33" y="73"/>
                      <a:pt x="31" y="71"/>
                    </a:cubicBezTo>
                    <a:cubicBezTo>
                      <a:pt x="27" y="69"/>
                      <a:pt x="19" y="54"/>
                      <a:pt x="28" y="45"/>
                    </a:cubicBezTo>
                    <a:cubicBezTo>
                      <a:pt x="41" y="32"/>
                      <a:pt x="41" y="32"/>
                      <a:pt x="41" y="32"/>
                    </a:cubicBezTo>
                    <a:cubicBezTo>
                      <a:pt x="43" y="30"/>
                      <a:pt x="45" y="28"/>
                      <a:pt x="48" y="26"/>
                    </a:cubicBezTo>
                    <a:cubicBezTo>
                      <a:pt x="52" y="22"/>
                      <a:pt x="59" y="22"/>
                      <a:pt x="64" y="24"/>
                    </a:cubicBezTo>
                    <a:cubicBezTo>
                      <a:pt x="71" y="27"/>
                      <a:pt x="76" y="33"/>
                      <a:pt x="78" y="35"/>
                    </a:cubicBezTo>
                    <a:cubicBezTo>
                      <a:pt x="78" y="35"/>
                      <a:pt x="80" y="35"/>
                      <a:pt x="81" y="36"/>
                    </a:cubicBezTo>
                    <a:cubicBezTo>
                      <a:pt x="87" y="33"/>
                      <a:pt x="87" y="33"/>
                      <a:pt x="87" y="33"/>
                    </a:cubicBezTo>
                    <a:cubicBezTo>
                      <a:pt x="89" y="32"/>
                      <a:pt x="89" y="32"/>
                      <a:pt x="89" y="32"/>
                    </a:cubicBezTo>
                    <a:cubicBezTo>
                      <a:pt x="89" y="31"/>
                      <a:pt x="89" y="30"/>
                      <a:pt x="89" y="28"/>
                    </a:cubicBezTo>
                    <a:cubicBezTo>
                      <a:pt x="90" y="23"/>
                      <a:pt x="88" y="17"/>
                      <a:pt x="94" y="8"/>
                    </a:cubicBezTo>
                    <a:cubicBezTo>
                      <a:pt x="97" y="5"/>
                      <a:pt x="100" y="2"/>
                      <a:pt x="106" y="2"/>
                    </a:cubicBezTo>
                    <a:cubicBezTo>
                      <a:pt x="114" y="2"/>
                      <a:pt x="114" y="2"/>
                      <a:pt x="114" y="2"/>
                    </a:cubicBezTo>
                    <a:cubicBezTo>
                      <a:pt x="129" y="2"/>
                      <a:pt x="129" y="2"/>
                      <a:pt x="129" y="2"/>
                    </a:cubicBezTo>
                    <a:cubicBezTo>
                      <a:pt x="135" y="0"/>
                      <a:pt x="147" y="10"/>
                      <a:pt x="146" y="16"/>
                    </a:cubicBezTo>
                    <a:cubicBezTo>
                      <a:pt x="148" y="29"/>
                      <a:pt x="147" y="34"/>
                      <a:pt x="152" y="34"/>
                    </a:cubicBezTo>
                    <a:cubicBezTo>
                      <a:pt x="158" y="37"/>
                      <a:pt x="158" y="37"/>
                      <a:pt x="158" y="37"/>
                    </a:cubicBezTo>
                    <a:cubicBezTo>
                      <a:pt x="158" y="37"/>
                      <a:pt x="158" y="37"/>
                      <a:pt x="158" y="37"/>
                    </a:cubicBezTo>
                    <a:cubicBezTo>
                      <a:pt x="160" y="36"/>
                      <a:pt x="163" y="32"/>
                      <a:pt x="166" y="30"/>
                    </a:cubicBezTo>
                    <a:cubicBezTo>
                      <a:pt x="169" y="28"/>
                      <a:pt x="175" y="22"/>
                      <a:pt x="182" y="23"/>
                    </a:cubicBezTo>
                    <a:cubicBezTo>
                      <a:pt x="185" y="23"/>
                      <a:pt x="188" y="23"/>
                      <a:pt x="191" y="27"/>
                    </a:cubicBezTo>
                    <a:cubicBezTo>
                      <a:pt x="195" y="31"/>
                      <a:pt x="195" y="31"/>
                      <a:pt x="195" y="31"/>
                    </a:cubicBezTo>
                    <a:cubicBezTo>
                      <a:pt x="200" y="36"/>
                      <a:pt x="205" y="40"/>
                      <a:pt x="210" y="47"/>
                    </a:cubicBezTo>
                    <a:cubicBezTo>
                      <a:pt x="217" y="59"/>
                      <a:pt x="207" y="66"/>
                      <a:pt x="205" y="70"/>
                    </a:cubicBezTo>
                    <a:cubicBezTo>
                      <a:pt x="200" y="73"/>
                      <a:pt x="200" y="78"/>
                      <a:pt x="198" y="76"/>
                    </a:cubicBezTo>
                    <a:cubicBezTo>
                      <a:pt x="200" y="80"/>
                      <a:pt x="202" y="84"/>
                      <a:pt x="203" y="88"/>
                    </a:cubicBezTo>
                    <a:cubicBezTo>
                      <a:pt x="203" y="89"/>
                      <a:pt x="208" y="90"/>
                      <a:pt x="209" y="90"/>
                    </a:cubicBezTo>
                    <a:cubicBezTo>
                      <a:pt x="220" y="90"/>
                      <a:pt x="231" y="98"/>
                      <a:pt x="228" y="102"/>
                    </a:cubicBezTo>
                    <a:cubicBezTo>
                      <a:pt x="226" y="105"/>
                      <a:pt x="230" y="96"/>
                      <a:pt x="208" y="98"/>
                    </a:cubicBezTo>
                    <a:cubicBezTo>
                      <a:pt x="209" y="97"/>
                      <a:pt x="205" y="99"/>
                      <a:pt x="198" y="95"/>
                    </a:cubicBezTo>
                    <a:cubicBezTo>
                      <a:pt x="194" y="90"/>
                      <a:pt x="195" y="88"/>
                      <a:pt x="192" y="84"/>
                    </a:cubicBezTo>
                    <a:cubicBezTo>
                      <a:pt x="192" y="84"/>
                      <a:pt x="189" y="79"/>
                      <a:pt x="190" y="76"/>
                    </a:cubicBezTo>
                    <a:cubicBezTo>
                      <a:pt x="191" y="73"/>
                      <a:pt x="192" y="70"/>
                      <a:pt x="194" y="67"/>
                    </a:cubicBezTo>
                    <a:cubicBezTo>
                      <a:pt x="197" y="63"/>
                      <a:pt x="203" y="58"/>
                      <a:pt x="203" y="55"/>
                    </a:cubicBezTo>
                    <a:cubicBezTo>
                      <a:pt x="203" y="53"/>
                      <a:pt x="196" y="46"/>
                      <a:pt x="191" y="42"/>
                    </a:cubicBezTo>
                    <a:cubicBezTo>
                      <a:pt x="183" y="34"/>
                      <a:pt x="183" y="34"/>
                      <a:pt x="183" y="34"/>
                    </a:cubicBezTo>
                    <a:cubicBezTo>
                      <a:pt x="183" y="34"/>
                      <a:pt x="179" y="33"/>
                      <a:pt x="177" y="35"/>
                    </a:cubicBezTo>
                    <a:cubicBezTo>
                      <a:pt x="174" y="37"/>
                      <a:pt x="171" y="40"/>
                      <a:pt x="168" y="43"/>
                    </a:cubicBezTo>
                    <a:cubicBezTo>
                      <a:pt x="166" y="46"/>
                      <a:pt x="164" y="47"/>
                      <a:pt x="161" y="48"/>
                    </a:cubicBezTo>
                    <a:cubicBezTo>
                      <a:pt x="152" y="48"/>
                      <a:pt x="155" y="47"/>
                      <a:pt x="151" y="46"/>
                    </a:cubicBezTo>
                    <a:cubicBezTo>
                      <a:pt x="145" y="44"/>
                      <a:pt x="145" y="44"/>
                      <a:pt x="145" y="44"/>
                    </a:cubicBezTo>
                    <a:cubicBezTo>
                      <a:pt x="143" y="43"/>
                      <a:pt x="143" y="43"/>
                      <a:pt x="143" y="43"/>
                    </a:cubicBezTo>
                    <a:cubicBezTo>
                      <a:pt x="143" y="43"/>
                      <a:pt x="143" y="43"/>
                      <a:pt x="143" y="43"/>
                    </a:cubicBezTo>
                    <a:cubicBezTo>
                      <a:pt x="142" y="43"/>
                      <a:pt x="142" y="43"/>
                      <a:pt x="142" y="43"/>
                    </a:cubicBezTo>
                    <a:cubicBezTo>
                      <a:pt x="143" y="39"/>
                      <a:pt x="143" y="37"/>
                      <a:pt x="143" y="36"/>
                    </a:cubicBezTo>
                    <a:cubicBezTo>
                      <a:pt x="139" y="49"/>
                      <a:pt x="142" y="38"/>
                      <a:pt x="141" y="41"/>
                    </a:cubicBezTo>
                    <a:cubicBezTo>
                      <a:pt x="141" y="41"/>
                      <a:pt x="141" y="41"/>
                      <a:pt x="141" y="41"/>
                    </a:cubicBezTo>
                    <a:cubicBezTo>
                      <a:pt x="140" y="40"/>
                      <a:pt x="140" y="40"/>
                      <a:pt x="140" y="40"/>
                    </a:cubicBezTo>
                    <a:cubicBezTo>
                      <a:pt x="139" y="39"/>
                      <a:pt x="139" y="39"/>
                      <a:pt x="139" y="39"/>
                    </a:cubicBezTo>
                    <a:cubicBezTo>
                      <a:pt x="138" y="37"/>
                      <a:pt x="138" y="37"/>
                      <a:pt x="138" y="37"/>
                    </a:cubicBezTo>
                    <a:cubicBezTo>
                      <a:pt x="135" y="31"/>
                      <a:pt x="136" y="25"/>
                      <a:pt x="135" y="21"/>
                    </a:cubicBezTo>
                    <a:cubicBezTo>
                      <a:pt x="134" y="16"/>
                      <a:pt x="133" y="14"/>
                      <a:pt x="131" y="15"/>
                    </a:cubicBezTo>
                    <a:cubicBezTo>
                      <a:pt x="127" y="14"/>
                      <a:pt x="121" y="14"/>
                      <a:pt x="116" y="15"/>
                    </a:cubicBezTo>
                    <a:cubicBezTo>
                      <a:pt x="102" y="15"/>
                      <a:pt x="103" y="13"/>
                      <a:pt x="103" y="27"/>
                    </a:cubicBezTo>
                    <a:cubicBezTo>
                      <a:pt x="103" y="30"/>
                      <a:pt x="103" y="34"/>
                      <a:pt x="102" y="37"/>
                    </a:cubicBezTo>
                    <a:cubicBezTo>
                      <a:pt x="100" y="40"/>
                      <a:pt x="100" y="40"/>
                      <a:pt x="100" y="40"/>
                    </a:cubicBezTo>
                    <a:cubicBezTo>
                      <a:pt x="100" y="41"/>
                      <a:pt x="100" y="41"/>
                      <a:pt x="100" y="41"/>
                    </a:cubicBezTo>
                    <a:cubicBezTo>
                      <a:pt x="94" y="46"/>
                      <a:pt x="98" y="43"/>
                      <a:pt x="96" y="44"/>
                    </a:cubicBezTo>
                    <a:cubicBezTo>
                      <a:pt x="95" y="44"/>
                      <a:pt x="95" y="44"/>
                      <a:pt x="95" y="44"/>
                    </a:cubicBezTo>
                    <a:cubicBezTo>
                      <a:pt x="92" y="46"/>
                      <a:pt x="92" y="46"/>
                      <a:pt x="92" y="46"/>
                    </a:cubicBezTo>
                    <a:cubicBezTo>
                      <a:pt x="84" y="49"/>
                      <a:pt x="84" y="49"/>
                      <a:pt x="84" y="49"/>
                    </a:cubicBezTo>
                    <a:cubicBezTo>
                      <a:pt x="75" y="50"/>
                      <a:pt x="75" y="48"/>
                      <a:pt x="70" y="46"/>
                    </a:cubicBezTo>
                    <a:cubicBezTo>
                      <a:pt x="64" y="41"/>
                      <a:pt x="61" y="37"/>
                      <a:pt x="58" y="37"/>
                    </a:cubicBezTo>
                    <a:cubicBezTo>
                      <a:pt x="58" y="35"/>
                      <a:pt x="54" y="39"/>
                      <a:pt x="50" y="44"/>
                    </a:cubicBezTo>
                    <a:cubicBezTo>
                      <a:pt x="40" y="55"/>
                      <a:pt x="33" y="54"/>
                      <a:pt x="44" y="64"/>
                    </a:cubicBezTo>
                    <a:cubicBezTo>
                      <a:pt x="46" y="66"/>
                      <a:pt x="49" y="68"/>
                      <a:pt x="51" y="72"/>
                    </a:cubicBezTo>
                    <a:cubicBezTo>
                      <a:pt x="52" y="73"/>
                      <a:pt x="52" y="73"/>
                      <a:pt x="52" y="73"/>
                    </a:cubicBezTo>
                    <a:cubicBezTo>
                      <a:pt x="52" y="74"/>
                      <a:pt x="52" y="74"/>
                      <a:pt x="52" y="74"/>
                    </a:cubicBezTo>
                    <a:cubicBezTo>
                      <a:pt x="53" y="74"/>
                      <a:pt x="53" y="74"/>
                      <a:pt x="53" y="74"/>
                    </a:cubicBezTo>
                    <a:cubicBezTo>
                      <a:pt x="53" y="73"/>
                      <a:pt x="52" y="86"/>
                      <a:pt x="52" y="81"/>
                    </a:cubicBezTo>
                    <a:cubicBezTo>
                      <a:pt x="51" y="83"/>
                      <a:pt x="51" y="83"/>
                      <a:pt x="51" y="83"/>
                    </a:cubicBezTo>
                    <a:cubicBezTo>
                      <a:pt x="50" y="86"/>
                      <a:pt x="50" y="86"/>
                      <a:pt x="50" y="86"/>
                    </a:cubicBezTo>
                    <a:cubicBezTo>
                      <a:pt x="46" y="94"/>
                      <a:pt x="46" y="94"/>
                      <a:pt x="46" y="94"/>
                    </a:cubicBezTo>
                    <a:cubicBezTo>
                      <a:pt x="41" y="103"/>
                      <a:pt x="38" y="101"/>
                      <a:pt x="33" y="103"/>
                    </a:cubicBezTo>
                    <a:cubicBezTo>
                      <a:pt x="25" y="104"/>
                      <a:pt x="20" y="104"/>
                      <a:pt x="18" y="105"/>
                    </a:cubicBezTo>
                    <a:cubicBezTo>
                      <a:pt x="18" y="104"/>
                      <a:pt x="18" y="112"/>
                      <a:pt x="18" y="118"/>
                    </a:cubicBezTo>
                    <a:cubicBezTo>
                      <a:pt x="20" y="135"/>
                      <a:pt x="13" y="132"/>
                      <a:pt x="30" y="132"/>
                    </a:cubicBezTo>
                    <a:cubicBezTo>
                      <a:pt x="31" y="132"/>
                      <a:pt x="34" y="132"/>
                      <a:pt x="36" y="133"/>
                    </a:cubicBezTo>
                    <a:cubicBezTo>
                      <a:pt x="40" y="134"/>
                      <a:pt x="40" y="134"/>
                      <a:pt x="40" y="134"/>
                    </a:cubicBezTo>
                    <a:cubicBezTo>
                      <a:pt x="41" y="134"/>
                      <a:pt x="41" y="134"/>
                      <a:pt x="41" y="134"/>
                    </a:cubicBezTo>
                    <a:cubicBezTo>
                      <a:pt x="41" y="134"/>
                      <a:pt x="41" y="134"/>
                      <a:pt x="41" y="134"/>
                    </a:cubicBezTo>
                    <a:cubicBezTo>
                      <a:pt x="43" y="136"/>
                      <a:pt x="37" y="129"/>
                      <a:pt x="46" y="139"/>
                    </a:cubicBezTo>
                    <a:cubicBezTo>
                      <a:pt x="46" y="140"/>
                      <a:pt x="46" y="140"/>
                      <a:pt x="46" y="140"/>
                    </a:cubicBezTo>
                    <a:cubicBezTo>
                      <a:pt x="47" y="143"/>
                      <a:pt x="48" y="146"/>
                      <a:pt x="49" y="148"/>
                    </a:cubicBezTo>
                    <a:cubicBezTo>
                      <a:pt x="50" y="153"/>
                      <a:pt x="51" y="148"/>
                      <a:pt x="53" y="161"/>
                    </a:cubicBezTo>
                    <a:cubicBezTo>
                      <a:pt x="52" y="166"/>
                      <a:pt x="50" y="170"/>
                      <a:pt x="47" y="173"/>
                    </a:cubicBezTo>
                    <a:cubicBezTo>
                      <a:pt x="36" y="186"/>
                      <a:pt x="38" y="179"/>
                      <a:pt x="49" y="192"/>
                    </a:cubicBezTo>
                    <a:cubicBezTo>
                      <a:pt x="63" y="202"/>
                      <a:pt x="53" y="202"/>
                      <a:pt x="66" y="192"/>
                    </a:cubicBezTo>
                    <a:cubicBezTo>
                      <a:pt x="68" y="191"/>
                      <a:pt x="73" y="186"/>
                      <a:pt x="77" y="185"/>
                    </a:cubicBezTo>
                    <a:cubicBezTo>
                      <a:pt x="80" y="185"/>
                      <a:pt x="71" y="184"/>
                      <a:pt x="84" y="186"/>
                    </a:cubicBezTo>
                    <a:cubicBezTo>
                      <a:pt x="84" y="186"/>
                      <a:pt x="84" y="186"/>
                      <a:pt x="84" y="186"/>
                    </a:cubicBezTo>
                    <a:cubicBezTo>
                      <a:pt x="84" y="186"/>
                      <a:pt x="84" y="186"/>
                      <a:pt x="84" y="186"/>
                    </a:cubicBezTo>
                    <a:cubicBezTo>
                      <a:pt x="85" y="186"/>
                      <a:pt x="85" y="186"/>
                      <a:pt x="85" y="186"/>
                    </a:cubicBezTo>
                    <a:cubicBezTo>
                      <a:pt x="87" y="187"/>
                      <a:pt x="87" y="187"/>
                      <a:pt x="87" y="187"/>
                    </a:cubicBezTo>
                    <a:cubicBezTo>
                      <a:pt x="91" y="189"/>
                      <a:pt x="91" y="189"/>
                      <a:pt x="91" y="189"/>
                    </a:cubicBezTo>
                    <a:cubicBezTo>
                      <a:pt x="98" y="191"/>
                      <a:pt x="98" y="191"/>
                      <a:pt x="98" y="191"/>
                    </a:cubicBezTo>
                    <a:cubicBezTo>
                      <a:pt x="109" y="199"/>
                      <a:pt x="106" y="200"/>
                      <a:pt x="108" y="205"/>
                    </a:cubicBezTo>
                    <a:cubicBezTo>
                      <a:pt x="109" y="214"/>
                      <a:pt x="109" y="217"/>
                      <a:pt x="110" y="220"/>
                    </a:cubicBezTo>
                    <a:cubicBezTo>
                      <a:pt x="112" y="220"/>
                      <a:pt x="114" y="220"/>
                      <a:pt x="117" y="220"/>
                    </a:cubicBezTo>
                    <a:cubicBezTo>
                      <a:pt x="133" y="220"/>
                      <a:pt x="133" y="220"/>
                      <a:pt x="133" y="220"/>
                    </a:cubicBezTo>
                    <a:cubicBezTo>
                      <a:pt x="133" y="220"/>
                      <a:pt x="134" y="220"/>
                      <a:pt x="134" y="218"/>
                    </a:cubicBezTo>
                    <a:cubicBezTo>
                      <a:pt x="135" y="212"/>
                      <a:pt x="133" y="210"/>
                      <a:pt x="135" y="201"/>
                    </a:cubicBezTo>
                    <a:cubicBezTo>
                      <a:pt x="136" y="199"/>
                      <a:pt x="136" y="197"/>
                      <a:pt x="138" y="195"/>
                    </a:cubicBezTo>
                    <a:cubicBezTo>
                      <a:pt x="138" y="194"/>
                      <a:pt x="138" y="194"/>
                      <a:pt x="138" y="194"/>
                    </a:cubicBezTo>
                    <a:cubicBezTo>
                      <a:pt x="137" y="195"/>
                      <a:pt x="147" y="188"/>
                      <a:pt x="143" y="191"/>
                    </a:cubicBezTo>
                    <a:cubicBezTo>
                      <a:pt x="143" y="190"/>
                      <a:pt x="143" y="190"/>
                      <a:pt x="143" y="190"/>
                    </a:cubicBezTo>
                    <a:cubicBezTo>
                      <a:pt x="144" y="190"/>
                      <a:pt x="144" y="190"/>
                      <a:pt x="144" y="190"/>
                    </a:cubicBezTo>
                    <a:cubicBezTo>
                      <a:pt x="145" y="189"/>
                      <a:pt x="145" y="189"/>
                      <a:pt x="145" y="189"/>
                    </a:cubicBezTo>
                    <a:cubicBezTo>
                      <a:pt x="151" y="187"/>
                      <a:pt x="151" y="187"/>
                      <a:pt x="151" y="187"/>
                    </a:cubicBezTo>
                    <a:cubicBezTo>
                      <a:pt x="154" y="186"/>
                      <a:pt x="154" y="186"/>
                      <a:pt x="154" y="186"/>
                    </a:cubicBezTo>
                    <a:cubicBezTo>
                      <a:pt x="156" y="185"/>
                      <a:pt x="156" y="185"/>
                      <a:pt x="156" y="185"/>
                    </a:cubicBezTo>
                    <a:cubicBezTo>
                      <a:pt x="156" y="185"/>
                      <a:pt x="156" y="185"/>
                      <a:pt x="156" y="185"/>
                    </a:cubicBezTo>
                    <a:cubicBezTo>
                      <a:pt x="165" y="182"/>
                      <a:pt x="159" y="184"/>
                      <a:pt x="161" y="184"/>
                    </a:cubicBezTo>
                    <a:cubicBezTo>
                      <a:pt x="163" y="184"/>
                      <a:pt x="163" y="184"/>
                      <a:pt x="163" y="184"/>
                    </a:cubicBezTo>
                    <a:cubicBezTo>
                      <a:pt x="167" y="184"/>
                      <a:pt x="171" y="186"/>
                      <a:pt x="173" y="188"/>
                    </a:cubicBezTo>
                    <a:cubicBezTo>
                      <a:pt x="180" y="193"/>
                      <a:pt x="180" y="194"/>
                      <a:pt x="184" y="196"/>
                    </a:cubicBezTo>
                    <a:cubicBezTo>
                      <a:pt x="184" y="196"/>
                      <a:pt x="184" y="197"/>
                      <a:pt x="184" y="197"/>
                    </a:cubicBezTo>
                    <a:cubicBezTo>
                      <a:pt x="185" y="197"/>
                      <a:pt x="185" y="196"/>
                      <a:pt x="185" y="196"/>
                    </a:cubicBezTo>
                    <a:cubicBezTo>
                      <a:pt x="188" y="194"/>
                      <a:pt x="191" y="191"/>
                      <a:pt x="193" y="188"/>
                    </a:cubicBezTo>
                    <a:cubicBezTo>
                      <a:pt x="201" y="180"/>
                      <a:pt x="201" y="180"/>
                      <a:pt x="201" y="180"/>
                    </a:cubicBezTo>
                    <a:cubicBezTo>
                      <a:pt x="201" y="180"/>
                      <a:pt x="201" y="179"/>
                      <a:pt x="201" y="180"/>
                    </a:cubicBezTo>
                    <a:cubicBezTo>
                      <a:pt x="199" y="176"/>
                      <a:pt x="194" y="173"/>
                      <a:pt x="188" y="164"/>
                    </a:cubicBezTo>
                    <a:cubicBezTo>
                      <a:pt x="188" y="161"/>
                      <a:pt x="185" y="163"/>
                      <a:pt x="187" y="152"/>
                    </a:cubicBezTo>
                    <a:cubicBezTo>
                      <a:pt x="189" y="149"/>
                      <a:pt x="189" y="149"/>
                      <a:pt x="189" y="149"/>
                    </a:cubicBezTo>
                    <a:cubicBezTo>
                      <a:pt x="191" y="142"/>
                      <a:pt x="191" y="142"/>
                      <a:pt x="191" y="142"/>
                    </a:cubicBezTo>
                    <a:cubicBezTo>
                      <a:pt x="191" y="142"/>
                      <a:pt x="191" y="142"/>
                      <a:pt x="191" y="142"/>
                    </a:cubicBezTo>
                    <a:cubicBezTo>
                      <a:pt x="187" y="142"/>
                      <a:pt x="188" y="142"/>
                      <a:pt x="191" y="142"/>
                    </a:cubicBezTo>
                    <a:cubicBezTo>
                      <a:pt x="191" y="142"/>
                      <a:pt x="191" y="142"/>
                      <a:pt x="191" y="142"/>
                    </a:cubicBezTo>
                    <a:cubicBezTo>
                      <a:pt x="190" y="142"/>
                      <a:pt x="191" y="142"/>
                      <a:pt x="191" y="142"/>
                    </a:cubicBezTo>
                    <a:cubicBezTo>
                      <a:pt x="193" y="139"/>
                      <a:pt x="193" y="139"/>
                      <a:pt x="193" y="139"/>
                    </a:cubicBezTo>
                    <a:cubicBezTo>
                      <a:pt x="197" y="133"/>
                      <a:pt x="197" y="135"/>
                      <a:pt x="199" y="133"/>
                    </a:cubicBezTo>
                    <a:cubicBezTo>
                      <a:pt x="202" y="131"/>
                      <a:pt x="205" y="130"/>
                      <a:pt x="207" y="130"/>
                    </a:cubicBezTo>
                    <a:cubicBezTo>
                      <a:pt x="217" y="129"/>
                      <a:pt x="219" y="129"/>
                      <a:pt x="220" y="129"/>
                    </a:cubicBezTo>
                    <a:cubicBezTo>
                      <a:pt x="223" y="129"/>
                      <a:pt x="223" y="130"/>
                      <a:pt x="224" y="129"/>
                    </a:cubicBezTo>
                    <a:cubicBezTo>
                      <a:pt x="225" y="125"/>
                      <a:pt x="226" y="122"/>
                      <a:pt x="227" y="118"/>
                    </a:cubicBezTo>
                    <a:cubicBezTo>
                      <a:pt x="228" y="111"/>
                      <a:pt x="230" y="106"/>
                      <a:pt x="231" y="103"/>
                    </a:cubicBezTo>
                    <a:cubicBezTo>
                      <a:pt x="233" y="101"/>
                      <a:pt x="234" y="101"/>
                      <a:pt x="236" y="107"/>
                    </a:cubicBezTo>
                    <a:cubicBezTo>
                      <a:pt x="236" y="110"/>
                      <a:pt x="237" y="114"/>
                      <a:pt x="237" y="119"/>
                    </a:cubicBezTo>
                    <a:cubicBezTo>
                      <a:pt x="238" y="122"/>
                      <a:pt x="238" y="125"/>
                      <a:pt x="238" y="129"/>
                    </a:cubicBezTo>
                    <a:close/>
                    <a:moveTo>
                      <a:pt x="109" y="220"/>
                    </a:moveTo>
                    <a:cubicBezTo>
                      <a:pt x="109" y="220"/>
                      <a:pt x="109" y="220"/>
                      <a:pt x="109" y="220"/>
                    </a:cubicBezTo>
                    <a:cubicBezTo>
                      <a:pt x="109" y="220"/>
                      <a:pt x="109" y="220"/>
                      <a:pt x="109" y="220"/>
                    </a:cubicBezTo>
                    <a:close/>
                    <a:moveTo>
                      <a:pt x="161" y="201"/>
                    </a:moveTo>
                    <a:cubicBezTo>
                      <a:pt x="161" y="201"/>
                      <a:pt x="159" y="202"/>
                      <a:pt x="161" y="20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34"/>
              <p:cNvSpPr>
                <a:spLocks noEditPoints="1"/>
              </p:cNvSpPr>
              <p:nvPr/>
            </p:nvSpPr>
            <p:spPr bwMode="auto">
              <a:xfrm>
                <a:off x="5897563" y="1071563"/>
                <a:ext cx="1101725" cy="1128713"/>
              </a:xfrm>
              <a:custGeom>
                <a:avLst/>
                <a:gdLst/>
                <a:ahLst/>
                <a:cxnLst>
                  <a:cxn ang="0">
                    <a:pos x="183" y="79"/>
                  </a:cxn>
                  <a:cxn ang="0">
                    <a:pos x="237" y="51"/>
                  </a:cxn>
                  <a:cxn ang="0">
                    <a:pos x="244" y="94"/>
                  </a:cxn>
                  <a:cxn ang="0">
                    <a:pos x="245" y="118"/>
                  </a:cxn>
                  <a:cxn ang="0">
                    <a:pos x="237" y="140"/>
                  </a:cxn>
                  <a:cxn ang="0">
                    <a:pos x="222" y="146"/>
                  </a:cxn>
                  <a:cxn ang="0">
                    <a:pos x="213" y="97"/>
                  </a:cxn>
                  <a:cxn ang="0">
                    <a:pos x="171" y="102"/>
                  </a:cxn>
                  <a:cxn ang="0">
                    <a:pos x="107" y="38"/>
                  </a:cxn>
                  <a:cxn ang="0">
                    <a:pos x="116" y="16"/>
                  </a:cxn>
                  <a:cxn ang="0">
                    <a:pos x="149" y="2"/>
                  </a:cxn>
                  <a:cxn ang="0">
                    <a:pos x="134" y="23"/>
                  </a:cxn>
                  <a:cxn ang="0">
                    <a:pos x="152" y="30"/>
                  </a:cxn>
                  <a:cxn ang="0">
                    <a:pos x="134" y="41"/>
                  </a:cxn>
                  <a:cxn ang="0">
                    <a:pos x="107" y="38"/>
                  </a:cxn>
                  <a:cxn ang="0">
                    <a:pos x="132" y="21"/>
                  </a:cxn>
                  <a:cxn ang="0">
                    <a:pos x="268" y="196"/>
                  </a:cxn>
                  <a:cxn ang="0">
                    <a:pos x="253" y="220"/>
                  </a:cxn>
                  <a:cxn ang="0">
                    <a:pos x="257" y="248"/>
                  </a:cxn>
                  <a:cxn ang="0">
                    <a:pos x="241" y="256"/>
                  </a:cxn>
                  <a:cxn ang="0">
                    <a:pos x="237" y="278"/>
                  </a:cxn>
                  <a:cxn ang="0">
                    <a:pos x="228" y="281"/>
                  </a:cxn>
                  <a:cxn ang="0">
                    <a:pos x="212" y="272"/>
                  </a:cxn>
                  <a:cxn ang="0">
                    <a:pos x="160" y="300"/>
                  </a:cxn>
                  <a:cxn ang="0">
                    <a:pos x="167" y="256"/>
                  </a:cxn>
                  <a:cxn ang="0">
                    <a:pos x="79" y="288"/>
                  </a:cxn>
                  <a:cxn ang="0">
                    <a:pos x="69" y="244"/>
                  </a:cxn>
                  <a:cxn ang="0">
                    <a:pos x="38" y="253"/>
                  </a:cxn>
                  <a:cxn ang="0">
                    <a:pos x="51" y="192"/>
                  </a:cxn>
                  <a:cxn ang="0">
                    <a:pos x="45" y="196"/>
                  </a:cxn>
                  <a:cxn ang="0">
                    <a:pos x="27" y="173"/>
                  </a:cxn>
                  <a:cxn ang="0">
                    <a:pos x="84" y="115"/>
                  </a:cxn>
                  <a:cxn ang="0">
                    <a:pos x="3" y="145"/>
                  </a:cxn>
                  <a:cxn ang="0">
                    <a:pos x="33" y="84"/>
                  </a:cxn>
                  <a:cxn ang="0">
                    <a:pos x="29" y="56"/>
                  </a:cxn>
                  <a:cxn ang="0">
                    <a:pos x="54" y="43"/>
                  </a:cxn>
                  <a:cxn ang="0">
                    <a:pos x="86" y="41"/>
                  </a:cxn>
                  <a:cxn ang="0">
                    <a:pos x="77" y="71"/>
                  </a:cxn>
                  <a:cxn ang="0">
                    <a:pos x="68" y="89"/>
                  </a:cxn>
                  <a:cxn ang="0">
                    <a:pos x="175" y="46"/>
                  </a:cxn>
                  <a:cxn ang="0">
                    <a:pos x="111" y="131"/>
                  </a:cxn>
                  <a:cxn ang="0">
                    <a:pos x="112" y="140"/>
                  </a:cxn>
                  <a:cxn ang="0">
                    <a:pos x="89" y="191"/>
                  </a:cxn>
                  <a:cxn ang="0">
                    <a:pos x="90" y="198"/>
                  </a:cxn>
                  <a:cxn ang="0">
                    <a:pos x="99" y="247"/>
                  </a:cxn>
                  <a:cxn ang="0">
                    <a:pos x="195" y="192"/>
                  </a:cxn>
                  <a:cxn ang="0">
                    <a:pos x="287" y="155"/>
                  </a:cxn>
                  <a:cxn ang="0">
                    <a:pos x="48" y="59"/>
                  </a:cxn>
                  <a:cxn ang="0">
                    <a:pos x="48" y="59"/>
                  </a:cxn>
                </a:cxnLst>
                <a:rect l="0" t="0" r="r" b="b"/>
                <a:pathLst>
                  <a:path w="294" h="301">
                    <a:moveTo>
                      <a:pt x="177" y="81"/>
                    </a:moveTo>
                    <a:cubicBezTo>
                      <a:pt x="179" y="80"/>
                      <a:pt x="181" y="79"/>
                      <a:pt x="183" y="79"/>
                    </a:cubicBezTo>
                    <a:cubicBezTo>
                      <a:pt x="190" y="76"/>
                      <a:pt x="209" y="63"/>
                      <a:pt x="225" y="53"/>
                    </a:cubicBezTo>
                    <a:cubicBezTo>
                      <a:pt x="229" y="51"/>
                      <a:pt x="233" y="50"/>
                      <a:pt x="237" y="51"/>
                    </a:cubicBezTo>
                    <a:cubicBezTo>
                      <a:pt x="241" y="52"/>
                      <a:pt x="245" y="54"/>
                      <a:pt x="247" y="58"/>
                    </a:cubicBezTo>
                    <a:cubicBezTo>
                      <a:pt x="250" y="63"/>
                      <a:pt x="250" y="63"/>
                      <a:pt x="244" y="94"/>
                    </a:cubicBezTo>
                    <a:cubicBezTo>
                      <a:pt x="243" y="99"/>
                      <a:pt x="242" y="106"/>
                      <a:pt x="241" y="113"/>
                    </a:cubicBezTo>
                    <a:cubicBezTo>
                      <a:pt x="242" y="114"/>
                      <a:pt x="244" y="116"/>
                      <a:pt x="245" y="118"/>
                    </a:cubicBezTo>
                    <a:cubicBezTo>
                      <a:pt x="249" y="125"/>
                      <a:pt x="247" y="134"/>
                      <a:pt x="240" y="139"/>
                    </a:cubicBezTo>
                    <a:cubicBezTo>
                      <a:pt x="239" y="139"/>
                      <a:pt x="238" y="139"/>
                      <a:pt x="237" y="140"/>
                    </a:cubicBezTo>
                    <a:cubicBezTo>
                      <a:pt x="236" y="141"/>
                      <a:pt x="234" y="143"/>
                      <a:pt x="232" y="144"/>
                    </a:cubicBezTo>
                    <a:cubicBezTo>
                      <a:pt x="229" y="146"/>
                      <a:pt x="226" y="147"/>
                      <a:pt x="222" y="146"/>
                    </a:cubicBezTo>
                    <a:cubicBezTo>
                      <a:pt x="217" y="146"/>
                      <a:pt x="212" y="143"/>
                      <a:pt x="210" y="138"/>
                    </a:cubicBezTo>
                    <a:cubicBezTo>
                      <a:pt x="207" y="133"/>
                      <a:pt x="206" y="131"/>
                      <a:pt x="213" y="97"/>
                    </a:cubicBezTo>
                    <a:cubicBezTo>
                      <a:pt x="190" y="111"/>
                      <a:pt x="186" y="110"/>
                      <a:pt x="181" y="109"/>
                    </a:cubicBezTo>
                    <a:cubicBezTo>
                      <a:pt x="177" y="108"/>
                      <a:pt x="173" y="105"/>
                      <a:pt x="171" y="102"/>
                    </a:cubicBezTo>
                    <a:cubicBezTo>
                      <a:pt x="167" y="94"/>
                      <a:pt x="169" y="85"/>
                      <a:pt x="177" y="81"/>
                    </a:cubicBezTo>
                    <a:close/>
                    <a:moveTo>
                      <a:pt x="107" y="38"/>
                    </a:moveTo>
                    <a:cubicBezTo>
                      <a:pt x="103" y="31"/>
                      <a:pt x="106" y="22"/>
                      <a:pt x="113" y="18"/>
                    </a:cubicBezTo>
                    <a:cubicBezTo>
                      <a:pt x="114" y="17"/>
                      <a:pt x="115" y="17"/>
                      <a:pt x="116" y="16"/>
                    </a:cubicBezTo>
                    <a:cubicBezTo>
                      <a:pt x="120" y="14"/>
                      <a:pt x="128" y="9"/>
                      <a:pt x="132" y="7"/>
                    </a:cubicBezTo>
                    <a:cubicBezTo>
                      <a:pt x="139" y="2"/>
                      <a:pt x="143" y="0"/>
                      <a:pt x="149" y="2"/>
                    </a:cubicBezTo>
                    <a:cubicBezTo>
                      <a:pt x="145" y="17"/>
                      <a:pt x="145" y="17"/>
                      <a:pt x="145" y="17"/>
                    </a:cubicBezTo>
                    <a:cubicBezTo>
                      <a:pt x="134" y="23"/>
                      <a:pt x="134" y="23"/>
                      <a:pt x="134" y="23"/>
                    </a:cubicBezTo>
                    <a:cubicBezTo>
                      <a:pt x="132" y="24"/>
                      <a:pt x="132" y="24"/>
                      <a:pt x="132" y="24"/>
                    </a:cubicBezTo>
                    <a:cubicBezTo>
                      <a:pt x="137" y="32"/>
                      <a:pt x="146" y="33"/>
                      <a:pt x="152" y="30"/>
                    </a:cubicBezTo>
                    <a:cubicBezTo>
                      <a:pt x="152" y="30"/>
                      <a:pt x="150" y="31"/>
                      <a:pt x="148" y="33"/>
                    </a:cubicBezTo>
                    <a:cubicBezTo>
                      <a:pt x="142" y="36"/>
                      <a:pt x="138" y="39"/>
                      <a:pt x="134" y="41"/>
                    </a:cubicBezTo>
                    <a:cubicBezTo>
                      <a:pt x="125" y="46"/>
                      <a:pt x="122" y="47"/>
                      <a:pt x="117" y="45"/>
                    </a:cubicBezTo>
                    <a:cubicBezTo>
                      <a:pt x="113" y="44"/>
                      <a:pt x="110" y="42"/>
                      <a:pt x="107" y="38"/>
                    </a:cubicBezTo>
                    <a:close/>
                    <a:moveTo>
                      <a:pt x="128" y="17"/>
                    </a:moveTo>
                    <a:cubicBezTo>
                      <a:pt x="130" y="18"/>
                      <a:pt x="131" y="20"/>
                      <a:pt x="132" y="21"/>
                    </a:cubicBezTo>
                    <a:cubicBezTo>
                      <a:pt x="131" y="20"/>
                      <a:pt x="130" y="18"/>
                      <a:pt x="128" y="17"/>
                    </a:cubicBezTo>
                    <a:close/>
                    <a:moveTo>
                      <a:pt x="268" y="196"/>
                    </a:moveTo>
                    <a:cubicBezTo>
                      <a:pt x="261" y="203"/>
                      <a:pt x="253" y="212"/>
                      <a:pt x="244" y="221"/>
                    </a:cubicBezTo>
                    <a:cubicBezTo>
                      <a:pt x="249" y="219"/>
                      <a:pt x="251" y="220"/>
                      <a:pt x="253" y="220"/>
                    </a:cubicBezTo>
                    <a:cubicBezTo>
                      <a:pt x="257" y="221"/>
                      <a:pt x="261" y="224"/>
                      <a:pt x="263" y="228"/>
                    </a:cubicBezTo>
                    <a:cubicBezTo>
                      <a:pt x="267" y="235"/>
                      <a:pt x="265" y="244"/>
                      <a:pt x="257" y="248"/>
                    </a:cubicBezTo>
                    <a:cubicBezTo>
                      <a:pt x="255" y="249"/>
                      <a:pt x="253" y="250"/>
                      <a:pt x="251" y="250"/>
                    </a:cubicBezTo>
                    <a:cubicBezTo>
                      <a:pt x="249" y="251"/>
                      <a:pt x="245" y="253"/>
                      <a:pt x="241" y="256"/>
                    </a:cubicBezTo>
                    <a:cubicBezTo>
                      <a:pt x="241" y="256"/>
                      <a:pt x="242" y="257"/>
                      <a:pt x="242" y="257"/>
                    </a:cubicBezTo>
                    <a:cubicBezTo>
                      <a:pt x="246" y="264"/>
                      <a:pt x="244" y="273"/>
                      <a:pt x="237" y="278"/>
                    </a:cubicBezTo>
                    <a:cubicBezTo>
                      <a:pt x="236" y="278"/>
                      <a:pt x="235" y="279"/>
                      <a:pt x="234" y="279"/>
                    </a:cubicBezTo>
                    <a:cubicBezTo>
                      <a:pt x="232" y="281"/>
                      <a:pt x="229" y="281"/>
                      <a:pt x="228" y="281"/>
                    </a:cubicBezTo>
                    <a:cubicBezTo>
                      <a:pt x="222" y="282"/>
                      <a:pt x="216" y="279"/>
                      <a:pt x="213" y="274"/>
                    </a:cubicBezTo>
                    <a:cubicBezTo>
                      <a:pt x="213" y="273"/>
                      <a:pt x="213" y="273"/>
                      <a:pt x="212" y="272"/>
                    </a:cubicBezTo>
                    <a:cubicBezTo>
                      <a:pt x="199" y="280"/>
                      <a:pt x="185" y="289"/>
                      <a:pt x="172" y="298"/>
                    </a:cubicBezTo>
                    <a:cubicBezTo>
                      <a:pt x="168" y="300"/>
                      <a:pt x="164" y="301"/>
                      <a:pt x="160" y="300"/>
                    </a:cubicBezTo>
                    <a:cubicBezTo>
                      <a:pt x="156" y="299"/>
                      <a:pt x="153" y="296"/>
                      <a:pt x="151" y="292"/>
                    </a:cubicBezTo>
                    <a:cubicBezTo>
                      <a:pt x="144" y="281"/>
                      <a:pt x="152" y="272"/>
                      <a:pt x="167" y="256"/>
                    </a:cubicBezTo>
                    <a:cubicBezTo>
                      <a:pt x="175" y="248"/>
                      <a:pt x="184" y="238"/>
                      <a:pt x="194" y="228"/>
                    </a:cubicBezTo>
                    <a:cubicBezTo>
                      <a:pt x="97" y="289"/>
                      <a:pt x="89" y="291"/>
                      <a:pt x="79" y="288"/>
                    </a:cubicBezTo>
                    <a:cubicBezTo>
                      <a:pt x="75" y="287"/>
                      <a:pt x="71" y="285"/>
                      <a:pt x="69" y="281"/>
                    </a:cubicBezTo>
                    <a:cubicBezTo>
                      <a:pt x="67" y="277"/>
                      <a:pt x="67" y="277"/>
                      <a:pt x="69" y="244"/>
                    </a:cubicBezTo>
                    <a:cubicBezTo>
                      <a:pt x="69" y="243"/>
                      <a:pt x="69" y="242"/>
                      <a:pt x="69" y="240"/>
                    </a:cubicBezTo>
                    <a:cubicBezTo>
                      <a:pt x="45" y="255"/>
                      <a:pt x="44" y="254"/>
                      <a:pt x="38" y="253"/>
                    </a:cubicBezTo>
                    <a:cubicBezTo>
                      <a:pt x="34" y="252"/>
                      <a:pt x="31" y="249"/>
                      <a:pt x="29" y="246"/>
                    </a:cubicBezTo>
                    <a:cubicBezTo>
                      <a:pt x="23" y="236"/>
                      <a:pt x="25" y="231"/>
                      <a:pt x="51" y="192"/>
                    </a:cubicBezTo>
                    <a:cubicBezTo>
                      <a:pt x="49" y="194"/>
                      <a:pt x="47" y="195"/>
                      <a:pt x="45" y="196"/>
                    </a:cubicBezTo>
                    <a:cubicBezTo>
                      <a:pt x="45" y="196"/>
                      <a:pt x="45" y="196"/>
                      <a:pt x="45" y="196"/>
                    </a:cubicBezTo>
                    <a:cubicBezTo>
                      <a:pt x="38" y="200"/>
                      <a:pt x="30" y="199"/>
                      <a:pt x="25" y="193"/>
                    </a:cubicBezTo>
                    <a:cubicBezTo>
                      <a:pt x="21" y="187"/>
                      <a:pt x="21" y="178"/>
                      <a:pt x="27" y="173"/>
                    </a:cubicBezTo>
                    <a:cubicBezTo>
                      <a:pt x="46" y="153"/>
                      <a:pt x="67" y="133"/>
                      <a:pt x="85" y="114"/>
                    </a:cubicBezTo>
                    <a:cubicBezTo>
                      <a:pt x="85" y="115"/>
                      <a:pt x="85" y="115"/>
                      <a:pt x="84" y="115"/>
                    </a:cubicBezTo>
                    <a:cubicBezTo>
                      <a:pt x="24" y="154"/>
                      <a:pt x="22" y="154"/>
                      <a:pt x="13" y="152"/>
                    </a:cubicBezTo>
                    <a:cubicBezTo>
                      <a:pt x="9" y="151"/>
                      <a:pt x="5" y="149"/>
                      <a:pt x="3" y="145"/>
                    </a:cubicBezTo>
                    <a:cubicBezTo>
                      <a:pt x="0" y="140"/>
                      <a:pt x="1" y="134"/>
                      <a:pt x="4" y="129"/>
                    </a:cubicBezTo>
                    <a:cubicBezTo>
                      <a:pt x="12" y="116"/>
                      <a:pt x="23" y="99"/>
                      <a:pt x="33" y="84"/>
                    </a:cubicBezTo>
                    <a:cubicBezTo>
                      <a:pt x="29" y="83"/>
                      <a:pt x="26" y="80"/>
                      <a:pt x="24" y="77"/>
                    </a:cubicBezTo>
                    <a:cubicBezTo>
                      <a:pt x="20" y="70"/>
                      <a:pt x="22" y="60"/>
                      <a:pt x="29" y="56"/>
                    </a:cubicBezTo>
                    <a:cubicBezTo>
                      <a:pt x="31" y="56"/>
                      <a:pt x="32" y="55"/>
                      <a:pt x="34" y="55"/>
                    </a:cubicBezTo>
                    <a:cubicBezTo>
                      <a:pt x="38" y="52"/>
                      <a:pt x="48" y="46"/>
                      <a:pt x="54" y="43"/>
                    </a:cubicBezTo>
                    <a:cubicBezTo>
                      <a:pt x="68" y="34"/>
                      <a:pt x="70" y="32"/>
                      <a:pt x="77" y="34"/>
                    </a:cubicBezTo>
                    <a:cubicBezTo>
                      <a:pt x="80" y="35"/>
                      <a:pt x="84" y="38"/>
                      <a:pt x="86" y="41"/>
                    </a:cubicBezTo>
                    <a:cubicBezTo>
                      <a:pt x="91" y="49"/>
                      <a:pt x="87" y="55"/>
                      <a:pt x="83" y="61"/>
                    </a:cubicBezTo>
                    <a:cubicBezTo>
                      <a:pt x="82" y="63"/>
                      <a:pt x="80" y="67"/>
                      <a:pt x="77" y="71"/>
                    </a:cubicBezTo>
                    <a:cubicBezTo>
                      <a:pt x="73" y="77"/>
                      <a:pt x="68" y="85"/>
                      <a:pt x="63" y="93"/>
                    </a:cubicBezTo>
                    <a:cubicBezTo>
                      <a:pt x="65" y="92"/>
                      <a:pt x="66" y="91"/>
                      <a:pt x="68" y="89"/>
                    </a:cubicBezTo>
                    <a:cubicBezTo>
                      <a:pt x="146" y="40"/>
                      <a:pt x="155" y="36"/>
                      <a:pt x="165" y="38"/>
                    </a:cubicBezTo>
                    <a:cubicBezTo>
                      <a:pt x="170" y="39"/>
                      <a:pt x="173" y="42"/>
                      <a:pt x="175" y="46"/>
                    </a:cubicBezTo>
                    <a:cubicBezTo>
                      <a:pt x="182" y="57"/>
                      <a:pt x="174" y="66"/>
                      <a:pt x="155" y="86"/>
                    </a:cubicBezTo>
                    <a:cubicBezTo>
                      <a:pt x="145" y="97"/>
                      <a:pt x="130" y="112"/>
                      <a:pt x="111" y="131"/>
                    </a:cubicBezTo>
                    <a:cubicBezTo>
                      <a:pt x="110" y="132"/>
                      <a:pt x="109" y="134"/>
                      <a:pt x="107" y="135"/>
                    </a:cubicBezTo>
                    <a:cubicBezTo>
                      <a:pt x="109" y="137"/>
                      <a:pt x="111" y="138"/>
                      <a:pt x="112" y="140"/>
                    </a:cubicBezTo>
                    <a:cubicBezTo>
                      <a:pt x="117" y="149"/>
                      <a:pt x="112" y="156"/>
                      <a:pt x="105" y="167"/>
                    </a:cubicBezTo>
                    <a:cubicBezTo>
                      <a:pt x="101" y="174"/>
                      <a:pt x="95" y="182"/>
                      <a:pt x="89" y="191"/>
                    </a:cubicBezTo>
                    <a:cubicBezTo>
                      <a:pt x="87" y="193"/>
                      <a:pt x="86" y="195"/>
                      <a:pt x="85" y="197"/>
                    </a:cubicBezTo>
                    <a:cubicBezTo>
                      <a:pt x="86" y="197"/>
                      <a:pt x="88" y="197"/>
                      <a:pt x="90" y="198"/>
                    </a:cubicBezTo>
                    <a:cubicBezTo>
                      <a:pt x="94" y="199"/>
                      <a:pt x="98" y="201"/>
                      <a:pt x="100" y="205"/>
                    </a:cubicBezTo>
                    <a:cubicBezTo>
                      <a:pt x="102" y="209"/>
                      <a:pt x="102" y="209"/>
                      <a:pt x="99" y="247"/>
                    </a:cubicBezTo>
                    <a:cubicBezTo>
                      <a:pt x="99" y="248"/>
                      <a:pt x="99" y="249"/>
                      <a:pt x="99" y="250"/>
                    </a:cubicBezTo>
                    <a:cubicBezTo>
                      <a:pt x="124" y="236"/>
                      <a:pt x="167" y="210"/>
                      <a:pt x="195" y="192"/>
                    </a:cubicBezTo>
                    <a:cubicBezTo>
                      <a:pt x="269" y="146"/>
                      <a:pt x="269" y="146"/>
                      <a:pt x="278" y="148"/>
                    </a:cubicBezTo>
                    <a:cubicBezTo>
                      <a:pt x="282" y="149"/>
                      <a:pt x="285" y="151"/>
                      <a:pt x="287" y="155"/>
                    </a:cubicBezTo>
                    <a:cubicBezTo>
                      <a:pt x="294" y="167"/>
                      <a:pt x="284" y="178"/>
                      <a:pt x="268" y="196"/>
                    </a:cubicBezTo>
                    <a:close/>
                    <a:moveTo>
                      <a:pt x="48" y="59"/>
                    </a:moveTo>
                    <a:cubicBezTo>
                      <a:pt x="47" y="58"/>
                      <a:pt x="47" y="58"/>
                      <a:pt x="46" y="57"/>
                    </a:cubicBezTo>
                    <a:cubicBezTo>
                      <a:pt x="47" y="58"/>
                      <a:pt x="47" y="59"/>
                      <a:pt x="48" y="59"/>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35"/>
              <p:cNvSpPr>
                <a:spLocks noEditPoints="1"/>
              </p:cNvSpPr>
              <p:nvPr/>
            </p:nvSpPr>
            <p:spPr bwMode="auto">
              <a:xfrm>
                <a:off x="5856288" y="1096963"/>
                <a:ext cx="1214438" cy="1223963"/>
              </a:xfrm>
              <a:custGeom>
                <a:avLst/>
                <a:gdLst/>
                <a:ahLst/>
                <a:cxnLst>
                  <a:cxn ang="0">
                    <a:pos x="154" y="99"/>
                  </a:cxn>
                  <a:cxn ang="0">
                    <a:pos x="175" y="207"/>
                  </a:cxn>
                  <a:cxn ang="0">
                    <a:pos x="153" y="212"/>
                  </a:cxn>
                  <a:cxn ang="0">
                    <a:pos x="282" y="199"/>
                  </a:cxn>
                  <a:cxn ang="0">
                    <a:pos x="312" y="161"/>
                  </a:cxn>
                  <a:cxn ang="0">
                    <a:pos x="274" y="184"/>
                  </a:cxn>
                  <a:cxn ang="0">
                    <a:pos x="260" y="210"/>
                  </a:cxn>
                  <a:cxn ang="0">
                    <a:pos x="267" y="260"/>
                  </a:cxn>
                  <a:cxn ang="0">
                    <a:pos x="222" y="255"/>
                  </a:cxn>
                  <a:cxn ang="0">
                    <a:pos x="212" y="258"/>
                  </a:cxn>
                  <a:cxn ang="0">
                    <a:pos x="196" y="265"/>
                  </a:cxn>
                  <a:cxn ang="0">
                    <a:pos x="187" y="276"/>
                  </a:cxn>
                  <a:cxn ang="0">
                    <a:pos x="147" y="305"/>
                  </a:cxn>
                  <a:cxn ang="0">
                    <a:pos x="121" y="262"/>
                  </a:cxn>
                  <a:cxn ang="0">
                    <a:pos x="111" y="258"/>
                  </a:cxn>
                  <a:cxn ang="0">
                    <a:pos x="62" y="265"/>
                  </a:cxn>
                  <a:cxn ang="0">
                    <a:pos x="61" y="204"/>
                  </a:cxn>
                  <a:cxn ang="0">
                    <a:pos x="51" y="185"/>
                  </a:cxn>
                  <a:cxn ang="0">
                    <a:pos x="18" y="160"/>
                  </a:cxn>
                  <a:cxn ang="0">
                    <a:pos x="62" y="115"/>
                  </a:cxn>
                  <a:cxn ang="0">
                    <a:pos x="66" y="100"/>
                  </a:cxn>
                  <a:cxn ang="0">
                    <a:pos x="48" y="72"/>
                  </a:cxn>
                  <a:cxn ang="0">
                    <a:pos x="112" y="62"/>
                  </a:cxn>
                  <a:cxn ang="0">
                    <a:pos x="133" y="53"/>
                  </a:cxn>
                  <a:cxn ang="0">
                    <a:pos x="157" y="15"/>
                  </a:cxn>
                  <a:cxn ang="0">
                    <a:pos x="191" y="50"/>
                  </a:cxn>
                  <a:cxn ang="0">
                    <a:pos x="195" y="48"/>
                  </a:cxn>
                  <a:cxn ang="0">
                    <a:pos x="198" y="55"/>
                  </a:cxn>
                  <a:cxn ang="0">
                    <a:pos x="241" y="43"/>
                  </a:cxn>
                  <a:cxn ang="0">
                    <a:pos x="267" y="91"/>
                  </a:cxn>
                  <a:cxn ang="0">
                    <a:pos x="272" y="127"/>
                  </a:cxn>
                  <a:cxn ang="0">
                    <a:pos x="286" y="123"/>
                  </a:cxn>
                  <a:cxn ang="0">
                    <a:pos x="286" y="63"/>
                  </a:cxn>
                  <a:cxn ang="0">
                    <a:pos x="229" y="40"/>
                  </a:cxn>
                  <a:cxn ang="0">
                    <a:pos x="206" y="46"/>
                  </a:cxn>
                  <a:cxn ang="0">
                    <a:pos x="144" y="2"/>
                  </a:cxn>
                  <a:cxn ang="0">
                    <a:pos x="118" y="46"/>
                  </a:cxn>
                  <a:cxn ang="0">
                    <a:pos x="64" y="35"/>
                  </a:cxn>
                  <a:cxn ang="0">
                    <a:pos x="51" y="104"/>
                  </a:cxn>
                  <a:cxn ang="0">
                    <a:pos x="21" y="124"/>
                  </a:cxn>
                  <a:cxn ang="0">
                    <a:pos x="27" y="199"/>
                  </a:cxn>
                  <a:cxn ang="0">
                    <a:pos x="50" y="218"/>
                  </a:cxn>
                  <a:cxn ang="0">
                    <a:pos x="57" y="284"/>
                  </a:cxn>
                  <a:cxn ang="0">
                    <a:pos x="89" y="290"/>
                  </a:cxn>
                  <a:cxn ang="0">
                    <a:pos x="124" y="282"/>
                  </a:cxn>
                  <a:cxn ang="0">
                    <a:pos x="162" y="323"/>
                  </a:cxn>
                  <a:cxn ang="0">
                    <a:pos x="207" y="280"/>
                  </a:cxn>
                  <a:cxn ang="0">
                    <a:pos x="240" y="287"/>
                  </a:cxn>
                  <a:cxn ang="0">
                    <a:pos x="277" y="213"/>
                  </a:cxn>
                  <a:cxn ang="0">
                    <a:pos x="282" y="199"/>
                  </a:cxn>
                  <a:cxn ang="0">
                    <a:pos x="308" y="194"/>
                  </a:cxn>
                </a:cxnLst>
                <a:rect l="0" t="0" r="r" b="b"/>
                <a:pathLst>
                  <a:path w="324" h="326">
                    <a:moveTo>
                      <a:pt x="152" y="220"/>
                    </a:moveTo>
                    <a:cubicBezTo>
                      <a:pt x="153" y="220"/>
                      <a:pt x="128" y="220"/>
                      <a:pt x="110" y="191"/>
                    </a:cubicBezTo>
                    <a:cubicBezTo>
                      <a:pt x="101" y="178"/>
                      <a:pt x="98" y="157"/>
                      <a:pt x="105" y="138"/>
                    </a:cubicBezTo>
                    <a:cubicBezTo>
                      <a:pt x="113" y="119"/>
                      <a:pt x="131" y="102"/>
                      <a:pt x="154" y="99"/>
                    </a:cubicBezTo>
                    <a:cubicBezTo>
                      <a:pt x="177" y="96"/>
                      <a:pt x="201" y="106"/>
                      <a:pt x="214" y="123"/>
                    </a:cubicBezTo>
                    <a:cubicBezTo>
                      <a:pt x="227" y="141"/>
                      <a:pt x="229" y="164"/>
                      <a:pt x="224" y="181"/>
                    </a:cubicBezTo>
                    <a:cubicBezTo>
                      <a:pt x="212" y="217"/>
                      <a:pt x="181" y="224"/>
                      <a:pt x="179" y="223"/>
                    </a:cubicBezTo>
                    <a:cubicBezTo>
                      <a:pt x="164" y="221"/>
                      <a:pt x="152" y="212"/>
                      <a:pt x="175" y="207"/>
                    </a:cubicBezTo>
                    <a:cubicBezTo>
                      <a:pt x="180" y="206"/>
                      <a:pt x="202" y="198"/>
                      <a:pt x="208" y="171"/>
                    </a:cubicBezTo>
                    <a:cubicBezTo>
                      <a:pt x="216" y="145"/>
                      <a:pt x="189" y="108"/>
                      <a:pt x="154" y="115"/>
                    </a:cubicBezTo>
                    <a:cubicBezTo>
                      <a:pt x="119" y="120"/>
                      <a:pt x="105" y="163"/>
                      <a:pt x="119" y="184"/>
                    </a:cubicBezTo>
                    <a:cubicBezTo>
                      <a:pt x="131" y="208"/>
                      <a:pt x="152" y="211"/>
                      <a:pt x="153" y="212"/>
                    </a:cubicBezTo>
                    <a:cubicBezTo>
                      <a:pt x="161" y="217"/>
                      <a:pt x="169" y="222"/>
                      <a:pt x="152" y="220"/>
                    </a:cubicBezTo>
                    <a:close/>
                    <a:moveTo>
                      <a:pt x="282" y="199"/>
                    </a:moveTo>
                    <a:cubicBezTo>
                      <a:pt x="282" y="199"/>
                      <a:pt x="282" y="199"/>
                      <a:pt x="282" y="199"/>
                    </a:cubicBezTo>
                    <a:cubicBezTo>
                      <a:pt x="283" y="200"/>
                      <a:pt x="284" y="200"/>
                      <a:pt x="282" y="199"/>
                    </a:cubicBezTo>
                    <a:close/>
                    <a:moveTo>
                      <a:pt x="323" y="162"/>
                    </a:moveTo>
                    <a:cubicBezTo>
                      <a:pt x="323" y="154"/>
                      <a:pt x="322" y="149"/>
                      <a:pt x="321" y="145"/>
                    </a:cubicBezTo>
                    <a:cubicBezTo>
                      <a:pt x="320" y="137"/>
                      <a:pt x="318" y="137"/>
                      <a:pt x="317" y="140"/>
                    </a:cubicBezTo>
                    <a:cubicBezTo>
                      <a:pt x="315" y="144"/>
                      <a:pt x="314" y="151"/>
                      <a:pt x="312" y="161"/>
                    </a:cubicBezTo>
                    <a:cubicBezTo>
                      <a:pt x="311" y="165"/>
                      <a:pt x="311" y="171"/>
                      <a:pt x="310" y="175"/>
                    </a:cubicBezTo>
                    <a:cubicBezTo>
                      <a:pt x="308" y="178"/>
                      <a:pt x="307" y="179"/>
                      <a:pt x="303" y="179"/>
                    </a:cubicBezTo>
                    <a:cubicBezTo>
                      <a:pt x="301" y="179"/>
                      <a:pt x="297" y="179"/>
                      <a:pt x="285" y="180"/>
                    </a:cubicBezTo>
                    <a:cubicBezTo>
                      <a:pt x="281" y="180"/>
                      <a:pt x="278" y="182"/>
                      <a:pt x="274" y="184"/>
                    </a:cubicBezTo>
                    <a:cubicBezTo>
                      <a:pt x="272" y="186"/>
                      <a:pt x="271" y="184"/>
                      <a:pt x="267" y="191"/>
                    </a:cubicBezTo>
                    <a:cubicBezTo>
                      <a:pt x="265" y="195"/>
                      <a:pt x="265" y="195"/>
                      <a:pt x="265" y="195"/>
                    </a:cubicBezTo>
                    <a:cubicBezTo>
                      <a:pt x="264" y="198"/>
                      <a:pt x="263" y="201"/>
                      <a:pt x="262" y="205"/>
                    </a:cubicBezTo>
                    <a:cubicBezTo>
                      <a:pt x="260" y="210"/>
                      <a:pt x="260" y="210"/>
                      <a:pt x="260" y="210"/>
                    </a:cubicBezTo>
                    <a:cubicBezTo>
                      <a:pt x="257" y="221"/>
                      <a:pt x="260" y="219"/>
                      <a:pt x="261" y="223"/>
                    </a:cubicBezTo>
                    <a:cubicBezTo>
                      <a:pt x="268" y="235"/>
                      <a:pt x="275" y="239"/>
                      <a:pt x="278" y="244"/>
                    </a:cubicBezTo>
                    <a:cubicBezTo>
                      <a:pt x="279" y="245"/>
                      <a:pt x="278" y="250"/>
                      <a:pt x="279" y="248"/>
                    </a:cubicBezTo>
                    <a:cubicBezTo>
                      <a:pt x="267" y="260"/>
                      <a:pt x="267" y="260"/>
                      <a:pt x="267" y="260"/>
                    </a:cubicBezTo>
                    <a:cubicBezTo>
                      <a:pt x="263" y="264"/>
                      <a:pt x="259" y="268"/>
                      <a:pt x="255" y="272"/>
                    </a:cubicBezTo>
                    <a:cubicBezTo>
                      <a:pt x="252" y="275"/>
                      <a:pt x="254" y="274"/>
                      <a:pt x="249" y="272"/>
                    </a:cubicBezTo>
                    <a:cubicBezTo>
                      <a:pt x="245" y="269"/>
                      <a:pt x="243" y="267"/>
                      <a:pt x="235" y="261"/>
                    </a:cubicBezTo>
                    <a:cubicBezTo>
                      <a:pt x="232" y="258"/>
                      <a:pt x="227" y="256"/>
                      <a:pt x="222" y="255"/>
                    </a:cubicBezTo>
                    <a:cubicBezTo>
                      <a:pt x="220" y="255"/>
                      <a:pt x="220" y="255"/>
                      <a:pt x="220" y="255"/>
                    </a:cubicBezTo>
                    <a:cubicBezTo>
                      <a:pt x="218" y="256"/>
                      <a:pt x="224" y="254"/>
                      <a:pt x="215" y="256"/>
                    </a:cubicBezTo>
                    <a:cubicBezTo>
                      <a:pt x="214" y="257"/>
                      <a:pt x="214" y="257"/>
                      <a:pt x="214" y="257"/>
                    </a:cubicBezTo>
                    <a:cubicBezTo>
                      <a:pt x="212" y="258"/>
                      <a:pt x="212" y="258"/>
                      <a:pt x="212" y="258"/>
                    </a:cubicBezTo>
                    <a:cubicBezTo>
                      <a:pt x="208" y="260"/>
                      <a:pt x="208" y="260"/>
                      <a:pt x="208" y="260"/>
                    </a:cubicBezTo>
                    <a:cubicBezTo>
                      <a:pt x="205" y="261"/>
                      <a:pt x="202" y="262"/>
                      <a:pt x="199" y="263"/>
                    </a:cubicBezTo>
                    <a:cubicBezTo>
                      <a:pt x="197" y="264"/>
                      <a:pt x="197" y="264"/>
                      <a:pt x="197" y="264"/>
                    </a:cubicBezTo>
                    <a:cubicBezTo>
                      <a:pt x="196" y="265"/>
                      <a:pt x="196" y="265"/>
                      <a:pt x="196" y="265"/>
                    </a:cubicBezTo>
                    <a:cubicBezTo>
                      <a:pt x="196" y="265"/>
                      <a:pt x="196" y="265"/>
                      <a:pt x="196" y="265"/>
                    </a:cubicBezTo>
                    <a:cubicBezTo>
                      <a:pt x="194" y="266"/>
                      <a:pt x="200" y="261"/>
                      <a:pt x="191" y="268"/>
                    </a:cubicBezTo>
                    <a:cubicBezTo>
                      <a:pt x="190" y="269"/>
                      <a:pt x="190" y="269"/>
                      <a:pt x="190" y="269"/>
                    </a:cubicBezTo>
                    <a:cubicBezTo>
                      <a:pt x="189" y="272"/>
                      <a:pt x="188" y="274"/>
                      <a:pt x="187" y="276"/>
                    </a:cubicBezTo>
                    <a:cubicBezTo>
                      <a:pt x="185" y="288"/>
                      <a:pt x="187" y="291"/>
                      <a:pt x="186" y="299"/>
                    </a:cubicBezTo>
                    <a:cubicBezTo>
                      <a:pt x="185" y="303"/>
                      <a:pt x="183" y="306"/>
                      <a:pt x="181" y="305"/>
                    </a:cubicBezTo>
                    <a:cubicBezTo>
                      <a:pt x="158" y="305"/>
                      <a:pt x="158" y="305"/>
                      <a:pt x="158" y="305"/>
                    </a:cubicBezTo>
                    <a:cubicBezTo>
                      <a:pt x="155" y="305"/>
                      <a:pt x="151" y="305"/>
                      <a:pt x="147" y="305"/>
                    </a:cubicBezTo>
                    <a:cubicBezTo>
                      <a:pt x="147" y="305"/>
                      <a:pt x="146" y="305"/>
                      <a:pt x="146" y="304"/>
                    </a:cubicBezTo>
                    <a:cubicBezTo>
                      <a:pt x="144" y="299"/>
                      <a:pt x="144" y="293"/>
                      <a:pt x="143" y="283"/>
                    </a:cubicBezTo>
                    <a:cubicBezTo>
                      <a:pt x="140" y="277"/>
                      <a:pt x="143" y="274"/>
                      <a:pt x="131" y="266"/>
                    </a:cubicBezTo>
                    <a:cubicBezTo>
                      <a:pt x="121" y="262"/>
                      <a:pt x="121" y="262"/>
                      <a:pt x="121" y="262"/>
                    </a:cubicBezTo>
                    <a:cubicBezTo>
                      <a:pt x="116" y="260"/>
                      <a:pt x="116" y="260"/>
                      <a:pt x="116" y="260"/>
                    </a:cubicBezTo>
                    <a:cubicBezTo>
                      <a:pt x="113" y="259"/>
                      <a:pt x="113" y="259"/>
                      <a:pt x="113" y="259"/>
                    </a:cubicBezTo>
                    <a:cubicBezTo>
                      <a:pt x="112" y="258"/>
                      <a:pt x="112" y="258"/>
                      <a:pt x="112" y="258"/>
                    </a:cubicBezTo>
                    <a:cubicBezTo>
                      <a:pt x="111" y="258"/>
                      <a:pt x="111" y="258"/>
                      <a:pt x="111" y="258"/>
                    </a:cubicBezTo>
                    <a:cubicBezTo>
                      <a:pt x="111" y="258"/>
                      <a:pt x="111" y="258"/>
                      <a:pt x="111" y="258"/>
                    </a:cubicBezTo>
                    <a:cubicBezTo>
                      <a:pt x="98" y="256"/>
                      <a:pt x="107" y="257"/>
                      <a:pt x="104" y="257"/>
                    </a:cubicBezTo>
                    <a:cubicBezTo>
                      <a:pt x="98" y="258"/>
                      <a:pt x="93" y="263"/>
                      <a:pt x="90" y="266"/>
                    </a:cubicBezTo>
                    <a:cubicBezTo>
                      <a:pt x="75" y="281"/>
                      <a:pt x="78" y="281"/>
                      <a:pt x="62" y="265"/>
                    </a:cubicBezTo>
                    <a:cubicBezTo>
                      <a:pt x="58" y="260"/>
                      <a:pt x="47" y="250"/>
                      <a:pt x="48" y="250"/>
                    </a:cubicBezTo>
                    <a:cubicBezTo>
                      <a:pt x="47" y="249"/>
                      <a:pt x="53" y="241"/>
                      <a:pt x="59" y="235"/>
                    </a:cubicBezTo>
                    <a:cubicBezTo>
                      <a:pt x="62" y="231"/>
                      <a:pt x="66" y="226"/>
                      <a:pt x="66" y="220"/>
                    </a:cubicBezTo>
                    <a:cubicBezTo>
                      <a:pt x="65" y="206"/>
                      <a:pt x="63" y="210"/>
                      <a:pt x="61" y="204"/>
                    </a:cubicBezTo>
                    <a:cubicBezTo>
                      <a:pt x="60" y="200"/>
                      <a:pt x="59" y="196"/>
                      <a:pt x="57" y="192"/>
                    </a:cubicBezTo>
                    <a:cubicBezTo>
                      <a:pt x="57" y="191"/>
                      <a:pt x="57" y="191"/>
                      <a:pt x="57" y="191"/>
                    </a:cubicBezTo>
                    <a:cubicBezTo>
                      <a:pt x="58" y="192"/>
                      <a:pt x="48" y="181"/>
                      <a:pt x="52" y="186"/>
                    </a:cubicBezTo>
                    <a:cubicBezTo>
                      <a:pt x="51" y="185"/>
                      <a:pt x="51" y="185"/>
                      <a:pt x="51" y="185"/>
                    </a:cubicBezTo>
                    <a:cubicBezTo>
                      <a:pt x="50" y="185"/>
                      <a:pt x="50" y="185"/>
                      <a:pt x="50" y="185"/>
                    </a:cubicBezTo>
                    <a:cubicBezTo>
                      <a:pt x="49" y="185"/>
                      <a:pt x="47" y="184"/>
                      <a:pt x="46" y="184"/>
                    </a:cubicBezTo>
                    <a:cubicBezTo>
                      <a:pt x="43" y="183"/>
                      <a:pt x="40" y="183"/>
                      <a:pt x="38" y="183"/>
                    </a:cubicBezTo>
                    <a:cubicBezTo>
                      <a:pt x="15" y="185"/>
                      <a:pt x="19" y="182"/>
                      <a:pt x="18" y="160"/>
                    </a:cubicBezTo>
                    <a:cubicBezTo>
                      <a:pt x="18" y="152"/>
                      <a:pt x="18" y="141"/>
                      <a:pt x="20" y="141"/>
                    </a:cubicBezTo>
                    <a:cubicBezTo>
                      <a:pt x="23" y="138"/>
                      <a:pt x="31" y="139"/>
                      <a:pt x="42" y="137"/>
                    </a:cubicBezTo>
                    <a:cubicBezTo>
                      <a:pt x="47" y="135"/>
                      <a:pt x="52" y="137"/>
                      <a:pt x="58" y="127"/>
                    </a:cubicBezTo>
                    <a:cubicBezTo>
                      <a:pt x="59" y="123"/>
                      <a:pt x="60" y="119"/>
                      <a:pt x="62" y="115"/>
                    </a:cubicBezTo>
                    <a:cubicBezTo>
                      <a:pt x="65" y="110"/>
                      <a:pt x="65" y="110"/>
                      <a:pt x="65" y="110"/>
                    </a:cubicBezTo>
                    <a:cubicBezTo>
                      <a:pt x="66" y="107"/>
                      <a:pt x="66" y="107"/>
                      <a:pt x="66" y="107"/>
                    </a:cubicBezTo>
                    <a:cubicBezTo>
                      <a:pt x="66" y="112"/>
                      <a:pt x="67" y="100"/>
                      <a:pt x="67" y="101"/>
                    </a:cubicBezTo>
                    <a:cubicBezTo>
                      <a:pt x="66" y="100"/>
                      <a:pt x="66" y="100"/>
                      <a:pt x="66" y="100"/>
                    </a:cubicBezTo>
                    <a:cubicBezTo>
                      <a:pt x="66" y="99"/>
                      <a:pt x="66" y="99"/>
                      <a:pt x="66" y="99"/>
                    </a:cubicBezTo>
                    <a:cubicBezTo>
                      <a:pt x="65" y="98"/>
                      <a:pt x="65" y="98"/>
                      <a:pt x="65" y="98"/>
                    </a:cubicBezTo>
                    <a:cubicBezTo>
                      <a:pt x="62" y="93"/>
                      <a:pt x="58" y="90"/>
                      <a:pt x="56" y="87"/>
                    </a:cubicBezTo>
                    <a:cubicBezTo>
                      <a:pt x="49" y="80"/>
                      <a:pt x="45" y="77"/>
                      <a:pt x="48" y="72"/>
                    </a:cubicBezTo>
                    <a:cubicBezTo>
                      <a:pt x="50" y="70"/>
                      <a:pt x="58" y="61"/>
                      <a:pt x="63" y="56"/>
                    </a:cubicBezTo>
                    <a:cubicBezTo>
                      <a:pt x="70" y="50"/>
                      <a:pt x="74" y="43"/>
                      <a:pt x="77" y="45"/>
                    </a:cubicBezTo>
                    <a:cubicBezTo>
                      <a:pt x="83" y="47"/>
                      <a:pt x="87" y="52"/>
                      <a:pt x="95" y="58"/>
                    </a:cubicBezTo>
                    <a:cubicBezTo>
                      <a:pt x="100" y="61"/>
                      <a:pt x="102" y="64"/>
                      <a:pt x="112" y="62"/>
                    </a:cubicBezTo>
                    <a:cubicBezTo>
                      <a:pt x="123" y="58"/>
                      <a:pt x="123" y="58"/>
                      <a:pt x="123" y="58"/>
                    </a:cubicBezTo>
                    <a:cubicBezTo>
                      <a:pt x="128" y="56"/>
                      <a:pt x="128" y="56"/>
                      <a:pt x="128" y="56"/>
                    </a:cubicBezTo>
                    <a:cubicBezTo>
                      <a:pt x="129" y="55"/>
                      <a:pt x="129" y="55"/>
                      <a:pt x="129" y="55"/>
                    </a:cubicBezTo>
                    <a:cubicBezTo>
                      <a:pt x="131" y="54"/>
                      <a:pt x="127" y="58"/>
                      <a:pt x="133" y="53"/>
                    </a:cubicBezTo>
                    <a:cubicBezTo>
                      <a:pt x="134" y="52"/>
                      <a:pt x="134" y="52"/>
                      <a:pt x="134" y="52"/>
                    </a:cubicBezTo>
                    <a:cubicBezTo>
                      <a:pt x="134" y="50"/>
                      <a:pt x="135" y="49"/>
                      <a:pt x="135" y="48"/>
                    </a:cubicBezTo>
                    <a:cubicBezTo>
                      <a:pt x="137" y="43"/>
                      <a:pt x="137" y="38"/>
                      <a:pt x="137" y="35"/>
                    </a:cubicBezTo>
                    <a:cubicBezTo>
                      <a:pt x="136" y="15"/>
                      <a:pt x="139" y="14"/>
                      <a:pt x="157" y="15"/>
                    </a:cubicBezTo>
                    <a:cubicBezTo>
                      <a:pt x="165" y="15"/>
                      <a:pt x="172" y="14"/>
                      <a:pt x="179" y="15"/>
                    </a:cubicBezTo>
                    <a:cubicBezTo>
                      <a:pt x="183" y="15"/>
                      <a:pt x="185" y="19"/>
                      <a:pt x="186" y="26"/>
                    </a:cubicBezTo>
                    <a:cubicBezTo>
                      <a:pt x="187" y="32"/>
                      <a:pt x="185" y="40"/>
                      <a:pt x="189" y="48"/>
                    </a:cubicBezTo>
                    <a:cubicBezTo>
                      <a:pt x="190" y="49"/>
                      <a:pt x="191" y="49"/>
                      <a:pt x="191" y="50"/>
                    </a:cubicBezTo>
                    <a:cubicBezTo>
                      <a:pt x="192" y="52"/>
                      <a:pt x="192" y="52"/>
                      <a:pt x="192" y="52"/>
                    </a:cubicBezTo>
                    <a:cubicBezTo>
                      <a:pt x="193" y="52"/>
                      <a:pt x="193" y="52"/>
                      <a:pt x="193" y="52"/>
                    </a:cubicBezTo>
                    <a:cubicBezTo>
                      <a:pt x="193" y="53"/>
                      <a:pt x="193" y="53"/>
                      <a:pt x="193" y="53"/>
                    </a:cubicBezTo>
                    <a:cubicBezTo>
                      <a:pt x="194" y="49"/>
                      <a:pt x="191" y="59"/>
                      <a:pt x="195" y="48"/>
                    </a:cubicBezTo>
                    <a:cubicBezTo>
                      <a:pt x="195" y="51"/>
                      <a:pt x="194" y="55"/>
                      <a:pt x="194" y="54"/>
                    </a:cubicBezTo>
                    <a:cubicBezTo>
                      <a:pt x="195" y="54"/>
                      <a:pt x="195" y="54"/>
                      <a:pt x="195" y="54"/>
                    </a:cubicBezTo>
                    <a:cubicBezTo>
                      <a:pt x="196" y="55"/>
                      <a:pt x="196" y="55"/>
                      <a:pt x="196" y="55"/>
                    </a:cubicBezTo>
                    <a:cubicBezTo>
                      <a:pt x="198" y="55"/>
                      <a:pt x="198" y="55"/>
                      <a:pt x="198" y="55"/>
                    </a:cubicBezTo>
                    <a:cubicBezTo>
                      <a:pt x="201" y="56"/>
                      <a:pt x="204" y="57"/>
                      <a:pt x="207" y="59"/>
                    </a:cubicBezTo>
                    <a:cubicBezTo>
                      <a:pt x="211" y="60"/>
                      <a:pt x="209" y="62"/>
                      <a:pt x="219" y="62"/>
                    </a:cubicBezTo>
                    <a:cubicBezTo>
                      <a:pt x="223" y="60"/>
                      <a:pt x="225" y="58"/>
                      <a:pt x="229" y="56"/>
                    </a:cubicBezTo>
                    <a:cubicBezTo>
                      <a:pt x="233" y="51"/>
                      <a:pt x="237" y="47"/>
                      <a:pt x="241" y="43"/>
                    </a:cubicBezTo>
                    <a:cubicBezTo>
                      <a:pt x="244" y="41"/>
                      <a:pt x="250" y="41"/>
                      <a:pt x="251" y="42"/>
                    </a:cubicBezTo>
                    <a:cubicBezTo>
                      <a:pt x="263" y="53"/>
                      <a:pt x="263" y="53"/>
                      <a:pt x="263" y="53"/>
                    </a:cubicBezTo>
                    <a:cubicBezTo>
                      <a:pt x="270" y="60"/>
                      <a:pt x="280" y="68"/>
                      <a:pt x="279" y="73"/>
                    </a:cubicBezTo>
                    <a:cubicBezTo>
                      <a:pt x="279" y="79"/>
                      <a:pt x="272" y="85"/>
                      <a:pt x="267" y="91"/>
                    </a:cubicBezTo>
                    <a:cubicBezTo>
                      <a:pt x="264" y="94"/>
                      <a:pt x="262" y="98"/>
                      <a:pt x="262" y="102"/>
                    </a:cubicBezTo>
                    <a:cubicBezTo>
                      <a:pt x="261" y="102"/>
                      <a:pt x="262" y="108"/>
                      <a:pt x="263" y="109"/>
                    </a:cubicBezTo>
                    <a:cubicBezTo>
                      <a:pt x="264" y="113"/>
                      <a:pt x="264" y="113"/>
                      <a:pt x="264" y="113"/>
                    </a:cubicBezTo>
                    <a:cubicBezTo>
                      <a:pt x="267" y="118"/>
                      <a:pt x="267" y="121"/>
                      <a:pt x="272" y="127"/>
                    </a:cubicBezTo>
                    <a:cubicBezTo>
                      <a:pt x="281" y="132"/>
                      <a:pt x="286" y="131"/>
                      <a:pt x="286" y="131"/>
                    </a:cubicBezTo>
                    <a:cubicBezTo>
                      <a:pt x="316" y="128"/>
                      <a:pt x="312" y="142"/>
                      <a:pt x="314" y="138"/>
                    </a:cubicBezTo>
                    <a:cubicBezTo>
                      <a:pt x="314" y="137"/>
                      <a:pt x="313" y="132"/>
                      <a:pt x="308" y="128"/>
                    </a:cubicBezTo>
                    <a:cubicBezTo>
                      <a:pt x="301" y="125"/>
                      <a:pt x="294" y="125"/>
                      <a:pt x="286" y="123"/>
                    </a:cubicBezTo>
                    <a:cubicBezTo>
                      <a:pt x="285" y="123"/>
                      <a:pt x="277" y="122"/>
                      <a:pt x="276" y="119"/>
                    </a:cubicBezTo>
                    <a:cubicBezTo>
                      <a:pt x="275" y="114"/>
                      <a:pt x="272" y="109"/>
                      <a:pt x="270" y="103"/>
                    </a:cubicBezTo>
                    <a:cubicBezTo>
                      <a:pt x="271" y="104"/>
                      <a:pt x="273" y="97"/>
                      <a:pt x="279" y="92"/>
                    </a:cubicBezTo>
                    <a:cubicBezTo>
                      <a:pt x="283" y="87"/>
                      <a:pt x="295" y="77"/>
                      <a:pt x="286" y="63"/>
                    </a:cubicBezTo>
                    <a:cubicBezTo>
                      <a:pt x="279" y="54"/>
                      <a:pt x="273" y="48"/>
                      <a:pt x="265" y="41"/>
                    </a:cubicBezTo>
                    <a:cubicBezTo>
                      <a:pt x="260" y="35"/>
                      <a:pt x="260" y="35"/>
                      <a:pt x="260" y="35"/>
                    </a:cubicBezTo>
                    <a:cubicBezTo>
                      <a:pt x="256" y="31"/>
                      <a:pt x="252" y="31"/>
                      <a:pt x="248" y="30"/>
                    </a:cubicBezTo>
                    <a:cubicBezTo>
                      <a:pt x="240" y="29"/>
                      <a:pt x="232" y="36"/>
                      <a:pt x="229" y="40"/>
                    </a:cubicBezTo>
                    <a:cubicBezTo>
                      <a:pt x="225" y="43"/>
                      <a:pt x="221" y="48"/>
                      <a:pt x="217" y="50"/>
                    </a:cubicBezTo>
                    <a:cubicBezTo>
                      <a:pt x="217" y="50"/>
                      <a:pt x="217" y="50"/>
                      <a:pt x="216" y="50"/>
                    </a:cubicBezTo>
                    <a:cubicBezTo>
                      <a:pt x="216" y="50"/>
                      <a:pt x="215" y="50"/>
                      <a:pt x="215" y="50"/>
                    </a:cubicBezTo>
                    <a:cubicBezTo>
                      <a:pt x="212" y="48"/>
                      <a:pt x="209" y="47"/>
                      <a:pt x="206" y="46"/>
                    </a:cubicBezTo>
                    <a:cubicBezTo>
                      <a:pt x="197" y="46"/>
                      <a:pt x="199" y="36"/>
                      <a:pt x="197" y="19"/>
                    </a:cubicBezTo>
                    <a:cubicBezTo>
                      <a:pt x="198" y="11"/>
                      <a:pt x="184" y="0"/>
                      <a:pt x="176" y="2"/>
                    </a:cubicBezTo>
                    <a:cubicBezTo>
                      <a:pt x="169" y="2"/>
                      <a:pt x="162" y="2"/>
                      <a:pt x="154" y="2"/>
                    </a:cubicBezTo>
                    <a:cubicBezTo>
                      <a:pt x="144" y="2"/>
                      <a:pt x="144" y="2"/>
                      <a:pt x="144" y="2"/>
                    </a:cubicBezTo>
                    <a:cubicBezTo>
                      <a:pt x="136" y="2"/>
                      <a:pt x="132" y="5"/>
                      <a:pt x="129" y="10"/>
                    </a:cubicBezTo>
                    <a:cubicBezTo>
                      <a:pt x="122" y="21"/>
                      <a:pt x="124" y="28"/>
                      <a:pt x="123" y="36"/>
                    </a:cubicBezTo>
                    <a:cubicBezTo>
                      <a:pt x="123" y="40"/>
                      <a:pt x="123" y="41"/>
                      <a:pt x="122" y="44"/>
                    </a:cubicBezTo>
                    <a:cubicBezTo>
                      <a:pt x="118" y="46"/>
                      <a:pt x="118" y="46"/>
                      <a:pt x="118" y="46"/>
                    </a:cubicBezTo>
                    <a:cubicBezTo>
                      <a:pt x="108" y="50"/>
                      <a:pt x="108" y="50"/>
                      <a:pt x="108" y="50"/>
                    </a:cubicBezTo>
                    <a:cubicBezTo>
                      <a:pt x="109" y="49"/>
                      <a:pt x="104" y="49"/>
                      <a:pt x="103" y="47"/>
                    </a:cubicBezTo>
                    <a:cubicBezTo>
                      <a:pt x="99" y="45"/>
                      <a:pt x="93" y="36"/>
                      <a:pt x="83" y="32"/>
                    </a:cubicBezTo>
                    <a:cubicBezTo>
                      <a:pt x="78" y="30"/>
                      <a:pt x="69" y="30"/>
                      <a:pt x="64" y="35"/>
                    </a:cubicBezTo>
                    <a:cubicBezTo>
                      <a:pt x="60" y="38"/>
                      <a:pt x="58" y="41"/>
                      <a:pt x="55" y="44"/>
                    </a:cubicBezTo>
                    <a:cubicBezTo>
                      <a:pt x="38" y="61"/>
                      <a:pt x="38" y="61"/>
                      <a:pt x="38" y="61"/>
                    </a:cubicBezTo>
                    <a:cubicBezTo>
                      <a:pt x="26" y="72"/>
                      <a:pt x="36" y="89"/>
                      <a:pt x="42" y="93"/>
                    </a:cubicBezTo>
                    <a:cubicBezTo>
                      <a:pt x="45" y="96"/>
                      <a:pt x="49" y="101"/>
                      <a:pt x="51" y="104"/>
                    </a:cubicBezTo>
                    <a:cubicBezTo>
                      <a:pt x="49" y="108"/>
                      <a:pt x="47" y="111"/>
                      <a:pt x="46" y="115"/>
                    </a:cubicBezTo>
                    <a:cubicBezTo>
                      <a:pt x="44" y="121"/>
                      <a:pt x="44" y="121"/>
                      <a:pt x="44" y="121"/>
                    </a:cubicBezTo>
                    <a:cubicBezTo>
                      <a:pt x="44" y="121"/>
                      <a:pt x="43" y="121"/>
                      <a:pt x="43" y="121"/>
                    </a:cubicBezTo>
                    <a:cubicBezTo>
                      <a:pt x="40" y="123"/>
                      <a:pt x="31" y="122"/>
                      <a:pt x="21" y="124"/>
                    </a:cubicBezTo>
                    <a:cubicBezTo>
                      <a:pt x="16" y="124"/>
                      <a:pt x="8" y="128"/>
                      <a:pt x="5" y="135"/>
                    </a:cubicBezTo>
                    <a:cubicBezTo>
                      <a:pt x="2" y="143"/>
                      <a:pt x="3" y="147"/>
                      <a:pt x="2" y="151"/>
                    </a:cubicBezTo>
                    <a:cubicBezTo>
                      <a:pt x="3" y="176"/>
                      <a:pt x="3" y="176"/>
                      <a:pt x="3" y="176"/>
                    </a:cubicBezTo>
                    <a:cubicBezTo>
                      <a:pt x="0" y="190"/>
                      <a:pt x="17" y="200"/>
                      <a:pt x="27" y="199"/>
                    </a:cubicBezTo>
                    <a:cubicBezTo>
                      <a:pt x="31" y="199"/>
                      <a:pt x="39" y="200"/>
                      <a:pt x="43" y="200"/>
                    </a:cubicBezTo>
                    <a:cubicBezTo>
                      <a:pt x="44" y="204"/>
                      <a:pt x="45" y="207"/>
                      <a:pt x="46" y="210"/>
                    </a:cubicBezTo>
                    <a:cubicBezTo>
                      <a:pt x="49" y="217"/>
                      <a:pt x="49" y="217"/>
                      <a:pt x="49" y="217"/>
                    </a:cubicBezTo>
                    <a:cubicBezTo>
                      <a:pt x="50" y="218"/>
                      <a:pt x="50" y="218"/>
                      <a:pt x="50" y="218"/>
                    </a:cubicBezTo>
                    <a:cubicBezTo>
                      <a:pt x="49" y="222"/>
                      <a:pt x="44" y="226"/>
                      <a:pt x="38" y="234"/>
                    </a:cubicBezTo>
                    <a:cubicBezTo>
                      <a:pt x="36" y="237"/>
                      <a:pt x="32" y="242"/>
                      <a:pt x="32" y="250"/>
                    </a:cubicBezTo>
                    <a:cubicBezTo>
                      <a:pt x="31" y="258"/>
                      <a:pt x="38" y="264"/>
                      <a:pt x="40" y="267"/>
                    </a:cubicBezTo>
                    <a:cubicBezTo>
                      <a:pt x="46" y="273"/>
                      <a:pt x="51" y="278"/>
                      <a:pt x="57" y="284"/>
                    </a:cubicBezTo>
                    <a:cubicBezTo>
                      <a:pt x="62" y="288"/>
                      <a:pt x="62" y="288"/>
                      <a:pt x="62" y="288"/>
                    </a:cubicBezTo>
                    <a:cubicBezTo>
                      <a:pt x="63" y="290"/>
                      <a:pt x="61" y="288"/>
                      <a:pt x="66" y="292"/>
                    </a:cubicBezTo>
                    <a:cubicBezTo>
                      <a:pt x="68" y="293"/>
                      <a:pt x="69" y="293"/>
                      <a:pt x="71" y="294"/>
                    </a:cubicBezTo>
                    <a:cubicBezTo>
                      <a:pt x="77" y="295"/>
                      <a:pt x="84" y="294"/>
                      <a:pt x="89" y="290"/>
                    </a:cubicBezTo>
                    <a:cubicBezTo>
                      <a:pt x="97" y="285"/>
                      <a:pt x="103" y="277"/>
                      <a:pt x="107" y="275"/>
                    </a:cubicBezTo>
                    <a:cubicBezTo>
                      <a:pt x="109" y="276"/>
                      <a:pt x="109" y="276"/>
                      <a:pt x="109" y="276"/>
                    </a:cubicBezTo>
                    <a:cubicBezTo>
                      <a:pt x="113" y="278"/>
                      <a:pt x="117" y="279"/>
                      <a:pt x="121" y="281"/>
                    </a:cubicBezTo>
                    <a:cubicBezTo>
                      <a:pt x="124" y="282"/>
                      <a:pt x="124" y="282"/>
                      <a:pt x="124" y="282"/>
                    </a:cubicBezTo>
                    <a:cubicBezTo>
                      <a:pt x="125" y="282"/>
                      <a:pt x="125" y="283"/>
                      <a:pt x="125" y="283"/>
                    </a:cubicBezTo>
                    <a:cubicBezTo>
                      <a:pt x="126" y="285"/>
                      <a:pt x="126" y="286"/>
                      <a:pt x="126" y="290"/>
                    </a:cubicBezTo>
                    <a:cubicBezTo>
                      <a:pt x="127" y="298"/>
                      <a:pt x="125" y="307"/>
                      <a:pt x="135" y="318"/>
                    </a:cubicBezTo>
                    <a:cubicBezTo>
                      <a:pt x="149" y="326"/>
                      <a:pt x="154" y="322"/>
                      <a:pt x="162" y="323"/>
                    </a:cubicBezTo>
                    <a:cubicBezTo>
                      <a:pt x="184" y="323"/>
                      <a:pt x="184" y="323"/>
                      <a:pt x="184" y="323"/>
                    </a:cubicBezTo>
                    <a:cubicBezTo>
                      <a:pt x="200" y="321"/>
                      <a:pt x="204" y="305"/>
                      <a:pt x="204" y="298"/>
                    </a:cubicBezTo>
                    <a:cubicBezTo>
                      <a:pt x="204" y="291"/>
                      <a:pt x="203" y="284"/>
                      <a:pt x="205" y="280"/>
                    </a:cubicBezTo>
                    <a:cubicBezTo>
                      <a:pt x="207" y="280"/>
                      <a:pt x="207" y="280"/>
                      <a:pt x="207" y="280"/>
                    </a:cubicBezTo>
                    <a:cubicBezTo>
                      <a:pt x="210" y="278"/>
                      <a:pt x="213" y="277"/>
                      <a:pt x="216" y="276"/>
                    </a:cubicBezTo>
                    <a:cubicBezTo>
                      <a:pt x="221" y="273"/>
                      <a:pt x="221" y="273"/>
                      <a:pt x="221" y="273"/>
                    </a:cubicBezTo>
                    <a:cubicBezTo>
                      <a:pt x="222" y="274"/>
                      <a:pt x="224" y="274"/>
                      <a:pt x="225" y="275"/>
                    </a:cubicBezTo>
                    <a:cubicBezTo>
                      <a:pt x="228" y="277"/>
                      <a:pt x="234" y="284"/>
                      <a:pt x="240" y="287"/>
                    </a:cubicBezTo>
                    <a:cubicBezTo>
                      <a:pt x="245" y="293"/>
                      <a:pt x="261" y="293"/>
                      <a:pt x="267" y="286"/>
                    </a:cubicBezTo>
                    <a:cubicBezTo>
                      <a:pt x="276" y="277"/>
                      <a:pt x="283" y="269"/>
                      <a:pt x="290" y="262"/>
                    </a:cubicBezTo>
                    <a:cubicBezTo>
                      <a:pt x="306" y="247"/>
                      <a:pt x="289" y="227"/>
                      <a:pt x="285" y="225"/>
                    </a:cubicBezTo>
                    <a:cubicBezTo>
                      <a:pt x="277" y="217"/>
                      <a:pt x="274" y="213"/>
                      <a:pt x="277" y="213"/>
                    </a:cubicBezTo>
                    <a:cubicBezTo>
                      <a:pt x="279" y="209"/>
                      <a:pt x="280" y="205"/>
                      <a:pt x="281" y="202"/>
                    </a:cubicBezTo>
                    <a:cubicBezTo>
                      <a:pt x="282" y="199"/>
                      <a:pt x="282" y="199"/>
                      <a:pt x="282" y="199"/>
                    </a:cubicBezTo>
                    <a:cubicBezTo>
                      <a:pt x="282" y="199"/>
                      <a:pt x="282" y="199"/>
                      <a:pt x="282" y="199"/>
                    </a:cubicBezTo>
                    <a:cubicBezTo>
                      <a:pt x="282" y="199"/>
                      <a:pt x="282" y="199"/>
                      <a:pt x="282" y="199"/>
                    </a:cubicBezTo>
                    <a:cubicBezTo>
                      <a:pt x="282" y="199"/>
                      <a:pt x="282" y="199"/>
                      <a:pt x="282" y="199"/>
                    </a:cubicBezTo>
                    <a:cubicBezTo>
                      <a:pt x="282" y="199"/>
                      <a:pt x="282" y="199"/>
                      <a:pt x="282" y="199"/>
                    </a:cubicBezTo>
                    <a:cubicBezTo>
                      <a:pt x="282" y="199"/>
                      <a:pt x="283" y="199"/>
                      <a:pt x="283" y="199"/>
                    </a:cubicBezTo>
                    <a:cubicBezTo>
                      <a:pt x="287" y="195"/>
                      <a:pt x="300" y="197"/>
                      <a:pt x="308" y="194"/>
                    </a:cubicBezTo>
                    <a:cubicBezTo>
                      <a:pt x="316" y="194"/>
                      <a:pt x="324" y="183"/>
                      <a:pt x="323" y="175"/>
                    </a:cubicBezTo>
                    <a:cubicBezTo>
                      <a:pt x="323" y="170"/>
                      <a:pt x="323" y="166"/>
                      <a:pt x="323" y="16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9" name="TextBox 138"/>
            <p:cNvSpPr txBox="1"/>
            <p:nvPr/>
          </p:nvSpPr>
          <p:spPr>
            <a:xfrm>
              <a:off x="2573639" y="3976525"/>
              <a:ext cx="7827661" cy="584776"/>
            </a:xfrm>
            <a:prstGeom prst="rect">
              <a:avLst/>
            </a:prstGeom>
            <a:noFill/>
          </p:spPr>
          <p:txBody>
            <a:bodyPr wrap="square" rtlCol="0">
              <a:spAutoFit/>
            </a:bodyPr>
            <a:lstStyle/>
            <a:p>
              <a:r>
                <a:rPr lang="en-US" sz="3200" dirty="0" smtClean="0"/>
                <a:t>Engineering: </a:t>
              </a:r>
              <a:r>
                <a:rPr lang="en-US" sz="3200" dirty="0" smtClean="0">
                  <a:solidFill>
                    <a:srgbClr val="7CABDD"/>
                  </a:solidFill>
                </a:rPr>
                <a:t>Reduced network </a:t>
              </a:r>
              <a:r>
                <a:rPr lang="en-US" sz="3200" dirty="0" smtClean="0">
                  <a:solidFill>
                    <a:srgbClr val="7CABDD"/>
                  </a:solidFill>
                </a:rPr>
                <a:t>calls</a:t>
              </a:r>
              <a:endParaRPr lang="en-US" sz="3200" dirty="0">
                <a:solidFill>
                  <a:srgbClr val="7CABDD"/>
                </a:solidFill>
              </a:endParaRPr>
            </a:p>
          </p:txBody>
        </p:sp>
      </p:grpSp>
      <p:pic>
        <p:nvPicPr>
          <p:cNvPr id="4" name="Picture 3"/>
          <p:cNvPicPr>
            <a:picLocks noChangeAspect="1"/>
          </p:cNvPicPr>
          <p:nvPr/>
        </p:nvPicPr>
        <p:blipFill>
          <a:blip r:embed="rId3"/>
          <a:stretch>
            <a:fillRect/>
          </a:stretch>
        </p:blipFill>
        <p:spPr>
          <a:xfrm>
            <a:off x="7124700" y="4503879"/>
            <a:ext cx="7366000" cy="2921000"/>
          </a:xfrm>
          <a:prstGeom prst="rect">
            <a:avLst/>
          </a:prstGeom>
        </p:spPr>
      </p:pic>
      <p:grpSp>
        <p:nvGrpSpPr>
          <p:cNvPr id="145" name="Group 144"/>
          <p:cNvGrpSpPr/>
          <p:nvPr/>
        </p:nvGrpSpPr>
        <p:grpSpPr>
          <a:xfrm>
            <a:off x="1108235" y="5693962"/>
            <a:ext cx="6664165" cy="1123761"/>
            <a:chOff x="906784" y="5839381"/>
            <a:chExt cx="7658346" cy="1123761"/>
          </a:xfrm>
        </p:grpSpPr>
        <p:grpSp>
          <p:nvGrpSpPr>
            <p:cNvPr id="146" name="Grupa 26"/>
            <p:cNvGrpSpPr/>
            <p:nvPr/>
          </p:nvGrpSpPr>
          <p:grpSpPr>
            <a:xfrm>
              <a:off x="906784" y="5905836"/>
              <a:ext cx="1327256" cy="1057306"/>
              <a:chOff x="658813" y="2332038"/>
              <a:chExt cx="1404937" cy="1119188"/>
            </a:xfrm>
            <a:solidFill>
              <a:srgbClr val="6D6E71"/>
            </a:solidFill>
          </p:grpSpPr>
          <p:sp>
            <p:nvSpPr>
              <p:cNvPr id="148" name="Freeform 5"/>
              <p:cNvSpPr>
                <a:spLocks noEditPoints="1"/>
              </p:cNvSpPr>
              <p:nvPr/>
            </p:nvSpPr>
            <p:spPr bwMode="auto">
              <a:xfrm>
                <a:off x="750888" y="2497138"/>
                <a:ext cx="1270000" cy="717550"/>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6"/>
              <p:cNvSpPr>
                <a:spLocks/>
              </p:cNvSpPr>
              <p:nvPr/>
            </p:nvSpPr>
            <p:spPr bwMode="auto">
              <a:xfrm>
                <a:off x="696913" y="2565400"/>
                <a:ext cx="96837" cy="527050"/>
              </a:xfrm>
              <a:custGeom>
                <a:avLst/>
                <a:gdLst/>
                <a:ahLst/>
                <a:cxnLst>
                  <a:cxn ang="0">
                    <a:pos x="15" y="5"/>
                  </a:cxn>
                  <a:cxn ang="0">
                    <a:pos x="22" y="60"/>
                  </a:cxn>
                  <a:cxn ang="0">
                    <a:pos x="17" y="121"/>
                  </a:cxn>
                  <a:cxn ang="0">
                    <a:pos x="1" y="114"/>
                  </a:cxn>
                  <a:cxn ang="0">
                    <a:pos x="5" y="59"/>
                  </a:cxn>
                  <a:cxn ang="0">
                    <a:pos x="7" y="5"/>
                  </a:cxn>
                  <a:cxn ang="0">
                    <a:pos x="15" y="5"/>
                  </a:cxn>
                </a:cxnLst>
                <a:rect l="0" t="0" r="r" b="b"/>
                <a:pathLst>
                  <a:path w="23" h="125">
                    <a:moveTo>
                      <a:pt x="15" y="5"/>
                    </a:moveTo>
                    <a:cubicBezTo>
                      <a:pt x="15" y="6"/>
                      <a:pt x="19" y="32"/>
                      <a:pt x="22" y="60"/>
                    </a:cubicBezTo>
                    <a:cubicBezTo>
                      <a:pt x="23" y="88"/>
                      <a:pt x="23" y="117"/>
                      <a:pt x="17" y="121"/>
                    </a:cubicBezTo>
                    <a:cubicBezTo>
                      <a:pt x="9" y="125"/>
                      <a:pt x="0" y="119"/>
                      <a:pt x="1" y="114"/>
                    </a:cubicBezTo>
                    <a:cubicBezTo>
                      <a:pt x="3" y="114"/>
                      <a:pt x="3" y="85"/>
                      <a:pt x="5" y="59"/>
                    </a:cubicBezTo>
                    <a:cubicBezTo>
                      <a:pt x="5" y="34"/>
                      <a:pt x="4" y="7"/>
                      <a:pt x="7" y="5"/>
                    </a:cubicBezTo>
                    <a:cubicBezTo>
                      <a:pt x="11" y="2"/>
                      <a:pt x="15" y="0"/>
                      <a:pt x="15"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7"/>
              <p:cNvSpPr>
                <a:spLocks/>
              </p:cNvSpPr>
              <p:nvPr/>
            </p:nvSpPr>
            <p:spPr bwMode="auto">
              <a:xfrm>
                <a:off x="811213" y="3122613"/>
                <a:ext cx="1252537" cy="112713"/>
              </a:xfrm>
              <a:custGeom>
                <a:avLst/>
                <a:gdLst/>
                <a:ahLst/>
                <a:cxnLst>
                  <a:cxn ang="0">
                    <a:pos x="13" y="15"/>
                  </a:cxn>
                  <a:cxn ang="0">
                    <a:pos x="277" y="9"/>
                  </a:cxn>
                  <a:cxn ang="0">
                    <a:pos x="275" y="26"/>
                  </a:cxn>
                  <a:cxn ang="0">
                    <a:pos x="14" y="23"/>
                  </a:cxn>
                  <a:cxn ang="0">
                    <a:pos x="13" y="15"/>
                  </a:cxn>
                </a:cxnLst>
                <a:rect l="0" t="0" r="r" b="b"/>
                <a:pathLst>
                  <a:path w="297" h="27">
                    <a:moveTo>
                      <a:pt x="13" y="15"/>
                    </a:moveTo>
                    <a:cubicBezTo>
                      <a:pt x="14" y="10"/>
                      <a:pt x="266" y="0"/>
                      <a:pt x="277" y="9"/>
                    </a:cubicBezTo>
                    <a:cubicBezTo>
                      <a:pt x="286" y="15"/>
                      <a:pt x="297" y="27"/>
                      <a:pt x="275" y="26"/>
                    </a:cubicBezTo>
                    <a:cubicBezTo>
                      <a:pt x="255" y="25"/>
                      <a:pt x="21" y="23"/>
                      <a:pt x="14" y="23"/>
                    </a:cubicBezTo>
                    <a:cubicBezTo>
                      <a:pt x="6" y="20"/>
                      <a:pt x="0" y="16"/>
                      <a:pt x="13"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8"/>
              <p:cNvSpPr>
                <a:spLocks/>
              </p:cNvSpPr>
              <p:nvPr/>
            </p:nvSpPr>
            <p:spPr bwMode="auto">
              <a:xfrm>
                <a:off x="1936750" y="2751138"/>
                <a:ext cx="96837" cy="392113"/>
              </a:xfrm>
              <a:custGeom>
                <a:avLst/>
                <a:gdLst/>
                <a:ahLst/>
                <a:cxnLst>
                  <a:cxn ang="0">
                    <a:pos x="13" y="4"/>
                  </a:cxn>
                  <a:cxn ang="0">
                    <a:pos x="13" y="14"/>
                  </a:cxn>
                  <a:cxn ang="0">
                    <a:pos x="19" y="42"/>
                  </a:cxn>
                  <a:cxn ang="0">
                    <a:pos x="21" y="86"/>
                  </a:cxn>
                  <a:cxn ang="0">
                    <a:pos x="4" y="86"/>
                  </a:cxn>
                  <a:cxn ang="0">
                    <a:pos x="2" y="43"/>
                  </a:cxn>
                  <a:cxn ang="0">
                    <a:pos x="1" y="16"/>
                  </a:cxn>
                  <a:cxn ang="0">
                    <a:pos x="6" y="0"/>
                  </a:cxn>
                  <a:cxn ang="0">
                    <a:pos x="13" y="4"/>
                  </a:cxn>
                </a:cxnLst>
                <a:rect l="0" t="0" r="r" b="b"/>
                <a:pathLst>
                  <a:path w="23" h="93">
                    <a:moveTo>
                      <a:pt x="13" y="4"/>
                    </a:moveTo>
                    <a:cubicBezTo>
                      <a:pt x="13" y="4"/>
                      <a:pt x="11" y="8"/>
                      <a:pt x="13" y="14"/>
                    </a:cubicBezTo>
                    <a:cubicBezTo>
                      <a:pt x="16" y="20"/>
                      <a:pt x="18" y="33"/>
                      <a:pt x="19" y="42"/>
                    </a:cubicBezTo>
                    <a:cubicBezTo>
                      <a:pt x="23" y="63"/>
                      <a:pt x="23" y="85"/>
                      <a:pt x="21" y="86"/>
                    </a:cubicBezTo>
                    <a:cubicBezTo>
                      <a:pt x="16" y="89"/>
                      <a:pt x="5" y="93"/>
                      <a:pt x="4" y="86"/>
                    </a:cubicBezTo>
                    <a:cubicBezTo>
                      <a:pt x="3" y="82"/>
                      <a:pt x="3" y="63"/>
                      <a:pt x="2" y="43"/>
                    </a:cubicBezTo>
                    <a:cubicBezTo>
                      <a:pt x="2" y="32"/>
                      <a:pt x="2" y="25"/>
                      <a:pt x="1" y="16"/>
                    </a:cubicBezTo>
                    <a:cubicBezTo>
                      <a:pt x="0" y="7"/>
                      <a:pt x="4" y="0"/>
                      <a:pt x="6" y="0"/>
                    </a:cubicBezTo>
                    <a:cubicBezTo>
                      <a:pt x="11" y="0"/>
                      <a:pt x="14" y="0"/>
                      <a:pt x="1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9"/>
              <p:cNvSpPr>
                <a:spLocks/>
              </p:cNvSpPr>
              <p:nvPr/>
            </p:nvSpPr>
            <p:spPr bwMode="auto">
              <a:xfrm>
                <a:off x="793750" y="2479675"/>
                <a:ext cx="931862" cy="127000"/>
              </a:xfrm>
              <a:custGeom>
                <a:avLst/>
                <a:gdLst/>
                <a:ahLst/>
                <a:cxnLst>
                  <a:cxn ang="0">
                    <a:pos x="211" y="20"/>
                  </a:cxn>
                  <a:cxn ang="0">
                    <a:pos x="20" y="26"/>
                  </a:cxn>
                  <a:cxn ang="0">
                    <a:pos x="13" y="22"/>
                  </a:cxn>
                  <a:cxn ang="0">
                    <a:pos x="8" y="22"/>
                  </a:cxn>
                  <a:cxn ang="0">
                    <a:pos x="14" y="10"/>
                  </a:cxn>
                  <a:cxn ang="0">
                    <a:pos x="19" y="9"/>
                  </a:cxn>
                  <a:cxn ang="0">
                    <a:pos x="210" y="12"/>
                  </a:cxn>
                  <a:cxn ang="0">
                    <a:pos x="211" y="20"/>
                  </a:cxn>
                </a:cxnLst>
                <a:rect l="0" t="0" r="r" b="b"/>
                <a:pathLst>
                  <a:path w="221" h="30">
                    <a:moveTo>
                      <a:pt x="211" y="20"/>
                    </a:moveTo>
                    <a:cubicBezTo>
                      <a:pt x="211" y="30"/>
                      <a:pt x="24" y="24"/>
                      <a:pt x="20" y="26"/>
                    </a:cubicBezTo>
                    <a:cubicBezTo>
                      <a:pt x="14" y="26"/>
                      <a:pt x="16" y="16"/>
                      <a:pt x="13" y="22"/>
                    </a:cubicBezTo>
                    <a:cubicBezTo>
                      <a:pt x="11" y="24"/>
                      <a:pt x="10" y="25"/>
                      <a:pt x="8" y="22"/>
                    </a:cubicBezTo>
                    <a:cubicBezTo>
                      <a:pt x="8" y="21"/>
                      <a:pt x="0" y="18"/>
                      <a:pt x="14" y="10"/>
                    </a:cubicBezTo>
                    <a:cubicBezTo>
                      <a:pt x="16" y="10"/>
                      <a:pt x="18" y="10"/>
                      <a:pt x="19" y="9"/>
                    </a:cubicBezTo>
                    <a:cubicBezTo>
                      <a:pt x="37" y="0"/>
                      <a:pt x="205" y="17"/>
                      <a:pt x="210" y="12"/>
                    </a:cubicBezTo>
                    <a:cubicBezTo>
                      <a:pt x="216" y="16"/>
                      <a:pt x="221" y="19"/>
                      <a:pt x="211"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Line 10"/>
              <p:cNvSpPr>
                <a:spLocks noChangeShapeType="1"/>
              </p:cNvSpPr>
              <p:nvPr/>
            </p:nvSpPr>
            <p:spPr bwMode="auto">
              <a:xfrm>
                <a:off x="760413" y="2547938"/>
                <a:ext cx="1587" cy="1588"/>
              </a:xfrm>
              <a:prstGeom prst="line">
                <a:avLst/>
              </a:prstGeom>
              <a:grp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11"/>
              <p:cNvSpPr>
                <a:spLocks/>
              </p:cNvSpPr>
              <p:nvPr/>
            </p:nvSpPr>
            <p:spPr bwMode="auto">
              <a:xfrm>
                <a:off x="658813" y="2332038"/>
                <a:ext cx="1400174" cy="1119188"/>
              </a:xfrm>
              <a:custGeom>
                <a:avLst/>
                <a:gdLst/>
                <a:ahLst/>
                <a:cxnLst>
                  <a:cxn ang="0">
                    <a:pos x="324" y="5"/>
                  </a:cxn>
                  <a:cxn ang="0">
                    <a:pos x="317" y="7"/>
                  </a:cxn>
                  <a:cxn ang="0">
                    <a:pos x="289" y="17"/>
                  </a:cxn>
                  <a:cxn ang="0">
                    <a:pos x="273" y="28"/>
                  </a:cxn>
                  <a:cxn ang="0">
                    <a:pos x="310" y="20"/>
                  </a:cxn>
                  <a:cxn ang="0">
                    <a:pos x="307" y="27"/>
                  </a:cxn>
                  <a:cxn ang="0">
                    <a:pos x="231" y="110"/>
                  </a:cxn>
                  <a:cxn ang="0">
                    <a:pos x="218" y="113"/>
                  </a:cxn>
                  <a:cxn ang="0">
                    <a:pos x="200" y="85"/>
                  </a:cxn>
                  <a:cxn ang="0">
                    <a:pos x="196" y="78"/>
                  </a:cxn>
                  <a:cxn ang="0">
                    <a:pos x="180" y="77"/>
                  </a:cxn>
                  <a:cxn ang="0">
                    <a:pos x="179" y="78"/>
                  </a:cxn>
                  <a:cxn ang="0">
                    <a:pos x="150" y="115"/>
                  </a:cxn>
                  <a:cxn ang="0">
                    <a:pos x="121" y="137"/>
                  </a:cxn>
                  <a:cxn ang="0">
                    <a:pos x="111" y="112"/>
                  </a:cxn>
                  <a:cxn ang="0">
                    <a:pos x="110" y="110"/>
                  </a:cxn>
                  <a:cxn ang="0">
                    <a:pos x="89" y="108"/>
                  </a:cxn>
                  <a:cxn ang="0">
                    <a:pos x="87" y="110"/>
                  </a:cxn>
                  <a:cxn ang="0">
                    <a:pos x="58" y="149"/>
                  </a:cxn>
                  <a:cxn ang="0">
                    <a:pos x="27" y="232"/>
                  </a:cxn>
                  <a:cxn ang="0">
                    <a:pos x="96" y="140"/>
                  </a:cxn>
                  <a:cxn ang="0">
                    <a:pos x="110" y="173"/>
                  </a:cxn>
                  <a:cxn ang="0">
                    <a:pos x="111" y="174"/>
                  </a:cxn>
                  <a:cxn ang="0">
                    <a:pos x="133" y="177"/>
                  </a:cxn>
                  <a:cxn ang="0">
                    <a:pos x="135" y="174"/>
                  </a:cxn>
                  <a:cxn ang="0">
                    <a:pos x="144" y="161"/>
                  </a:cxn>
                  <a:cxn ang="0">
                    <a:pos x="187" y="103"/>
                  </a:cxn>
                  <a:cxn ang="0">
                    <a:pos x="202" y="124"/>
                  </a:cxn>
                  <a:cxn ang="0">
                    <a:pos x="210" y="137"/>
                  </a:cxn>
                  <a:cxn ang="0">
                    <a:pos x="211" y="138"/>
                  </a:cxn>
                  <a:cxn ang="0">
                    <a:pos x="229" y="139"/>
                  </a:cxn>
                  <a:cxn ang="0">
                    <a:pos x="231" y="137"/>
                  </a:cxn>
                  <a:cxn ang="0">
                    <a:pos x="266" y="96"/>
                  </a:cxn>
                  <a:cxn ang="0">
                    <a:pos x="317" y="29"/>
                  </a:cxn>
                  <a:cxn ang="0">
                    <a:pos x="323" y="77"/>
                  </a:cxn>
                  <a:cxn ang="0">
                    <a:pos x="331" y="12"/>
                  </a:cxn>
                  <a:cxn ang="0">
                    <a:pos x="331" y="11"/>
                  </a:cxn>
                  <a:cxn ang="0">
                    <a:pos x="331" y="11"/>
                  </a:cxn>
                </a:cxnLst>
                <a:rect l="0" t="0" r="r" b="b"/>
                <a:pathLst>
                  <a:path w="332" h="265">
                    <a:moveTo>
                      <a:pt x="324" y="5"/>
                    </a:moveTo>
                    <a:cubicBezTo>
                      <a:pt x="324" y="5"/>
                      <a:pt x="324" y="5"/>
                      <a:pt x="324" y="5"/>
                    </a:cubicBezTo>
                    <a:cubicBezTo>
                      <a:pt x="323" y="6"/>
                      <a:pt x="323" y="6"/>
                      <a:pt x="323" y="6"/>
                    </a:cubicBezTo>
                    <a:cubicBezTo>
                      <a:pt x="317" y="7"/>
                      <a:pt x="317" y="7"/>
                      <a:pt x="317" y="7"/>
                    </a:cubicBezTo>
                    <a:cubicBezTo>
                      <a:pt x="307" y="11"/>
                      <a:pt x="307" y="11"/>
                      <a:pt x="307" y="11"/>
                    </a:cubicBezTo>
                    <a:cubicBezTo>
                      <a:pt x="300" y="13"/>
                      <a:pt x="294" y="15"/>
                      <a:pt x="289" y="17"/>
                    </a:cubicBezTo>
                    <a:cubicBezTo>
                      <a:pt x="278" y="20"/>
                      <a:pt x="271" y="23"/>
                      <a:pt x="271" y="23"/>
                    </a:cubicBezTo>
                    <a:cubicBezTo>
                      <a:pt x="266" y="24"/>
                      <a:pt x="269" y="26"/>
                      <a:pt x="273" y="28"/>
                    </a:cubicBezTo>
                    <a:cubicBezTo>
                      <a:pt x="274" y="28"/>
                      <a:pt x="281" y="27"/>
                      <a:pt x="292" y="25"/>
                    </a:cubicBezTo>
                    <a:cubicBezTo>
                      <a:pt x="297" y="23"/>
                      <a:pt x="303" y="22"/>
                      <a:pt x="310" y="20"/>
                    </a:cubicBezTo>
                    <a:cubicBezTo>
                      <a:pt x="315" y="19"/>
                      <a:pt x="315" y="19"/>
                      <a:pt x="315" y="19"/>
                    </a:cubicBezTo>
                    <a:cubicBezTo>
                      <a:pt x="313" y="20"/>
                      <a:pt x="311" y="23"/>
                      <a:pt x="307" y="27"/>
                    </a:cubicBezTo>
                    <a:cubicBezTo>
                      <a:pt x="307" y="27"/>
                      <a:pt x="286" y="49"/>
                      <a:pt x="255" y="83"/>
                    </a:cubicBezTo>
                    <a:cubicBezTo>
                      <a:pt x="248" y="91"/>
                      <a:pt x="239" y="100"/>
                      <a:pt x="231" y="110"/>
                    </a:cubicBezTo>
                    <a:cubicBezTo>
                      <a:pt x="222" y="119"/>
                      <a:pt x="222" y="119"/>
                      <a:pt x="222" y="119"/>
                    </a:cubicBezTo>
                    <a:cubicBezTo>
                      <a:pt x="218" y="113"/>
                      <a:pt x="218" y="113"/>
                      <a:pt x="218" y="113"/>
                    </a:cubicBezTo>
                    <a:cubicBezTo>
                      <a:pt x="206" y="94"/>
                      <a:pt x="206" y="94"/>
                      <a:pt x="206" y="94"/>
                    </a:cubicBezTo>
                    <a:cubicBezTo>
                      <a:pt x="200" y="85"/>
                      <a:pt x="200" y="85"/>
                      <a:pt x="200" y="85"/>
                    </a:cubicBezTo>
                    <a:cubicBezTo>
                      <a:pt x="197" y="80"/>
                      <a:pt x="197" y="80"/>
                      <a:pt x="197" y="80"/>
                    </a:cubicBezTo>
                    <a:cubicBezTo>
                      <a:pt x="196" y="78"/>
                      <a:pt x="196" y="78"/>
                      <a:pt x="196" y="78"/>
                    </a:cubicBezTo>
                    <a:cubicBezTo>
                      <a:pt x="196" y="78"/>
                      <a:pt x="196" y="78"/>
                      <a:pt x="196" y="78"/>
                    </a:cubicBezTo>
                    <a:cubicBezTo>
                      <a:pt x="189" y="78"/>
                      <a:pt x="211" y="78"/>
                      <a:pt x="180" y="77"/>
                    </a:cubicBezTo>
                    <a:cubicBezTo>
                      <a:pt x="180" y="78"/>
                      <a:pt x="180" y="78"/>
                      <a:pt x="180" y="78"/>
                    </a:cubicBezTo>
                    <a:cubicBezTo>
                      <a:pt x="179" y="78"/>
                      <a:pt x="179" y="78"/>
                      <a:pt x="179" y="78"/>
                    </a:cubicBezTo>
                    <a:cubicBezTo>
                      <a:pt x="178" y="79"/>
                      <a:pt x="178" y="79"/>
                      <a:pt x="178" y="79"/>
                    </a:cubicBezTo>
                    <a:cubicBezTo>
                      <a:pt x="169" y="91"/>
                      <a:pt x="160" y="103"/>
                      <a:pt x="150" y="115"/>
                    </a:cubicBezTo>
                    <a:cubicBezTo>
                      <a:pt x="125" y="147"/>
                      <a:pt x="125" y="147"/>
                      <a:pt x="125" y="147"/>
                    </a:cubicBezTo>
                    <a:cubicBezTo>
                      <a:pt x="121" y="137"/>
                      <a:pt x="121" y="137"/>
                      <a:pt x="121" y="137"/>
                    </a:cubicBezTo>
                    <a:cubicBezTo>
                      <a:pt x="113" y="117"/>
                      <a:pt x="113" y="117"/>
                      <a:pt x="113" y="117"/>
                    </a:cubicBezTo>
                    <a:cubicBezTo>
                      <a:pt x="111" y="112"/>
                      <a:pt x="111" y="112"/>
                      <a:pt x="111" y="112"/>
                    </a:cubicBezTo>
                    <a:cubicBezTo>
                      <a:pt x="110" y="111"/>
                      <a:pt x="110" y="111"/>
                      <a:pt x="110" y="111"/>
                    </a:cubicBezTo>
                    <a:cubicBezTo>
                      <a:pt x="110" y="110"/>
                      <a:pt x="110" y="110"/>
                      <a:pt x="110" y="110"/>
                    </a:cubicBezTo>
                    <a:cubicBezTo>
                      <a:pt x="110" y="110"/>
                      <a:pt x="110" y="110"/>
                      <a:pt x="110" y="110"/>
                    </a:cubicBezTo>
                    <a:cubicBezTo>
                      <a:pt x="67" y="105"/>
                      <a:pt x="98" y="109"/>
                      <a:pt x="89" y="108"/>
                    </a:cubicBezTo>
                    <a:cubicBezTo>
                      <a:pt x="88" y="108"/>
                      <a:pt x="88" y="108"/>
                      <a:pt x="88" y="108"/>
                    </a:cubicBezTo>
                    <a:cubicBezTo>
                      <a:pt x="87" y="110"/>
                      <a:pt x="87" y="110"/>
                      <a:pt x="87" y="110"/>
                    </a:cubicBezTo>
                    <a:cubicBezTo>
                      <a:pt x="81" y="118"/>
                      <a:pt x="81" y="118"/>
                      <a:pt x="81" y="118"/>
                    </a:cubicBezTo>
                    <a:cubicBezTo>
                      <a:pt x="72" y="129"/>
                      <a:pt x="65" y="139"/>
                      <a:pt x="58" y="149"/>
                    </a:cubicBezTo>
                    <a:cubicBezTo>
                      <a:pt x="29" y="187"/>
                      <a:pt x="9" y="214"/>
                      <a:pt x="8" y="218"/>
                    </a:cubicBezTo>
                    <a:cubicBezTo>
                      <a:pt x="3" y="237"/>
                      <a:pt x="0" y="265"/>
                      <a:pt x="27" y="232"/>
                    </a:cubicBezTo>
                    <a:cubicBezTo>
                      <a:pt x="33" y="224"/>
                      <a:pt x="55" y="195"/>
                      <a:pt x="83" y="157"/>
                    </a:cubicBezTo>
                    <a:cubicBezTo>
                      <a:pt x="87" y="152"/>
                      <a:pt x="91" y="146"/>
                      <a:pt x="96" y="140"/>
                    </a:cubicBezTo>
                    <a:cubicBezTo>
                      <a:pt x="101" y="153"/>
                      <a:pt x="101" y="153"/>
                      <a:pt x="101" y="153"/>
                    </a:cubicBezTo>
                    <a:cubicBezTo>
                      <a:pt x="110" y="173"/>
                      <a:pt x="110" y="173"/>
                      <a:pt x="110" y="173"/>
                    </a:cubicBezTo>
                    <a:cubicBezTo>
                      <a:pt x="111" y="174"/>
                      <a:pt x="111" y="174"/>
                      <a:pt x="111" y="174"/>
                    </a:cubicBezTo>
                    <a:cubicBezTo>
                      <a:pt x="111" y="174"/>
                      <a:pt x="111" y="174"/>
                      <a:pt x="111" y="174"/>
                    </a:cubicBezTo>
                    <a:cubicBezTo>
                      <a:pt x="111" y="174"/>
                      <a:pt x="111" y="174"/>
                      <a:pt x="111" y="174"/>
                    </a:cubicBezTo>
                    <a:cubicBezTo>
                      <a:pt x="121" y="175"/>
                      <a:pt x="89" y="172"/>
                      <a:pt x="133" y="177"/>
                    </a:cubicBezTo>
                    <a:cubicBezTo>
                      <a:pt x="133" y="176"/>
                      <a:pt x="133" y="176"/>
                      <a:pt x="133" y="176"/>
                    </a:cubicBezTo>
                    <a:cubicBezTo>
                      <a:pt x="135" y="174"/>
                      <a:pt x="135" y="174"/>
                      <a:pt x="135" y="174"/>
                    </a:cubicBezTo>
                    <a:cubicBezTo>
                      <a:pt x="138" y="170"/>
                      <a:pt x="138" y="170"/>
                      <a:pt x="138" y="170"/>
                    </a:cubicBezTo>
                    <a:cubicBezTo>
                      <a:pt x="144" y="161"/>
                      <a:pt x="144" y="161"/>
                      <a:pt x="144" y="161"/>
                    </a:cubicBezTo>
                    <a:cubicBezTo>
                      <a:pt x="171" y="126"/>
                      <a:pt x="171" y="126"/>
                      <a:pt x="171" y="126"/>
                    </a:cubicBezTo>
                    <a:cubicBezTo>
                      <a:pt x="187" y="103"/>
                      <a:pt x="187" y="103"/>
                      <a:pt x="187" y="103"/>
                    </a:cubicBezTo>
                    <a:cubicBezTo>
                      <a:pt x="190" y="107"/>
                      <a:pt x="190" y="107"/>
                      <a:pt x="190" y="107"/>
                    </a:cubicBezTo>
                    <a:cubicBezTo>
                      <a:pt x="202" y="124"/>
                      <a:pt x="202" y="124"/>
                      <a:pt x="202" y="124"/>
                    </a:cubicBezTo>
                    <a:cubicBezTo>
                      <a:pt x="208" y="132"/>
                      <a:pt x="208" y="132"/>
                      <a:pt x="208" y="132"/>
                    </a:cubicBezTo>
                    <a:cubicBezTo>
                      <a:pt x="210" y="137"/>
                      <a:pt x="210" y="137"/>
                      <a:pt x="210" y="137"/>
                    </a:cubicBezTo>
                    <a:cubicBezTo>
                      <a:pt x="211" y="138"/>
                      <a:pt x="211" y="138"/>
                      <a:pt x="211" y="138"/>
                    </a:cubicBezTo>
                    <a:cubicBezTo>
                      <a:pt x="211" y="138"/>
                      <a:pt x="211" y="138"/>
                      <a:pt x="211" y="138"/>
                    </a:cubicBezTo>
                    <a:cubicBezTo>
                      <a:pt x="212" y="138"/>
                      <a:pt x="212" y="138"/>
                      <a:pt x="212" y="138"/>
                    </a:cubicBezTo>
                    <a:cubicBezTo>
                      <a:pt x="246" y="141"/>
                      <a:pt x="221" y="139"/>
                      <a:pt x="229" y="139"/>
                    </a:cubicBezTo>
                    <a:cubicBezTo>
                      <a:pt x="229" y="139"/>
                      <a:pt x="229" y="139"/>
                      <a:pt x="229" y="139"/>
                    </a:cubicBezTo>
                    <a:cubicBezTo>
                      <a:pt x="231" y="137"/>
                      <a:pt x="231" y="137"/>
                      <a:pt x="231" y="137"/>
                    </a:cubicBezTo>
                    <a:cubicBezTo>
                      <a:pt x="243" y="123"/>
                      <a:pt x="243" y="123"/>
                      <a:pt x="243" y="123"/>
                    </a:cubicBezTo>
                    <a:cubicBezTo>
                      <a:pt x="252" y="113"/>
                      <a:pt x="259" y="104"/>
                      <a:pt x="266" y="96"/>
                    </a:cubicBezTo>
                    <a:cubicBezTo>
                      <a:pt x="295" y="62"/>
                      <a:pt x="314" y="38"/>
                      <a:pt x="315" y="34"/>
                    </a:cubicBezTo>
                    <a:cubicBezTo>
                      <a:pt x="316" y="33"/>
                      <a:pt x="316" y="31"/>
                      <a:pt x="317" y="29"/>
                    </a:cubicBezTo>
                    <a:cubicBezTo>
                      <a:pt x="314" y="52"/>
                      <a:pt x="311" y="71"/>
                      <a:pt x="311" y="75"/>
                    </a:cubicBezTo>
                    <a:cubicBezTo>
                      <a:pt x="311" y="86"/>
                      <a:pt x="319" y="81"/>
                      <a:pt x="323" y="77"/>
                    </a:cubicBezTo>
                    <a:cubicBezTo>
                      <a:pt x="325" y="75"/>
                      <a:pt x="328" y="44"/>
                      <a:pt x="330" y="14"/>
                    </a:cubicBezTo>
                    <a:cubicBezTo>
                      <a:pt x="331" y="12"/>
                      <a:pt x="331" y="12"/>
                      <a:pt x="331" y="12"/>
                    </a:cubicBezTo>
                    <a:cubicBezTo>
                      <a:pt x="331" y="11"/>
                      <a:pt x="331" y="11"/>
                      <a:pt x="331" y="11"/>
                    </a:cubicBezTo>
                    <a:cubicBezTo>
                      <a:pt x="331" y="11"/>
                      <a:pt x="331" y="11"/>
                      <a:pt x="331" y="11"/>
                    </a:cubicBezTo>
                    <a:cubicBezTo>
                      <a:pt x="331" y="11"/>
                      <a:pt x="331" y="11"/>
                      <a:pt x="331" y="11"/>
                    </a:cubicBezTo>
                    <a:cubicBezTo>
                      <a:pt x="331" y="11"/>
                      <a:pt x="331" y="11"/>
                      <a:pt x="331" y="11"/>
                    </a:cubicBezTo>
                    <a:cubicBezTo>
                      <a:pt x="332" y="12"/>
                      <a:pt x="319" y="0"/>
                      <a:pt x="32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47" name="TextBox 146"/>
            <p:cNvSpPr txBox="1"/>
            <p:nvPr/>
          </p:nvSpPr>
          <p:spPr>
            <a:xfrm>
              <a:off x="2590802" y="5839381"/>
              <a:ext cx="5974328" cy="1077218"/>
            </a:xfrm>
            <a:prstGeom prst="rect">
              <a:avLst/>
            </a:prstGeom>
            <a:noFill/>
          </p:spPr>
          <p:txBody>
            <a:bodyPr wrap="square" rtlCol="0">
              <a:spAutoFit/>
            </a:bodyPr>
            <a:lstStyle/>
            <a:p>
              <a:r>
                <a:rPr lang="en-US" sz="3200" dirty="0" smtClean="0"/>
                <a:t>Business: </a:t>
              </a:r>
              <a:r>
                <a:rPr lang="en-US" sz="3200" dirty="0" smtClean="0">
                  <a:solidFill>
                    <a:srgbClr val="7CABDD"/>
                  </a:solidFill>
                </a:rPr>
                <a:t>Decreased bounce </a:t>
              </a:r>
              <a:r>
                <a:rPr lang="en-US" sz="3200" dirty="0" smtClean="0">
                  <a:solidFill>
                    <a:srgbClr val="7CABDD"/>
                  </a:solidFill>
                </a:rPr>
                <a:t>rates</a:t>
              </a:r>
              <a:endParaRPr lang="en-US" sz="3200" dirty="0">
                <a:solidFill>
                  <a:srgbClr val="7CABDD"/>
                </a:solidFill>
              </a:endParaRPr>
            </a:p>
          </p:txBody>
        </p:sp>
      </p:grpSp>
    </p:spTree>
    <p:extLst>
      <p:ext uri="{BB962C8B-B14F-4D97-AF65-F5344CB8AC3E}">
        <p14:creationId xmlns:p14="http://schemas.microsoft.com/office/powerpoint/2010/main" val="3560432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Page Transitions</a:t>
            </a:r>
            <a:br>
              <a:rPr lang="en-US" b="1" dirty="0" smtClean="0"/>
            </a:br>
            <a:r>
              <a:rPr lang="en-US" sz="3100" dirty="0">
                <a:solidFill>
                  <a:srgbClr val="7CABDD"/>
                </a:solidFill>
              </a:rPr>
              <a:t>coast to </a:t>
            </a:r>
            <a:r>
              <a:rPr lang="en-US" sz="3100" dirty="0" smtClean="0">
                <a:solidFill>
                  <a:srgbClr val="7CABDD"/>
                </a:solidFill>
              </a:rPr>
              <a:t>coast</a:t>
            </a:r>
            <a:endParaRPr lang="en-US" sz="3100" b="1" dirty="0"/>
          </a:p>
        </p:txBody>
      </p:sp>
      <p:grpSp>
        <p:nvGrpSpPr>
          <p:cNvPr id="4" name="Group 3"/>
          <p:cNvGrpSpPr/>
          <p:nvPr/>
        </p:nvGrpSpPr>
        <p:grpSpPr>
          <a:xfrm>
            <a:off x="428952" y="2107750"/>
            <a:ext cx="3315436" cy="2154110"/>
            <a:chOff x="1320799" y="2504593"/>
            <a:chExt cx="3315436" cy="2154110"/>
          </a:xfrm>
        </p:grpSpPr>
        <p:grpSp>
          <p:nvGrpSpPr>
            <p:cNvPr id="3" name="Group 2"/>
            <p:cNvGrpSpPr/>
            <p:nvPr/>
          </p:nvGrpSpPr>
          <p:grpSpPr>
            <a:xfrm>
              <a:off x="2346386" y="4148334"/>
              <a:ext cx="495809" cy="510369"/>
              <a:chOff x="1840991" y="4097398"/>
              <a:chExt cx="1027113" cy="1057275"/>
            </a:xfrm>
          </p:grpSpPr>
          <p:sp>
            <p:nvSpPr>
              <p:cNvPr id="81" name="Freeform 21"/>
              <p:cNvSpPr>
                <a:spLocks/>
              </p:cNvSpPr>
              <p:nvPr/>
            </p:nvSpPr>
            <p:spPr bwMode="auto">
              <a:xfrm>
                <a:off x="1887747" y="4169406"/>
                <a:ext cx="936104" cy="886888"/>
              </a:xfrm>
              <a:custGeom>
                <a:avLst/>
                <a:gdLst/>
                <a:ahLst/>
                <a:cxnLst>
                  <a:cxn ang="0">
                    <a:pos x="89" y="129"/>
                  </a:cxn>
                  <a:cxn ang="0">
                    <a:pos x="81" y="131"/>
                  </a:cxn>
                  <a:cxn ang="0">
                    <a:pos x="76" y="128"/>
                  </a:cxn>
                  <a:cxn ang="0">
                    <a:pos x="93" y="99"/>
                  </a:cxn>
                  <a:cxn ang="0">
                    <a:pos x="86" y="104"/>
                  </a:cxn>
                  <a:cxn ang="0">
                    <a:pos x="51" y="122"/>
                  </a:cxn>
                  <a:cxn ang="0">
                    <a:pos x="46" y="119"/>
                  </a:cxn>
                  <a:cxn ang="0">
                    <a:pos x="67" y="90"/>
                  </a:cxn>
                  <a:cxn ang="0">
                    <a:pos x="80" y="77"/>
                  </a:cxn>
                  <a:cxn ang="0">
                    <a:pos x="50" y="96"/>
                  </a:cxn>
                  <a:cxn ang="0">
                    <a:pos x="26" y="109"/>
                  </a:cxn>
                  <a:cxn ang="0">
                    <a:pos x="21" y="105"/>
                  </a:cxn>
                  <a:cxn ang="0">
                    <a:pos x="31" y="87"/>
                  </a:cxn>
                  <a:cxn ang="0">
                    <a:pos x="48" y="73"/>
                  </a:cxn>
                  <a:cxn ang="0">
                    <a:pos x="17" y="87"/>
                  </a:cxn>
                  <a:cxn ang="0">
                    <a:pos x="12" y="83"/>
                  </a:cxn>
                  <a:cxn ang="0">
                    <a:pos x="19" y="67"/>
                  </a:cxn>
                  <a:cxn ang="0">
                    <a:pos x="34" y="52"/>
                  </a:cxn>
                  <a:cxn ang="0">
                    <a:pos x="36" y="50"/>
                  </a:cxn>
                  <a:cxn ang="0">
                    <a:pos x="21" y="59"/>
                  </a:cxn>
                  <a:cxn ang="0">
                    <a:pos x="7" y="65"/>
                  </a:cxn>
                  <a:cxn ang="0">
                    <a:pos x="2" y="62"/>
                  </a:cxn>
                  <a:cxn ang="0">
                    <a:pos x="6" y="50"/>
                  </a:cxn>
                  <a:cxn ang="0">
                    <a:pos x="12" y="42"/>
                  </a:cxn>
                  <a:cxn ang="0">
                    <a:pos x="28" y="24"/>
                  </a:cxn>
                  <a:cxn ang="0">
                    <a:pos x="25" y="22"/>
                  </a:cxn>
                  <a:cxn ang="0">
                    <a:pos x="28" y="12"/>
                  </a:cxn>
                  <a:cxn ang="0">
                    <a:pos x="30" y="11"/>
                  </a:cxn>
                  <a:cxn ang="0">
                    <a:pos x="37" y="7"/>
                  </a:cxn>
                  <a:cxn ang="0">
                    <a:pos x="51" y="1"/>
                  </a:cxn>
                  <a:cxn ang="0">
                    <a:pos x="56" y="4"/>
                  </a:cxn>
                  <a:cxn ang="0">
                    <a:pos x="42" y="29"/>
                  </a:cxn>
                  <a:cxn ang="0">
                    <a:pos x="73" y="15"/>
                  </a:cxn>
                  <a:cxn ang="0">
                    <a:pos x="78" y="18"/>
                  </a:cxn>
                  <a:cxn ang="0">
                    <a:pos x="56" y="51"/>
                  </a:cxn>
                  <a:cxn ang="0">
                    <a:pos x="76" y="38"/>
                  </a:cxn>
                  <a:cxn ang="0">
                    <a:pos x="105" y="23"/>
                  </a:cxn>
                  <a:cxn ang="0">
                    <a:pos x="109" y="27"/>
                  </a:cxn>
                  <a:cxn ang="0">
                    <a:pos x="91" y="53"/>
                  </a:cxn>
                  <a:cxn ang="0">
                    <a:pos x="118" y="43"/>
                  </a:cxn>
                  <a:cxn ang="0">
                    <a:pos x="123" y="47"/>
                  </a:cxn>
                  <a:cxn ang="0">
                    <a:pos x="107" y="71"/>
                  </a:cxn>
                  <a:cxn ang="0">
                    <a:pos x="101" y="77"/>
                  </a:cxn>
                  <a:cxn ang="0">
                    <a:pos x="123" y="68"/>
                  </a:cxn>
                  <a:cxn ang="0">
                    <a:pos x="128" y="72"/>
                  </a:cxn>
                  <a:cxn ang="0">
                    <a:pos x="109" y="103"/>
                  </a:cxn>
                  <a:cxn ang="0">
                    <a:pos x="108" y="104"/>
                  </a:cxn>
                  <a:cxn ang="0">
                    <a:pos x="112" y="107"/>
                  </a:cxn>
                  <a:cxn ang="0">
                    <a:pos x="110" y="117"/>
                  </a:cxn>
                  <a:cxn ang="0">
                    <a:pos x="108" y="118"/>
                  </a:cxn>
                  <a:cxn ang="0">
                    <a:pos x="99" y="123"/>
                  </a:cxn>
                  <a:cxn ang="0">
                    <a:pos x="89" y="129"/>
                  </a:cxn>
                </a:cxnLst>
                <a:rect l="0" t="0" r="r" b="b"/>
                <a:pathLst>
                  <a:path w="131" h="132">
                    <a:moveTo>
                      <a:pt x="89" y="129"/>
                    </a:moveTo>
                    <a:cubicBezTo>
                      <a:pt x="85" y="132"/>
                      <a:pt x="83" y="132"/>
                      <a:pt x="81" y="131"/>
                    </a:cubicBezTo>
                    <a:cubicBezTo>
                      <a:pt x="79" y="131"/>
                      <a:pt x="77" y="130"/>
                      <a:pt x="76" y="128"/>
                    </a:cubicBezTo>
                    <a:cubicBezTo>
                      <a:pt x="74" y="123"/>
                      <a:pt x="73" y="123"/>
                      <a:pt x="93" y="99"/>
                    </a:cubicBezTo>
                    <a:cubicBezTo>
                      <a:pt x="90" y="101"/>
                      <a:pt x="88" y="103"/>
                      <a:pt x="86" y="104"/>
                    </a:cubicBezTo>
                    <a:cubicBezTo>
                      <a:pt x="58" y="122"/>
                      <a:pt x="55" y="124"/>
                      <a:pt x="51" y="122"/>
                    </a:cubicBezTo>
                    <a:cubicBezTo>
                      <a:pt x="49" y="122"/>
                      <a:pt x="47" y="121"/>
                      <a:pt x="46" y="119"/>
                    </a:cubicBezTo>
                    <a:cubicBezTo>
                      <a:pt x="43" y="114"/>
                      <a:pt x="43" y="114"/>
                      <a:pt x="67" y="90"/>
                    </a:cubicBezTo>
                    <a:cubicBezTo>
                      <a:pt x="71" y="86"/>
                      <a:pt x="76" y="82"/>
                      <a:pt x="80" y="77"/>
                    </a:cubicBezTo>
                    <a:cubicBezTo>
                      <a:pt x="69" y="84"/>
                      <a:pt x="58" y="91"/>
                      <a:pt x="50" y="96"/>
                    </a:cubicBezTo>
                    <a:cubicBezTo>
                      <a:pt x="29" y="110"/>
                      <a:pt x="29" y="110"/>
                      <a:pt x="26" y="109"/>
                    </a:cubicBezTo>
                    <a:cubicBezTo>
                      <a:pt x="24" y="108"/>
                      <a:pt x="22" y="107"/>
                      <a:pt x="21" y="105"/>
                    </a:cubicBezTo>
                    <a:cubicBezTo>
                      <a:pt x="18" y="100"/>
                      <a:pt x="22" y="96"/>
                      <a:pt x="31" y="87"/>
                    </a:cubicBezTo>
                    <a:cubicBezTo>
                      <a:pt x="36" y="83"/>
                      <a:pt x="42" y="78"/>
                      <a:pt x="48" y="73"/>
                    </a:cubicBezTo>
                    <a:cubicBezTo>
                      <a:pt x="24" y="87"/>
                      <a:pt x="21" y="87"/>
                      <a:pt x="17" y="87"/>
                    </a:cubicBezTo>
                    <a:cubicBezTo>
                      <a:pt x="15" y="86"/>
                      <a:pt x="13" y="85"/>
                      <a:pt x="12" y="83"/>
                    </a:cubicBezTo>
                    <a:cubicBezTo>
                      <a:pt x="9" y="78"/>
                      <a:pt x="13" y="74"/>
                      <a:pt x="19" y="67"/>
                    </a:cubicBezTo>
                    <a:cubicBezTo>
                      <a:pt x="23" y="63"/>
                      <a:pt x="28" y="58"/>
                      <a:pt x="34" y="52"/>
                    </a:cubicBezTo>
                    <a:cubicBezTo>
                      <a:pt x="35" y="52"/>
                      <a:pt x="35" y="51"/>
                      <a:pt x="36" y="50"/>
                    </a:cubicBezTo>
                    <a:cubicBezTo>
                      <a:pt x="30" y="54"/>
                      <a:pt x="25" y="57"/>
                      <a:pt x="21" y="59"/>
                    </a:cubicBezTo>
                    <a:cubicBezTo>
                      <a:pt x="10" y="66"/>
                      <a:pt x="10" y="66"/>
                      <a:pt x="7" y="65"/>
                    </a:cubicBezTo>
                    <a:cubicBezTo>
                      <a:pt x="5" y="65"/>
                      <a:pt x="3" y="64"/>
                      <a:pt x="2" y="62"/>
                    </a:cubicBezTo>
                    <a:cubicBezTo>
                      <a:pt x="0" y="57"/>
                      <a:pt x="2" y="54"/>
                      <a:pt x="6" y="50"/>
                    </a:cubicBezTo>
                    <a:cubicBezTo>
                      <a:pt x="7" y="48"/>
                      <a:pt x="10" y="46"/>
                      <a:pt x="12" y="42"/>
                    </a:cubicBezTo>
                    <a:cubicBezTo>
                      <a:pt x="16" y="38"/>
                      <a:pt x="22" y="31"/>
                      <a:pt x="28" y="24"/>
                    </a:cubicBezTo>
                    <a:cubicBezTo>
                      <a:pt x="27" y="24"/>
                      <a:pt x="26" y="23"/>
                      <a:pt x="25" y="22"/>
                    </a:cubicBezTo>
                    <a:cubicBezTo>
                      <a:pt x="23" y="18"/>
                      <a:pt x="24" y="14"/>
                      <a:pt x="28" y="12"/>
                    </a:cubicBezTo>
                    <a:cubicBezTo>
                      <a:pt x="29" y="11"/>
                      <a:pt x="29" y="11"/>
                      <a:pt x="30" y="11"/>
                    </a:cubicBezTo>
                    <a:cubicBezTo>
                      <a:pt x="32" y="10"/>
                      <a:pt x="35" y="8"/>
                      <a:pt x="37" y="7"/>
                    </a:cubicBezTo>
                    <a:cubicBezTo>
                      <a:pt x="45" y="1"/>
                      <a:pt x="47" y="0"/>
                      <a:pt x="51" y="1"/>
                    </a:cubicBezTo>
                    <a:cubicBezTo>
                      <a:pt x="53" y="1"/>
                      <a:pt x="55" y="2"/>
                      <a:pt x="56" y="4"/>
                    </a:cubicBezTo>
                    <a:cubicBezTo>
                      <a:pt x="58" y="8"/>
                      <a:pt x="59" y="10"/>
                      <a:pt x="42" y="29"/>
                    </a:cubicBezTo>
                    <a:cubicBezTo>
                      <a:pt x="69" y="14"/>
                      <a:pt x="70" y="14"/>
                      <a:pt x="73" y="15"/>
                    </a:cubicBezTo>
                    <a:cubicBezTo>
                      <a:pt x="75" y="15"/>
                      <a:pt x="77" y="17"/>
                      <a:pt x="78" y="18"/>
                    </a:cubicBezTo>
                    <a:cubicBezTo>
                      <a:pt x="81" y="24"/>
                      <a:pt x="80" y="27"/>
                      <a:pt x="56" y="51"/>
                    </a:cubicBezTo>
                    <a:cubicBezTo>
                      <a:pt x="63" y="46"/>
                      <a:pt x="70" y="42"/>
                      <a:pt x="76" y="38"/>
                    </a:cubicBezTo>
                    <a:cubicBezTo>
                      <a:pt x="101" y="23"/>
                      <a:pt x="101" y="23"/>
                      <a:pt x="105" y="23"/>
                    </a:cubicBezTo>
                    <a:cubicBezTo>
                      <a:pt x="107" y="24"/>
                      <a:pt x="108" y="25"/>
                      <a:pt x="109" y="27"/>
                    </a:cubicBezTo>
                    <a:cubicBezTo>
                      <a:pt x="112" y="32"/>
                      <a:pt x="112" y="34"/>
                      <a:pt x="91" y="53"/>
                    </a:cubicBezTo>
                    <a:cubicBezTo>
                      <a:pt x="109" y="43"/>
                      <a:pt x="114" y="42"/>
                      <a:pt x="118" y="43"/>
                    </a:cubicBezTo>
                    <a:cubicBezTo>
                      <a:pt x="120" y="43"/>
                      <a:pt x="122" y="45"/>
                      <a:pt x="123" y="47"/>
                    </a:cubicBezTo>
                    <a:cubicBezTo>
                      <a:pt x="126" y="52"/>
                      <a:pt x="125" y="53"/>
                      <a:pt x="107" y="71"/>
                    </a:cubicBezTo>
                    <a:cubicBezTo>
                      <a:pt x="105" y="73"/>
                      <a:pt x="103" y="75"/>
                      <a:pt x="101" y="77"/>
                    </a:cubicBezTo>
                    <a:cubicBezTo>
                      <a:pt x="115" y="68"/>
                      <a:pt x="119" y="67"/>
                      <a:pt x="123" y="68"/>
                    </a:cubicBezTo>
                    <a:cubicBezTo>
                      <a:pt x="125" y="69"/>
                      <a:pt x="127" y="70"/>
                      <a:pt x="128" y="72"/>
                    </a:cubicBezTo>
                    <a:cubicBezTo>
                      <a:pt x="131" y="76"/>
                      <a:pt x="131" y="76"/>
                      <a:pt x="109" y="103"/>
                    </a:cubicBezTo>
                    <a:cubicBezTo>
                      <a:pt x="108" y="103"/>
                      <a:pt x="108" y="103"/>
                      <a:pt x="108" y="104"/>
                    </a:cubicBezTo>
                    <a:cubicBezTo>
                      <a:pt x="110" y="104"/>
                      <a:pt x="112" y="105"/>
                      <a:pt x="112" y="107"/>
                    </a:cubicBezTo>
                    <a:cubicBezTo>
                      <a:pt x="114" y="110"/>
                      <a:pt x="113" y="115"/>
                      <a:pt x="110" y="117"/>
                    </a:cubicBezTo>
                    <a:cubicBezTo>
                      <a:pt x="109" y="117"/>
                      <a:pt x="108" y="118"/>
                      <a:pt x="108" y="118"/>
                    </a:cubicBezTo>
                    <a:cubicBezTo>
                      <a:pt x="106" y="119"/>
                      <a:pt x="102" y="121"/>
                      <a:pt x="99" y="123"/>
                    </a:cubicBezTo>
                    <a:cubicBezTo>
                      <a:pt x="95" y="126"/>
                      <a:pt x="92" y="128"/>
                      <a:pt x="89" y="129"/>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60"/>
              <p:cNvSpPr>
                <a:spLocks/>
              </p:cNvSpPr>
              <p:nvPr/>
            </p:nvSpPr>
            <p:spPr bwMode="auto">
              <a:xfrm>
                <a:off x="1840991" y="4097398"/>
                <a:ext cx="1027113" cy="1057275"/>
              </a:xfrm>
              <a:custGeom>
                <a:avLst/>
                <a:gdLst/>
                <a:ahLst/>
                <a:cxnLst>
                  <a:cxn ang="0">
                    <a:pos x="264" y="163"/>
                  </a:cxn>
                  <a:cxn ang="0">
                    <a:pos x="198" y="250"/>
                  </a:cxn>
                  <a:cxn ang="0">
                    <a:pos x="95" y="254"/>
                  </a:cxn>
                  <a:cxn ang="0">
                    <a:pos x="22" y="163"/>
                  </a:cxn>
                  <a:cxn ang="0">
                    <a:pos x="61" y="51"/>
                  </a:cxn>
                  <a:cxn ang="0">
                    <a:pos x="165" y="23"/>
                  </a:cxn>
                  <a:cxn ang="0">
                    <a:pos x="258" y="109"/>
                  </a:cxn>
                  <a:cxn ang="0">
                    <a:pos x="268" y="140"/>
                  </a:cxn>
                  <a:cxn ang="0">
                    <a:pos x="271" y="105"/>
                  </a:cxn>
                  <a:cxn ang="0">
                    <a:pos x="255" y="66"/>
                  </a:cxn>
                  <a:cxn ang="0">
                    <a:pos x="181" y="11"/>
                  </a:cxn>
                  <a:cxn ang="0">
                    <a:pos x="60" y="32"/>
                  </a:cxn>
                  <a:cxn ang="0">
                    <a:pos x="7" y="159"/>
                  </a:cxn>
                  <a:cxn ang="0">
                    <a:pos x="90" y="265"/>
                  </a:cxn>
                  <a:cxn ang="0">
                    <a:pos x="207" y="257"/>
                  </a:cxn>
                  <a:cxn ang="0">
                    <a:pos x="271" y="164"/>
                  </a:cxn>
                  <a:cxn ang="0">
                    <a:pos x="264" y="163"/>
                  </a:cxn>
                </a:cxnLst>
                <a:rect l="0" t="0" r="r" b="b"/>
                <a:pathLst>
                  <a:path w="274" h="282">
                    <a:moveTo>
                      <a:pt x="264" y="163"/>
                    </a:moveTo>
                    <a:cubicBezTo>
                      <a:pt x="262" y="166"/>
                      <a:pt x="256" y="218"/>
                      <a:pt x="198" y="250"/>
                    </a:cubicBezTo>
                    <a:cubicBezTo>
                      <a:pt x="171" y="265"/>
                      <a:pt x="131" y="269"/>
                      <a:pt x="95" y="254"/>
                    </a:cubicBezTo>
                    <a:cubicBezTo>
                      <a:pt x="59" y="239"/>
                      <a:pt x="28" y="204"/>
                      <a:pt x="22" y="163"/>
                    </a:cubicBezTo>
                    <a:cubicBezTo>
                      <a:pt x="14" y="121"/>
                      <a:pt x="30" y="77"/>
                      <a:pt x="61" y="51"/>
                    </a:cubicBezTo>
                    <a:cubicBezTo>
                      <a:pt x="91" y="24"/>
                      <a:pt x="132" y="16"/>
                      <a:pt x="165" y="23"/>
                    </a:cubicBezTo>
                    <a:cubicBezTo>
                      <a:pt x="234" y="38"/>
                      <a:pt x="255" y="97"/>
                      <a:pt x="258" y="109"/>
                    </a:cubicBezTo>
                    <a:cubicBezTo>
                      <a:pt x="265" y="138"/>
                      <a:pt x="265" y="145"/>
                      <a:pt x="268" y="140"/>
                    </a:cubicBezTo>
                    <a:cubicBezTo>
                      <a:pt x="271" y="136"/>
                      <a:pt x="274" y="119"/>
                      <a:pt x="271" y="105"/>
                    </a:cubicBezTo>
                    <a:cubicBezTo>
                      <a:pt x="271" y="101"/>
                      <a:pt x="268" y="86"/>
                      <a:pt x="255" y="66"/>
                    </a:cubicBezTo>
                    <a:cubicBezTo>
                      <a:pt x="242" y="47"/>
                      <a:pt x="218" y="22"/>
                      <a:pt x="181" y="11"/>
                    </a:cubicBezTo>
                    <a:cubicBezTo>
                      <a:pt x="145" y="0"/>
                      <a:pt x="97" y="4"/>
                      <a:pt x="60" y="32"/>
                    </a:cubicBezTo>
                    <a:cubicBezTo>
                      <a:pt x="22" y="60"/>
                      <a:pt x="0" y="111"/>
                      <a:pt x="7" y="159"/>
                    </a:cubicBezTo>
                    <a:cubicBezTo>
                      <a:pt x="13" y="207"/>
                      <a:pt x="48" y="249"/>
                      <a:pt x="90" y="265"/>
                    </a:cubicBezTo>
                    <a:cubicBezTo>
                      <a:pt x="131" y="282"/>
                      <a:pt x="176" y="275"/>
                      <a:pt x="207" y="257"/>
                    </a:cubicBezTo>
                    <a:cubicBezTo>
                      <a:pt x="269" y="219"/>
                      <a:pt x="270" y="161"/>
                      <a:pt x="271" y="164"/>
                    </a:cubicBezTo>
                    <a:cubicBezTo>
                      <a:pt x="274" y="126"/>
                      <a:pt x="270" y="143"/>
                      <a:pt x="264" y="163"/>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85" name="Group 84"/>
            <p:cNvGrpSpPr/>
            <p:nvPr/>
          </p:nvGrpSpPr>
          <p:grpSpPr>
            <a:xfrm>
              <a:off x="3685981" y="4148334"/>
              <a:ext cx="495809" cy="510369"/>
              <a:chOff x="1840991" y="4097398"/>
              <a:chExt cx="1027113" cy="1057275"/>
            </a:xfrm>
          </p:grpSpPr>
          <p:sp>
            <p:nvSpPr>
              <p:cNvPr id="86" name="Freeform 21"/>
              <p:cNvSpPr>
                <a:spLocks/>
              </p:cNvSpPr>
              <p:nvPr/>
            </p:nvSpPr>
            <p:spPr bwMode="auto">
              <a:xfrm>
                <a:off x="1887747" y="4169406"/>
                <a:ext cx="936104" cy="886888"/>
              </a:xfrm>
              <a:custGeom>
                <a:avLst/>
                <a:gdLst/>
                <a:ahLst/>
                <a:cxnLst>
                  <a:cxn ang="0">
                    <a:pos x="89" y="129"/>
                  </a:cxn>
                  <a:cxn ang="0">
                    <a:pos x="81" y="131"/>
                  </a:cxn>
                  <a:cxn ang="0">
                    <a:pos x="76" y="128"/>
                  </a:cxn>
                  <a:cxn ang="0">
                    <a:pos x="93" y="99"/>
                  </a:cxn>
                  <a:cxn ang="0">
                    <a:pos x="86" y="104"/>
                  </a:cxn>
                  <a:cxn ang="0">
                    <a:pos x="51" y="122"/>
                  </a:cxn>
                  <a:cxn ang="0">
                    <a:pos x="46" y="119"/>
                  </a:cxn>
                  <a:cxn ang="0">
                    <a:pos x="67" y="90"/>
                  </a:cxn>
                  <a:cxn ang="0">
                    <a:pos x="80" y="77"/>
                  </a:cxn>
                  <a:cxn ang="0">
                    <a:pos x="50" y="96"/>
                  </a:cxn>
                  <a:cxn ang="0">
                    <a:pos x="26" y="109"/>
                  </a:cxn>
                  <a:cxn ang="0">
                    <a:pos x="21" y="105"/>
                  </a:cxn>
                  <a:cxn ang="0">
                    <a:pos x="31" y="87"/>
                  </a:cxn>
                  <a:cxn ang="0">
                    <a:pos x="48" y="73"/>
                  </a:cxn>
                  <a:cxn ang="0">
                    <a:pos x="17" y="87"/>
                  </a:cxn>
                  <a:cxn ang="0">
                    <a:pos x="12" y="83"/>
                  </a:cxn>
                  <a:cxn ang="0">
                    <a:pos x="19" y="67"/>
                  </a:cxn>
                  <a:cxn ang="0">
                    <a:pos x="34" y="52"/>
                  </a:cxn>
                  <a:cxn ang="0">
                    <a:pos x="36" y="50"/>
                  </a:cxn>
                  <a:cxn ang="0">
                    <a:pos x="21" y="59"/>
                  </a:cxn>
                  <a:cxn ang="0">
                    <a:pos x="7" y="65"/>
                  </a:cxn>
                  <a:cxn ang="0">
                    <a:pos x="2" y="62"/>
                  </a:cxn>
                  <a:cxn ang="0">
                    <a:pos x="6" y="50"/>
                  </a:cxn>
                  <a:cxn ang="0">
                    <a:pos x="12" y="42"/>
                  </a:cxn>
                  <a:cxn ang="0">
                    <a:pos x="28" y="24"/>
                  </a:cxn>
                  <a:cxn ang="0">
                    <a:pos x="25" y="22"/>
                  </a:cxn>
                  <a:cxn ang="0">
                    <a:pos x="28" y="12"/>
                  </a:cxn>
                  <a:cxn ang="0">
                    <a:pos x="30" y="11"/>
                  </a:cxn>
                  <a:cxn ang="0">
                    <a:pos x="37" y="7"/>
                  </a:cxn>
                  <a:cxn ang="0">
                    <a:pos x="51" y="1"/>
                  </a:cxn>
                  <a:cxn ang="0">
                    <a:pos x="56" y="4"/>
                  </a:cxn>
                  <a:cxn ang="0">
                    <a:pos x="42" y="29"/>
                  </a:cxn>
                  <a:cxn ang="0">
                    <a:pos x="73" y="15"/>
                  </a:cxn>
                  <a:cxn ang="0">
                    <a:pos x="78" y="18"/>
                  </a:cxn>
                  <a:cxn ang="0">
                    <a:pos x="56" y="51"/>
                  </a:cxn>
                  <a:cxn ang="0">
                    <a:pos x="76" y="38"/>
                  </a:cxn>
                  <a:cxn ang="0">
                    <a:pos x="105" y="23"/>
                  </a:cxn>
                  <a:cxn ang="0">
                    <a:pos x="109" y="27"/>
                  </a:cxn>
                  <a:cxn ang="0">
                    <a:pos x="91" y="53"/>
                  </a:cxn>
                  <a:cxn ang="0">
                    <a:pos x="118" y="43"/>
                  </a:cxn>
                  <a:cxn ang="0">
                    <a:pos x="123" y="47"/>
                  </a:cxn>
                  <a:cxn ang="0">
                    <a:pos x="107" y="71"/>
                  </a:cxn>
                  <a:cxn ang="0">
                    <a:pos x="101" y="77"/>
                  </a:cxn>
                  <a:cxn ang="0">
                    <a:pos x="123" y="68"/>
                  </a:cxn>
                  <a:cxn ang="0">
                    <a:pos x="128" y="72"/>
                  </a:cxn>
                  <a:cxn ang="0">
                    <a:pos x="109" y="103"/>
                  </a:cxn>
                  <a:cxn ang="0">
                    <a:pos x="108" y="104"/>
                  </a:cxn>
                  <a:cxn ang="0">
                    <a:pos x="112" y="107"/>
                  </a:cxn>
                  <a:cxn ang="0">
                    <a:pos x="110" y="117"/>
                  </a:cxn>
                  <a:cxn ang="0">
                    <a:pos x="108" y="118"/>
                  </a:cxn>
                  <a:cxn ang="0">
                    <a:pos x="99" y="123"/>
                  </a:cxn>
                  <a:cxn ang="0">
                    <a:pos x="89" y="129"/>
                  </a:cxn>
                </a:cxnLst>
                <a:rect l="0" t="0" r="r" b="b"/>
                <a:pathLst>
                  <a:path w="131" h="132">
                    <a:moveTo>
                      <a:pt x="89" y="129"/>
                    </a:moveTo>
                    <a:cubicBezTo>
                      <a:pt x="85" y="132"/>
                      <a:pt x="83" y="132"/>
                      <a:pt x="81" y="131"/>
                    </a:cubicBezTo>
                    <a:cubicBezTo>
                      <a:pt x="79" y="131"/>
                      <a:pt x="77" y="130"/>
                      <a:pt x="76" y="128"/>
                    </a:cubicBezTo>
                    <a:cubicBezTo>
                      <a:pt x="74" y="123"/>
                      <a:pt x="73" y="123"/>
                      <a:pt x="93" y="99"/>
                    </a:cubicBezTo>
                    <a:cubicBezTo>
                      <a:pt x="90" y="101"/>
                      <a:pt x="88" y="103"/>
                      <a:pt x="86" y="104"/>
                    </a:cubicBezTo>
                    <a:cubicBezTo>
                      <a:pt x="58" y="122"/>
                      <a:pt x="55" y="124"/>
                      <a:pt x="51" y="122"/>
                    </a:cubicBezTo>
                    <a:cubicBezTo>
                      <a:pt x="49" y="122"/>
                      <a:pt x="47" y="121"/>
                      <a:pt x="46" y="119"/>
                    </a:cubicBezTo>
                    <a:cubicBezTo>
                      <a:pt x="43" y="114"/>
                      <a:pt x="43" y="114"/>
                      <a:pt x="67" y="90"/>
                    </a:cubicBezTo>
                    <a:cubicBezTo>
                      <a:pt x="71" y="86"/>
                      <a:pt x="76" y="82"/>
                      <a:pt x="80" y="77"/>
                    </a:cubicBezTo>
                    <a:cubicBezTo>
                      <a:pt x="69" y="84"/>
                      <a:pt x="58" y="91"/>
                      <a:pt x="50" y="96"/>
                    </a:cubicBezTo>
                    <a:cubicBezTo>
                      <a:pt x="29" y="110"/>
                      <a:pt x="29" y="110"/>
                      <a:pt x="26" y="109"/>
                    </a:cubicBezTo>
                    <a:cubicBezTo>
                      <a:pt x="24" y="108"/>
                      <a:pt x="22" y="107"/>
                      <a:pt x="21" y="105"/>
                    </a:cubicBezTo>
                    <a:cubicBezTo>
                      <a:pt x="18" y="100"/>
                      <a:pt x="22" y="96"/>
                      <a:pt x="31" y="87"/>
                    </a:cubicBezTo>
                    <a:cubicBezTo>
                      <a:pt x="36" y="83"/>
                      <a:pt x="42" y="78"/>
                      <a:pt x="48" y="73"/>
                    </a:cubicBezTo>
                    <a:cubicBezTo>
                      <a:pt x="24" y="87"/>
                      <a:pt x="21" y="87"/>
                      <a:pt x="17" y="87"/>
                    </a:cubicBezTo>
                    <a:cubicBezTo>
                      <a:pt x="15" y="86"/>
                      <a:pt x="13" y="85"/>
                      <a:pt x="12" y="83"/>
                    </a:cubicBezTo>
                    <a:cubicBezTo>
                      <a:pt x="9" y="78"/>
                      <a:pt x="13" y="74"/>
                      <a:pt x="19" y="67"/>
                    </a:cubicBezTo>
                    <a:cubicBezTo>
                      <a:pt x="23" y="63"/>
                      <a:pt x="28" y="58"/>
                      <a:pt x="34" y="52"/>
                    </a:cubicBezTo>
                    <a:cubicBezTo>
                      <a:pt x="35" y="52"/>
                      <a:pt x="35" y="51"/>
                      <a:pt x="36" y="50"/>
                    </a:cubicBezTo>
                    <a:cubicBezTo>
                      <a:pt x="30" y="54"/>
                      <a:pt x="25" y="57"/>
                      <a:pt x="21" y="59"/>
                    </a:cubicBezTo>
                    <a:cubicBezTo>
                      <a:pt x="10" y="66"/>
                      <a:pt x="10" y="66"/>
                      <a:pt x="7" y="65"/>
                    </a:cubicBezTo>
                    <a:cubicBezTo>
                      <a:pt x="5" y="65"/>
                      <a:pt x="3" y="64"/>
                      <a:pt x="2" y="62"/>
                    </a:cubicBezTo>
                    <a:cubicBezTo>
                      <a:pt x="0" y="57"/>
                      <a:pt x="2" y="54"/>
                      <a:pt x="6" y="50"/>
                    </a:cubicBezTo>
                    <a:cubicBezTo>
                      <a:pt x="7" y="48"/>
                      <a:pt x="10" y="46"/>
                      <a:pt x="12" y="42"/>
                    </a:cubicBezTo>
                    <a:cubicBezTo>
                      <a:pt x="16" y="38"/>
                      <a:pt x="22" y="31"/>
                      <a:pt x="28" y="24"/>
                    </a:cubicBezTo>
                    <a:cubicBezTo>
                      <a:pt x="27" y="24"/>
                      <a:pt x="26" y="23"/>
                      <a:pt x="25" y="22"/>
                    </a:cubicBezTo>
                    <a:cubicBezTo>
                      <a:pt x="23" y="18"/>
                      <a:pt x="24" y="14"/>
                      <a:pt x="28" y="12"/>
                    </a:cubicBezTo>
                    <a:cubicBezTo>
                      <a:pt x="29" y="11"/>
                      <a:pt x="29" y="11"/>
                      <a:pt x="30" y="11"/>
                    </a:cubicBezTo>
                    <a:cubicBezTo>
                      <a:pt x="32" y="10"/>
                      <a:pt x="35" y="8"/>
                      <a:pt x="37" y="7"/>
                    </a:cubicBezTo>
                    <a:cubicBezTo>
                      <a:pt x="45" y="1"/>
                      <a:pt x="47" y="0"/>
                      <a:pt x="51" y="1"/>
                    </a:cubicBezTo>
                    <a:cubicBezTo>
                      <a:pt x="53" y="1"/>
                      <a:pt x="55" y="2"/>
                      <a:pt x="56" y="4"/>
                    </a:cubicBezTo>
                    <a:cubicBezTo>
                      <a:pt x="58" y="8"/>
                      <a:pt x="59" y="10"/>
                      <a:pt x="42" y="29"/>
                    </a:cubicBezTo>
                    <a:cubicBezTo>
                      <a:pt x="69" y="14"/>
                      <a:pt x="70" y="14"/>
                      <a:pt x="73" y="15"/>
                    </a:cubicBezTo>
                    <a:cubicBezTo>
                      <a:pt x="75" y="15"/>
                      <a:pt x="77" y="17"/>
                      <a:pt x="78" y="18"/>
                    </a:cubicBezTo>
                    <a:cubicBezTo>
                      <a:pt x="81" y="24"/>
                      <a:pt x="80" y="27"/>
                      <a:pt x="56" y="51"/>
                    </a:cubicBezTo>
                    <a:cubicBezTo>
                      <a:pt x="63" y="46"/>
                      <a:pt x="70" y="42"/>
                      <a:pt x="76" y="38"/>
                    </a:cubicBezTo>
                    <a:cubicBezTo>
                      <a:pt x="101" y="23"/>
                      <a:pt x="101" y="23"/>
                      <a:pt x="105" y="23"/>
                    </a:cubicBezTo>
                    <a:cubicBezTo>
                      <a:pt x="107" y="24"/>
                      <a:pt x="108" y="25"/>
                      <a:pt x="109" y="27"/>
                    </a:cubicBezTo>
                    <a:cubicBezTo>
                      <a:pt x="112" y="32"/>
                      <a:pt x="112" y="34"/>
                      <a:pt x="91" y="53"/>
                    </a:cubicBezTo>
                    <a:cubicBezTo>
                      <a:pt x="109" y="43"/>
                      <a:pt x="114" y="42"/>
                      <a:pt x="118" y="43"/>
                    </a:cubicBezTo>
                    <a:cubicBezTo>
                      <a:pt x="120" y="43"/>
                      <a:pt x="122" y="45"/>
                      <a:pt x="123" y="47"/>
                    </a:cubicBezTo>
                    <a:cubicBezTo>
                      <a:pt x="126" y="52"/>
                      <a:pt x="125" y="53"/>
                      <a:pt x="107" y="71"/>
                    </a:cubicBezTo>
                    <a:cubicBezTo>
                      <a:pt x="105" y="73"/>
                      <a:pt x="103" y="75"/>
                      <a:pt x="101" y="77"/>
                    </a:cubicBezTo>
                    <a:cubicBezTo>
                      <a:pt x="115" y="68"/>
                      <a:pt x="119" y="67"/>
                      <a:pt x="123" y="68"/>
                    </a:cubicBezTo>
                    <a:cubicBezTo>
                      <a:pt x="125" y="69"/>
                      <a:pt x="127" y="70"/>
                      <a:pt x="128" y="72"/>
                    </a:cubicBezTo>
                    <a:cubicBezTo>
                      <a:pt x="131" y="76"/>
                      <a:pt x="131" y="76"/>
                      <a:pt x="109" y="103"/>
                    </a:cubicBezTo>
                    <a:cubicBezTo>
                      <a:pt x="108" y="103"/>
                      <a:pt x="108" y="103"/>
                      <a:pt x="108" y="104"/>
                    </a:cubicBezTo>
                    <a:cubicBezTo>
                      <a:pt x="110" y="104"/>
                      <a:pt x="112" y="105"/>
                      <a:pt x="112" y="107"/>
                    </a:cubicBezTo>
                    <a:cubicBezTo>
                      <a:pt x="114" y="110"/>
                      <a:pt x="113" y="115"/>
                      <a:pt x="110" y="117"/>
                    </a:cubicBezTo>
                    <a:cubicBezTo>
                      <a:pt x="109" y="117"/>
                      <a:pt x="108" y="118"/>
                      <a:pt x="108" y="118"/>
                    </a:cubicBezTo>
                    <a:cubicBezTo>
                      <a:pt x="106" y="119"/>
                      <a:pt x="102" y="121"/>
                      <a:pt x="99" y="123"/>
                    </a:cubicBezTo>
                    <a:cubicBezTo>
                      <a:pt x="95" y="126"/>
                      <a:pt x="92" y="128"/>
                      <a:pt x="89" y="129"/>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0"/>
              <p:cNvSpPr>
                <a:spLocks/>
              </p:cNvSpPr>
              <p:nvPr/>
            </p:nvSpPr>
            <p:spPr bwMode="auto">
              <a:xfrm>
                <a:off x="1840991" y="4097398"/>
                <a:ext cx="1027113" cy="1057275"/>
              </a:xfrm>
              <a:custGeom>
                <a:avLst/>
                <a:gdLst/>
                <a:ahLst/>
                <a:cxnLst>
                  <a:cxn ang="0">
                    <a:pos x="264" y="163"/>
                  </a:cxn>
                  <a:cxn ang="0">
                    <a:pos x="198" y="250"/>
                  </a:cxn>
                  <a:cxn ang="0">
                    <a:pos x="95" y="254"/>
                  </a:cxn>
                  <a:cxn ang="0">
                    <a:pos x="22" y="163"/>
                  </a:cxn>
                  <a:cxn ang="0">
                    <a:pos x="61" y="51"/>
                  </a:cxn>
                  <a:cxn ang="0">
                    <a:pos x="165" y="23"/>
                  </a:cxn>
                  <a:cxn ang="0">
                    <a:pos x="258" y="109"/>
                  </a:cxn>
                  <a:cxn ang="0">
                    <a:pos x="268" y="140"/>
                  </a:cxn>
                  <a:cxn ang="0">
                    <a:pos x="271" y="105"/>
                  </a:cxn>
                  <a:cxn ang="0">
                    <a:pos x="255" y="66"/>
                  </a:cxn>
                  <a:cxn ang="0">
                    <a:pos x="181" y="11"/>
                  </a:cxn>
                  <a:cxn ang="0">
                    <a:pos x="60" y="32"/>
                  </a:cxn>
                  <a:cxn ang="0">
                    <a:pos x="7" y="159"/>
                  </a:cxn>
                  <a:cxn ang="0">
                    <a:pos x="90" y="265"/>
                  </a:cxn>
                  <a:cxn ang="0">
                    <a:pos x="207" y="257"/>
                  </a:cxn>
                  <a:cxn ang="0">
                    <a:pos x="271" y="164"/>
                  </a:cxn>
                  <a:cxn ang="0">
                    <a:pos x="264" y="163"/>
                  </a:cxn>
                </a:cxnLst>
                <a:rect l="0" t="0" r="r" b="b"/>
                <a:pathLst>
                  <a:path w="274" h="282">
                    <a:moveTo>
                      <a:pt x="264" y="163"/>
                    </a:moveTo>
                    <a:cubicBezTo>
                      <a:pt x="262" y="166"/>
                      <a:pt x="256" y="218"/>
                      <a:pt x="198" y="250"/>
                    </a:cubicBezTo>
                    <a:cubicBezTo>
                      <a:pt x="171" y="265"/>
                      <a:pt x="131" y="269"/>
                      <a:pt x="95" y="254"/>
                    </a:cubicBezTo>
                    <a:cubicBezTo>
                      <a:pt x="59" y="239"/>
                      <a:pt x="28" y="204"/>
                      <a:pt x="22" y="163"/>
                    </a:cubicBezTo>
                    <a:cubicBezTo>
                      <a:pt x="14" y="121"/>
                      <a:pt x="30" y="77"/>
                      <a:pt x="61" y="51"/>
                    </a:cubicBezTo>
                    <a:cubicBezTo>
                      <a:pt x="91" y="24"/>
                      <a:pt x="132" y="16"/>
                      <a:pt x="165" y="23"/>
                    </a:cubicBezTo>
                    <a:cubicBezTo>
                      <a:pt x="234" y="38"/>
                      <a:pt x="255" y="97"/>
                      <a:pt x="258" y="109"/>
                    </a:cubicBezTo>
                    <a:cubicBezTo>
                      <a:pt x="265" y="138"/>
                      <a:pt x="265" y="145"/>
                      <a:pt x="268" y="140"/>
                    </a:cubicBezTo>
                    <a:cubicBezTo>
                      <a:pt x="271" y="136"/>
                      <a:pt x="274" y="119"/>
                      <a:pt x="271" y="105"/>
                    </a:cubicBezTo>
                    <a:cubicBezTo>
                      <a:pt x="271" y="101"/>
                      <a:pt x="268" y="86"/>
                      <a:pt x="255" y="66"/>
                    </a:cubicBezTo>
                    <a:cubicBezTo>
                      <a:pt x="242" y="47"/>
                      <a:pt x="218" y="22"/>
                      <a:pt x="181" y="11"/>
                    </a:cubicBezTo>
                    <a:cubicBezTo>
                      <a:pt x="145" y="0"/>
                      <a:pt x="97" y="4"/>
                      <a:pt x="60" y="32"/>
                    </a:cubicBezTo>
                    <a:cubicBezTo>
                      <a:pt x="22" y="60"/>
                      <a:pt x="0" y="111"/>
                      <a:pt x="7" y="159"/>
                    </a:cubicBezTo>
                    <a:cubicBezTo>
                      <a:pt x="13" y="207"/>
                      <a:pt x="48" y="249"/>
                      <a:pt x="90" y="265"/>
                    </a:cubicBezTo>
                    <a:cubicBezTo>
                      <a:pt x="131" y="282"/>
                      <a:pt x="176" y="275"/>
                      <a:pt x="207" y="257"/>
                    </a:cubicBezTo>
                    <a:cubicBezTo>
                      <a:pt x="269" y="219"/>
                      <a:pt x="270" y="161"/>
                      <a:pt x="271" y="164"/>
                    </a:cubicBezTo>
                    <a:cubicBezTo>
                      <a:pt x="274" y="126"/>
                      <a:pt x="270" y="143"/>
                      <a:pt x="264" y="163"/>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2" name="Freeform 91"/>
            <p:cNvSpPr>
              <a:spLocks/>
            </p:cNvSpPr>
            <p:nvPr/>
          </p:nvSpPr>
          <p:spPr bwMode="auto">
            <a:xfrm rot="5400000">
              <a:off x="2163363" y="3564810"/>
              <a:ext cx="1015788" cy="72009"/>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49"/>
            <p:cNvSpPr>
              <a:spLocks/>
            </p:cNvSpPr>
            <p:nvPr/>
          </p:nvSpPr>
          <p:spPr bwMode="auto">
            <a:xfrm rot="6430289">
              <a:off x="3885368" y="3578548"/>
              <a:ext cx="1123488" cy="48726"/>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49"/>
            <p:cNvSpPr>
              <a:spLocks/>
            </p:cNvSpPr>
            <p:nvPr/>
          </p:nvSpPr>
          <p:spPr bwMode="auto">
            <a:xfrm>
              <a:off x="2248634" y="4020960"/>
              <a:ext cx="2133600"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49"/>
            <p:cNvSpPr>
              <a:spLocks/>
            </p:cNvSpPr>
            <p:nvPr/>
          </p:nvSpPr>
          <p:spPr bwMode="auto">
            <a:xfrm rot="4426419" flipV="1">
              <a:off x="1319007" y="3295073"/>
              <a:ext cx="1627254" cy="46294"/>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49"/>
            <p:cNvSpPr>
              <a:spLocks/>
            </p:cNvSpPr>
            <p:nvPr/>
          </p:nvSpPr>
          <p:spPr bwMode="auto">
            <a:xfrm>
              <a:off x="2068271" y="3059013"/>
              <a:ext cx="2567964"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49"/>
            <p:cNvSpPr>
              <a:spLocks/>
            </p:cNvSpPr>
            <p:nvPr/>
          </p:nvSpPr>
          <p:spPr bwMode="auto">
            <a:xfrm>
              <a:off x="1320799" y="2573073"/>
              <a:ext cx="67127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101"/>
            <p:cNvSpPr>
              <a:spLocks/>
            </p:cNvSpPr>
            <p:nvPr/>
          </p:nvSpPr>
          <p:spPr bwMode="auto">
            <a:xfrm rot="5400000">
              <a:off x="2580305" y="3564812"/>
              <a:ext cx="1015788" cy="72009"/>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p:cNvSpPr>
            <p:nvPr/>
          </p:nvSpPr>
          <p:spPr bwMode="auto">
            <a:xfrm rot="5400000">
              <a:off x="3039143" y="3564812"/>
              <a:ext cx="1015788" cy="72009"/>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103"/>
            <p:cNvSpPr>
              <a:spLocks/>
            </p:cNvSpPr>
            <p:nvPr/>
          </p:nvSpPr>
          <p:spPr bwMode="auto">
            <a:xfrm rot="5400000">
              <a:off x="3452415" y="3549071"/>
              <a:ext cx="1015788" cy="72009"/>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49"/>
            <p:cNvSpPr>
              <a:spLocks/>
            </p:cNvSpPr>
            <p:nvPr/>
          </p:nvSpPr>
          <p:spPr bwMode="auto">
            <a:xfrm>
              <a:off x="2068271" y="3415754"/>
              <a:ext cx="2427529"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9"/>
            <p:cNvSpPr>
              <a:spLocks/>
            </p:cNvSpPr>
            <p:nvPr/>
          </p:nvSpPr>
          <p:spPr bwMode="auto">
            <a:xfrm>
              <a:off x="2215498" y="3759609"/>
              <a:ext cx="213139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8" name="Group 107"/>
          <p:cNvGrpSpPr/>
          <p:nvPr/>
        </p:nvGrpSpPr>
        <p:grpSpPr>
          <a:xfrm>
            <a:off x="325511" y="4965961"/>
            <a:ext cx="4373490" cy="1708876"/>
            <a:chOff x="1268864" y="1944881"/>
            <a:chExt cx="4373490" cy="1708876"/>
          </a:xfrm>
        </p:grpSpPr>
        <p:grpSp>
          <p:nvGrpSpPr>
            <p:cNvPr id="109" name="Grupa 92"/>
            <p:cNvGrpSpPr/>
            <p:nvPr/>
          </p:nvGrpSpPr>
          <p:grpSpPr>
            <a:xfrm>
              <a:off x="1268864" y="1944881"/>
              <a:ext cx="936104" cy="1406265"/>
              <a:chOff x="6396583" y="1717253"/>
              <a:chExt cx="704850" cy="1058863"/>
            </a:xfrm>
          </p:grpSpPr>
          <p:sp>
            <p:nvSpPr>
              <p:cNvPr id="111" name="Freeform 7"/>
              <p:cNvSpPr>
                <a:spLocks noEditPoints="1"/>
              </p:cNvSpPr>
              <p:nvPr/>
            </p:nvSpPr>
            <p:spPr bwMode="auto">
              <a:xfrm>
                <a:off x="6444208" y="1772816"/>
                <a:ext cx="638175" cy="615950"/>
              </a:xfrm>
              <a:custGeom>
                <a:avLst/>
                <a:gdLst/>
                <a:ahLst/>
                <a:cxnLst>
                  <a:cxn ang="0">
                    <a:pos x="157" y="147"/>
                  </a:cxn>
                  <a:cxn ang="0">
                    <a:pos x="192" y="100"/>
                  </a:cxn>
                  <a:cxn ang="0">
                    <a:pos x="144" y="124"/>
                  </a:cxn>
                  <a:cxn ang="0">
                    <a:pos x="202" y="82"/>
                  </a:cxn>
                  <a:cxn ang="0">
                    <a:pos x="210" y="59"/>
                  </a:cxn>
                  <a:cxn ang="0">
                    <a:pos x="111" y="112"/>
                  </a:cxn>
                  <a:cxn ang="0">
                    <a:pos x="165" y="72"/>
                  </a:cxn>
                  <a:cxn ang="0">
                    <a:pos x="174" y="48"/>
                  </a:cxn>
                  <a:cxn ang="0">
                    <a:pos x="165" y="43"/>
                  </a:cxn>
                  <a:cxn ang="0">
                    <a:pos x="186" y="17"/>
                  </a:cxn>
                  <a:cxn ang="0">
                    <a:pos x="111" y="49"/>
                  </a:cxn>
                  <a:cxn ang="0">
                    <a:pos x="151" y="6"/>
                  </a:cxn>
                  <a:cxn ang="0">
                    <a:pos x="94" y="29"/>
                  </a:cxn>
                  <a:cxn ang="0">
                    <a:pos x="83" y="31"/>
                  </a:cxn>
                  <a:cxn ang="0">
                    <a:pos x="93" y="1"/>
                  </a:cxn>
                  <a:cxn ang="0">
                    <a:pos x="37" y="31"/>
                  </a:cxn>
                  <a:cxn ang="0">
                    <a:pos x="31" y="43"/>
                  </a:cxn>
                  <a:cxn ang="0">
                    <a:pos x="42" y="47"/>
                  </a:cxn>
                  <a:cxn ang="0">
                    <a:pos x="23" y="65"/>
                  </a:cxn>
                  <a:cxn ang="0">
                    <a:pos x="19" y="87"/>
                  </a:cxn>
                  <a:cxn ang="0">
                    <a:pos x="20" y="96"/>
                  </a:cxn>
                  <a:cxn ang="0">
                    <a:pos x="9" y="123"/>
                  </a:cxn>
                  <a:cxn ang="0">
                    <a:pos x="48" y="109"/>
                  </a:cxn>
                  <a:cxn ang="0">
                    <a:pos x="16" y="143"/>
                  </a:cxn>
                  <a:cxn ang="0">
                    <a:pos x="51" y="135"/>
                  </a:cxn>
                  <a:cxn ang="0">
                    <a:pos x="25" y="175"/>
                  </a:cxn>
                  <a:cxn ang="0">
                    <a:pos x="95" y="140"/>
                  </a:cxn>
                  <a:cxn ang="0">
                    <a:pos x="63" y="185"/>
                  </a:cxn>
                  <a:cxn ang="0">
                    <a:pos x="109" y="164"/>
                  </a:cxn>
                  <a:cxn ang="0">
                    <a:pos x="69" y="206"/>
                  </a:cxn>
                  <a:cxn ang="0">
                    <a:pos x="147" y="173"/>
                  </a:cxn>
                  <a:cxn ang="0">
                    <a:pos x="139" y="184"/>
                  </a:cxn>
                  <a:cxn ang="0">
                    <a:pos x="135" y="207"/>
                  </a:cxn>
                  <a:cxn ang="0">
                    <a:pos x="142" y="206"/>
                  </a:cxn>
                  <a:cxn ang="0">
                    <a:pos x="166" y="181"/>
                  </a:cxn>
                  <a:cxn ang="0">
                    <a:pos x="174" y="181"/>
                  </a:cxn>
                  <a:cxn ang="0">
                    <a:pos x="178" y="179"/>
                  </a:cxn>
                  <a:cxn ang="0">
                    <a:pos x="182" y="167"/>
                  </a:cxn>
                  <a:cxn ang="0">
                    <a:pos x="199" y="150"/>
                  </a:cxn>
                  <a:cxn ang="0">
                    <a:pos x="207" y="122"/>
                  </a:cxn>
                  <a:cxn ang="0">
                    <a:pos x="43" y="32"/>
                  </a:cxn>
                </a:cxnLst>
                <a:rect l="0" t="0" r="r" b="b"/>
                <a:pathLst>
                  <a:path w="219" h="212">
                    <a:moveTo>
                      <a:pt x="207" y="122"/>
                    </a:moveTo>
                    <a:cubicBezTo>
                      <a:pt x="203" y="121"/>
                      <a:pt x="201" y="121"/>
                      <a:pt x="157" y="147"/>
                    </a:cubicBezTo>
                    <a:cubicBezTo>
                      <a:pt x="201" y="112"/>
                      <a:pt x="200" y="110"/>
                      <a:pt x="197" y="104"/>
                    </a:cubicBezTo>
                    <a:cubicBezTo>
                      <a:pt x="196" y="102"/>
                      <a:pt x="194" y="101"/>
                      <a:pt x="192" y="100"/>
                    </a:cubicBezTo>
                    <a:cubicBezTo>
                      <a:pt x="187" y="99"/>
                      <a:pt x="187" y="99"/>
                      <a:pt x="145" y="124"/>
                    </a:cubicBezTo>
                    <a:cubicBezTo>
                      <a:pt x="144" y="124"/>
                      <a:pt x="144" y="124"/>
                      <a:pt x="144" y="124"/>
                    </a:cubicBezTo>
                    <a:cubicBezTo>
                      <a:pt x="155" y="116"/>
                      <a:pt x="166" y="109"/>
                      <a:pt x="175" y="102"/>
                    </a:cubicBezTo>
                    <a:cubicBezTo>
                      <a:pt x="185" y="94"/>
                      <a:pt x="195" y="87"/>
                      <a:pt x="202" y="82"/>
                    </a:cubicBezTo>
                    <a:cubicBezTo>
                      <a:pt x="215" y="73"/>
                      <a:pt x="219" y="70"/>
                      <a:pt x="215" y="63"/>
                    </a:cubicBezTo>
                    <a:cubicBezTo>
                      <a:pt x="214" y="61"/>
                      <a:pt x="212" y="60"/>
                      <a:pt x="210" y="59"/>
                    </a:cubicBezTo>
                    <a:cubicBezTo>
                      <a:pt x="205" y="58"/>
                      <a:pt x="205" y="58"/>
                      <a:pt x="113" y="110"/>
                    </a:cubicBezTo>
                    <a:cubicBezTo>
                      <a:pt x="113" y="111"/>
                      <a:pt x="112" y="111"/>
                      <a:pt x="111" y="112"/>
                    </a:cubicBezTo>
                    <a:cubicBezTo>
                      <a:pt x="120" y="105"/>
                      <a:pt x="128" y="99"/>
                      <a:pt x="136" y="94"/>
                    </a:cubicBezTo>
                    <a:cubicBezTo>
                      <a:pt x="147" y="85"/>
                      <a:pt x="158" y="78"/>
                      <a:pt x="165" y="72"/>
                    </a:cubicBezTo>
                    <a:cubicBezTo>
                      <a:pt x="179" y="62"/>
                      <a:pt x="183" y="59"/>
                      <a:pt x="180" y="52"/>
                    </a:cubicBezTo>
                    <a:cubicBezTo>
                      <a:pt x="178" y="50"/>
                      <a:pt x="176" y="49"/>
                      <a:pt x="174" y="48"/>
                    </a:cubicBezTo>
                    <a:cubicBezTo>
                      <a:pt x="169" y="47"/>
                      <a:pt x="164" y="48"/>
                      <a:pt x="134" y="65"/>
                    </a:cubicBezTo>
                    <a:cubicBezTo>
                      <a:pt x="146" y="57"/>
                      <a:pt x="157" y="49"/>
                      <a:pt x="165" y="43"/>
                    </a:cubicBezTo>
                    <a:cubicBezTo>
                      <a:pt x="171" y="38"/>
                      <a:pt x="176" y="35"/>
                      <a:pt x="179" y="32"/>
                    </a:cubicBezTo>
                    <a:cubicBezTo>
                      <a:pt x="185" y="28"/>
                      <a:pt x="190" y="24"/>
                      <a:pt x="186" y="17"/>
                    </a:cubicBezTo>
                    <a:cubicBezTo>
                      <a:pt x="185" y="15"/>
                      <a:pt x="183" y="14"/>
                      <a:pt x="181" y="13"/>
                    </a:cubicBezTo>
                    <a:cubicBezTo>
                      <a:pt x="177" y="12"/>
                      <a:pt x="177" y="12"/>
                      <a:pt x="111" y="49"/>
                    </a:cubicBezTo>
                    <a:cubicBezTo>
                      <a:pt x="115" y="46"/>
                      <a:pt x="119" y="44"/>
                      <a:pt x="122" y="41"/>
                    </a:cubicBezTo>
                    <a:cubicBezTo>
                      <a:pt x="151" y="19"/>
                      <a:pt x="155" y="14"/>
                      <a:pt x="151" y="6"/>
                    </a:cubicBezTo>
                    <a:cubicBezTo>
                      <a:pt x="150" y="4"/>
                      <a:pt x="148" y="3"/>
                      <a:pt x="146" y="2"/>
                    </a:cubicBezTo>
                    <a:cubicBezTo>
                      <a:pt x="141" y="1"/>
                      <a:pt x="141" y="1"/>
                      <a:pt x="94" y="29"/>
                    </a:cubicBezTo>
                    <a:cubicBezTo>
                      <a:pt x="87" y="34"/>
                      <a:pt x="78" y="39"/>
                      <a:pt x="69" y="44"/>
                    </a:cubicBezTo>
                    <a:cubicBezTo>
                      <a:pt x="74" y="40"/>
                      <a:pt x="79" y="35"/>
                      <a:pt x="83" y="31"/>
                    </a:cubicBezTo>
                    <a:cubicBezTo>
                      <a:pt x="97" y="17"/>
                      <a:pt x="102" y="12"/>
                      <a:pt x="99" y="5"/>
                    </a:cubicBezTo>
                    <a:cubicBezTo>
                      <a:pt x="97" y="3"/>
                      <a:pt x="95" y="2"/>
                      <a:pt x="93" y="1"/>
                    </a:cubicBezTo>
                    <a:cubicBezTo>
                      <a:pt x="88" y="0"/>
                      <a:pt x="84" y="2"/>
                      <a:pt x="54" y="20"/>
                    </a:cubicBezTo>
                    <a:cubicBezTo>
                      <a:pt x="47" y="24"/>
                      <a:pt x="39" y="29"/>
                      <a:pt x="37" y="31"/>
                    </a:cubicBezTo>
                    <a:cubicBezTo>
                      <a:pt x="36" y="31"/>
                      <a:pt x="35" y="31"/>
                      <a:pt x="34" y="32"/>
                    </a:cubicBezTo>
                    <a:cubicBezTo>
                      <a:pt x="30" y="34"/>
                      <a:pt x="29" y="39"/>
                      <a:pt x="31" y="43"/>
                    </a:cubicBezTo>
                    <a:cubicBezTo>
                      <a:pt x="32" y="45"/>
                      <a:pt x="34" y="47"/>
                      <a:pt x="36" y="47"/>
                    </a:cubicBezTo>
                    <a:cubicBezTo>
                      <a:pt x="38" y="48"/>
                      <a:pt x="39" y="48"/>
                      <a:pt x="42" y="47"/>
                    </a:cubicBezTo>
                    <a:cubicBezTo>
                      <a:pt x="42" y="47"/>
                      <a:pt x="42" y="47"/>
                      <a:pt x="41" y="47"/>
                    </a:cubicBezTo>
                    <a:cubicBezTo>
                      <a:pt x="34" y="54"/>
                      <a:pt x="27" y="60"/>
                      <a:pt x="23" y="65"/>
                    </a:cubicBezTo>
                    <a:cubicBezTo>
                      <a:pt x="14" y="73"/>
                      <a:pt x="10" y="77"/>
                      <a:pt x="13" y="83"/>
                    </a:cubicBezTo>
                    <a:cubicBezTo>
                      <a:pt x="14" y="85"/>
                      <a:pt x="16" y="86"/>
                      <a:pt x="19" y="87"/>
                    </a:cubicBezTo>
                    <a:cubicBezTo>
                      <a:pt x="23" y="88"/>
                      <a:pt x="28" y="87"/>
                      <a:pt x="46" y="77"/>
                    </a:cubicBezTo>
                    <a:cubicBezTo>
                      <a:pt x="36" y="84"/>
                      <a:pt x="27" y="91"/>
                      <a:pt x="20" y="96"/>
                    </a:cubicBezTo>
                    <a:cubicBezTo>
                      <a:pt x="4" y="108"/>
                      <a:pt x="0" y="111"/>
                      <a:pt x="4" y="119"/>
                    </a:cubicBezTo>
                    <a:cubicBezTo>
                      <a:pt x="5" y="121"/>
                      <a:pt x="7" y="122"/>
                      <a:pt x="9" y="123"/>
                    </a:cubicBezTo>
                    <a:cubicBezTo>
                      <a:pt x="13" y="124"/>
                      <a:pt x="13" y="124"/>
                      <a:pt x="73" y="90"/>
                    </a:cubicBezTo>
                    <a:cubicBezTo>
                      <a:pt x="64" y="97"/>
                      <a:pt x="55" y="103"/>
                      <a:pt x="48" y="109"/>
                    </a:cubicBezTo>
                    <a:cubicBezTo>
                      <a:pt x="38" y="116"/>
                      <a:pt x="31" y="122"/>
                      <a:pt x="26" y="125"/>
                    </a:cubicBezTo>
                    <a:cubicBezTo>
                      <a:pt x="17" y="133"/>
                      <a:pt x="12" y="136"/>
                      <a:pt x="16" y="143"/>
                    </a:cubicBezTo>
                    <a:cubicBezTo>
                      <a:pt x="17" y="145"/>
                      <a:pt x="19" y="147"/>
                      <a:pt x="21" y="147"/>
                    </a:cubicBezTo>
                    <a:cubicBezTo>
                      <a:pt x="25" y="148"/>
                      <a:pt x="29" y="147"/>
                      <a:pt x="51" y="135"/>
                    </a:cubicBezTo>
                    <a:cubicBezTo>
                      <a:pt x="19" y="160"/>
                      <a:pt x="16" y="164"/>
                      <a:pt x="20" y="171"/>
                    </a:cubicBezTo>
                    <a:cubicBezTo>
                      <a:pt x="21" y="173"/>
                      <a:pt x="23" y="175"/>
                      <a:pt x="25" y="175"/>
                    </a:cubicBezTo>
                    <a:cubicBezTo>
                      <a:pt x="30" y="176"/>
                      <a:pt x="30" y="177"/>
                      <a:pt x="95" y="140"/>
                    </a:cubicBezTo>
                    <a:cubicBezTo>
                      <a:pt x="95" y="140"/>
                      <a:pt x="95" y="140"/>
                      <a:pt x="95" y="140"/>
                    </a:cubicBezTo>
                    <a:cubicBezTo>
                      <a:pt x="56" y="169"/>
                      <a:pt x="53" y="174"/>
                      <a:pt x="58" y="181"/>
                    </a:cubicBezTo>
                    <a:cubicBezTo>
                      <a:pt x="59" y="183"/>
                      <a:pt x="61" y="185"/>
                      <a:pt x="63" y="185"/>
                    </a:cubicBezTo>
                    <a:cubicBezTo>
                      <a:pt x="67" y="186"/>
                      <a:pt x="69" y="187"/>
                      <a:pt x="111" y="163"/>
                    </a:cubicBezTo>
                    <a:cubicBezTo>
                      <a:pt x="110" y="163"/>
                      <a:pt x="110" y="164"/>
                      <a:pt x="109" y="164"/>
                    </a:cubicBezTo>
                    <a:cubicBezTo>
                      <a:pt x="98" y="173"/>
                      <a:pt x="89" y="181"/>
                      <a:pt x="82" y="186"/>
                    </a:cubicBezTo>
                    <a:cubicBezTo>
                      <a:pt x="68" y="198"/>
                      <a:pt x="65" y="200"/>
                      <a:pt x="69" y="206"/>
                    </a:cubicBezTo>
                    <a:cubicBezTo>
                      <a:pt x="70" y="208"/>
                      <a:pt x="72" y="210"/>
                      <a:pt x="74" y="210"/>
                    </a:cubicBezTo>
                    <a:cubicBezTo>
                      <a:pt x="79" y="212"/>
                      <a:pt x="80" y="212"/>
                      <a:pt x="147" y="173"/>
                    </a:cubicBezTo>
                    <a:cubicBezTo>
                      <a:pt x="151" y="170"/>
                      <a:pt x="155" y="168"/>
                      <a:pt x="159" y="165"/>
                    </a:cubicBezTo>
                    <a:cubicBezTo>
                      <a:pt x="151" y="172"/>
                      <a:pt x="144" y="179"/>
                      <a:pt x="139" y="184"/>
                    </a:cubicBezTo>
                    <a:cubicBezTo>
                      <a:pt x="130" y="193"/>
                      <a:pt x="126" y="197"/>
                      <a:pt x="129" y="203"/>
                    </a:cubicBezTo>
                    <a:cubicBezTo>
                      <a:pt x="130" y="205"/>
                      <a:pt x="132" y="207"/>
                      <a:pt x="135" y="207"/>
                    </a:cubicBezTo>
                    <a:cubicBezTo>
                      <a:pt x="137" y="208"/>
                      <a:pt x="139" y="207"/>
                      <a:pt x="141" y="206"/>
                    </a:cubicBezTo>
                    <a:cubicBezTo>
                      <a:pt x="141" y="206"/>
                      <a:pt x="142" y="206"/>
                      <a:pt x="142" y="206"/>
                    </a:cubicBezTo>
                    <a:cubicBezTo>
                      <a:pt x="145" y="205"/>
                      <a:pt x="147" y="202"/>
                      <a:pt x="147" y="199"/>
                    </a:cubicBezTo>
                    <a:cubicBezTo>
                      <a:pt x="152" y="195"/>
                      <a:pt x="159" y="188"/>
                      <a:pt x="166" y="181"/>
                    </a:cubicBezTo>
                    <a:cubicBezTo>
                      <a:pt x="167" y="182"/>
                      <a:pt x="167" y="182"/>
                      <a:pt x="168" y="182"/>
                    </a:cubicBezTo>
                    <a:cubicBezTo>
                      <a:pt x="170" y="183"/>
                      <a:pt x="173" y="182"/>
                      <a:pt x="174" y="181"/>
                    </a:cubicBezTo>
                    <a:cubicBezTo>
                      <a:pt x="175" y="180"/>
                      <a:pt x="176" y="180"/>
                      <a:pt x="177" y="179"/>
                    </a:cubicBezTo>
                    <a:cubicBezTo>
                      <a:pt x="177" y="179"/>
                      <a:pt x="177" y="179"/>
                      <a:pt x="178" y="179"/>
                    </a:cubicBezTo>
                    <a:cubicBezTo>
                      <a:pt x="178" y="179"/>
                      <a:pt x="178" y="178"/>
                      <a:pt x="179" y="178"/>
                    </a:cubicBezTo>
                    <a:cubicBezTo>
                      <a:pt x="183" y="176"/>
                      <a:pt x="184" y="171"/>
                      <a:pt x="182" y="167"/>
                    </a:cubicBezTo>
                    <a:cubicBezTo>
                      <a:pt x="182" y="167"/>
                      <a:pt x="182" y="167"/>
                      <a:pt x="182" y="167"/>
                    </a:cubicBezTo>
                    <a:cubicBezTo>
                      <a:pt x="188" y="161"/>
                      <a:pt x="194" y="155"/>
                      <a:pt x="199" y="150"/>
                    </a:cubicBezTo>
                    <a:cubicBezTo>
                      <a:pt x="211" y="138"/>
                      <a:pt x="216" y="133"/>
                      <a:pt x="212" y="127"/>
                    </a:cubicBezTo>
                    <a:cubicBezTo>
                      <a:pt x="211" y="125"/>
                      <a:pt x="209" y="123"/>
                      <a:pt x="207" y="122"/>
                    </a:cubicBezTo>
                    <a:close/>
                    <a:moveTo>
                      <a:pt x="44" y="33"/>
                    </a:moveTo>
                    <a:cubicBezTo>
                      <a:pt x="44" y="33"/>
                      <a:pt x="43" y="32"/>
                      <a:pt x="43" y="32"/>
                    </a:cubicBezTo>
                    <a:cubicBezTo>
                      <a:pt x="43" y="32"/>
                      <a:pt x="44" y="33"/>
                      <a:pt x="44" y="33"/>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8"/>
              <p:cNvSpPr>
                <a:spLocks noEditPoints="1"/>
              </p:cNvSpPr>
              <p:nvPr/>
            </p:nvSpPr>
            <p:spPr bwMode="auto">
              <a:xfrm>
                <a:off x="6396583" y="1717253"/>
                <a:ext cx="704850" cy="1058863"/>
              </a:xfrm>
              <a:custGeom>
                <a:avLst/>
                <a:gdLst/>
                <a:ahLst/>
                <a:cxnLst>
                  <a:cxn ang="0">
                    <a:pos x="221" y="122"/>
                  </a:cxn>
                  <a:cxn ang="0">
                    <a:pos x="241" y="90"/>
                  </a:cxn>
                  <a:cxn ang="0">
                    <a:pos x="206" y="64"/>
                  </a:cxn>
                  <a:cxn ang="0">
                    <a:pos x="197" y="33"/>
                  </a:cxn>
                  <a:cxn ang="0">
                    <a:pos x="156" y="3"/>
                  </a:cxn>
                  <a:cxn ang="0">
                    <a:pos x="164" y="39"/>
                  </a:cxn>
                  <a:cxn ang="0">
                    <a:pos x="202" y="41"/>
                  </a:cxn>
                  <a:cxn ang="0">
                    <a:pos x="200" y="78"/>
                  </a:cxn>
                  <a:cxn ang="0">
                    <a:pos x="231" y="90"/>
                  </a:cxn>
                  <a:cxn ang="0">
                    <a:pos x="211" y="114"/>
                  </a:cxn>
                  <a:cxn ang="0">
                    <a:pos x="215" y="129"/>
                  </a:cxn>
                  <a:cxn ang="0">
                    <a:pos x="173" y="193"/>
                  </a:cxn>
                  <a:cxn ang="0">
                    <a:pos x="163" y="196"/>
                  </a:cxn>
                  <a:cxn ang="0">
                    <a:pos x="131" y="210"/>
                  </a:cxn>
                  <a:cxn ang="0">
                    <a:pos x="119" y="206"/>
                  </a:cxn>
                  <a:cxn ang="0">
                    <a:pos x="86" y="204"/>
                  </a:cxn>
                  <a:cxn ang="0">
                    <a:pos x="76" y="192"/>
                  </a:cxn>
                  <a:cxn ang="0">
                    <a:pos x="45" y="197"/>
                  </a:cxn>
                  <a:cxn ang="0">
                    <a:pos x="49" y="165"/>
                  </a:cxn>
                  <a:cxn ang="0">
                    <a:pos x="16" y="147"/>
                  </a:cxn>
                  <a:cxn ang="0">
                    <a:pos x="36" y="115"/>
                  </a:cxn>
                  <a:cxn ang="0">
                    <a:pos x="16" y="90"/>
                  </a:cxn>
                  <a:cxn ang="0">
                    <a:pos x="49" y="72"/>
                  </a:cxn>
                  <a:cxn ang="0">
                    <a:pos x="45" y="41"/>
                  </a:cxn>
                  <a:cxn ang="0">
                    <a:pos x="82" y="42"/>
                  </a:cxn>
                  <a:cxn ang="0">
                    <a:pos x="87" y="31"/>
                  </a:cxn>
                  <a:cxn ang="0">
                    <a:pos x="106" y="12"/>
                  </a:cxn>
                  <a:cxn ang="0">
                    <a:pos x="94" y="0"/>
                  </a:cxn>
                  <a:cxn ang="0">
                    <a:pos x="87" y="2"/>
                  </a:cxn>
                  <a:cxn ang="0">
                    <a:pos x="65" y="32"/>
                  </a:cxn>
                  <a:cxn ang="0">
                    <a:pos x="39" y="28"/>
                  </a:cxn>
                  <a:cxn ang="0">
                    <a:pos x="37" y="67"/>
                  </a:cxn>
                  <a:cxn ang="0">
                    <a:pos x="5" y="82"/>
                  </a:cxn>
                  <a:cxn ang="0">
                    <a:pos x="10" y="102"/>
                  </a:cxn>
                  <a:cxn ang="0">
                    <a:pos x="6" y="141"/>
                  </a:cxn>
                  <a:cxn ang="0">
                    <a:pos x="5" y="155"/>
                  </a:cxn>
                  <a:cxn ang="0">
                    <a:pos x="37" y="168"/>
                  </a:cxn>
                  <a:cxn ang="0">
                    <a:pos x="39" y="209"/>
                  </a:cxn>
                  <a:cxn ang="0">
                    <a:pos x="74" y="204"/>
                  </a:cxn>
                  <a:cxn ang="0">
                    <a:pos x="55" y="356"/>
                  </a:cxn>
                  <a:cxn ang="0">
                    <a:pos x="63" y="363"/>
                  </a:cxn>
                  <a:cxn ang="0">
                    <a:pos x="117" y="308"/>
                  </a:cxn>
                  <a:cxn ang="0">
                    <a:pos x="180" y="358"/>
                  </a:cxn>
                  <a:cxn ang="0">
                    <a:pos x="191" y="353"/>
                  </a:cxn>
                  <a:cxn ang="0">
                    <a:pos x="186" y="304"/>
                  </a:cxn>
                  <a:cxn ang="0">
                    <a:pos x="211" y="203"/>
                  </a:cxn>
                  <a:cxn ang="0">
                    <a:pos x="210" y="194"/>
                  </a:cxn>
                  <a:cxn ang="0">
                    <a:pos x="239" y="154"/>
                  </a:cxn>
                  <a:cxn ang="0">
                    <a:pos x="178" y="339"/>
                  </a:cxn>
                  <a:cxn ang="0">
                    <a:pos x="128" y="290"/>
                  </a:cxn>
                  <a:cxn ang="0">
                    <a:pos x="119" y="291"/>
                  </a:cxn>
                  <a:cxn ang="0">
                    <a:pos x="72" y="287"/>
                  </a:cxn>
                  <a:cxn ang="0">
                    <a:pos x="95" y="239"/>
                  </a:cxn>
                  <a:cxn ang="0">
                    <a:pos x="109" y="227"/>
                  </a:cxn>
                  <a:cxn ang="0">
                    <a:pos x="150" y="238"/>
                  </a:cxn>
                  <a:cxn ang="0">
                    <a:pos x="160" y="232"/>
                  </a:cxn>
                  <a:cxn ang="0">
                    <a:pos x="173" y="298"/>
                  </a:cxn>
                </a:cxnLst>
                <a:rect l="0" t="0" r="r" b="b"/>
                <a:pathLst>
                  <a:path w="242" h="364">
                    <a:moveTo>
                      <a:pt x="241" y="147"/>
                    </a:moveTo>
                    <a:cubicBezTo>
                      <a:pt x="241" y="147"/>
                      <a:pt x="241" y="147"/>
                      <a:pt x="241" y="147"/>
                    </a:cubicBezTo>
                    <a:cubicBezTo>
                      <a:pt x="238" y="143"/>
                      <a:pt x="238" y="143"/>
                      <a:pt x="238" y="143"/>
                    </a:cubicBezTo>
                    <a:cubicBezTo>
                      <a:pt x="232" y="136"/>
                      <a:pt x="232" y="136"/>
                      <a:pt x="232" y="136"/>
                    </a:cubicBezTo>
                    <a:cubicBezTo>
                      <a:pt x="221" y="122"/>
                      <a:pt x="221" y="122"/>
                      <a:pt x="221" y="122"/>
                    </a:cubicBezTo>
                    <a:cubicBezTo>
                      <a:pt x="220" y="122"/>
                      <a:pt x="219" y="120"/>
                      <a:pt x="218" y="119"/>
                    </a:cubicBezTo>
                    <a:cubicBezTo>
                      <a:pt x="223" y="113"/>
                      <a:pt x="223" y="113"/>
                      <a:pt x="223" y="113"/>
                    </a:cubicBezTo>
                    <a:cubicBezTo>
                      <a:pt x="233" y="100"/>
                      <a:pt x="233" y="100"/>
                      <a:pt x="233" y="100"/>
                    </a:cubicBezTo>
                    <a:cubicBezTo>
                      <a:pt x="238" y="93"/>
                      <a:pt x="238" y="93"/>
                      <a:pt x="238" y="93"/>
                    </a:cubicBezTo>
                    <a:cubicBezTo>
                      <a:pt x="241" y="90"/>
                      <a:pt x="241" y="90"/>
                      <a:pt x="241" y="90"/>
                    </a:cubicBezTo>
                    <a:cubicBezTo>
                      <a:pt x="237" y="79"/>
                      <a:pt x="238" y="86"/>
                      <a:pt x="236" y="83"/>
                    </a:cubicBezTo>
                    <a:cubicBezTo>
                      <a:pt x="226" y="79"/>
                      <a:pt x="216" y="76"/>
                      <a:pt x="207" y="72"/>
                    </a:cubicBezTo>
                    <a:cubicBezTo>
                      <a:pt x="205" y="71"/>
                      <a:pt x="205" y="71"/>
                      <a:pt x="205" y="71"/>
                    </a:cubicBezTo>
                    <a:cubicBezTo>
                      <a:pt x="205" y="71"/>
                      <a:pt x="205" y="71"/>
                      <a:pt x="205" y="71"/>
                    </a:cubicBezTo>
                    <a:cubicBezTo>
                      <a:pt x="206" y="64"/>
                      <a:pt x="206" y="64"/>
                      <a:pt x="206" y="64"/>
                    </a:cubicBezTo>
                    <a:cubicBezTo>
                      <a:pt x="208" y="50"/>
                      <a:pt x="208" y="50"/>
                      <a:pt x="208" y="50"/>
                    </a:cubicBezTo>
                    <a:cubicBezTo>
                      <a:pt x="210" y="37"/>
                      <a:pt x="210" y="37"/>
                      <a:pt x="210" y="37"/>
                    </a:cubicBezTo>
                    <a:cubicBezTo>
                      <a:pt x="208" y="35"/>
                      <a:pt x="214" y="37"/>
                      <a:pt x="206" y="31"/>
                    </a:cubicBezTo>
                    <a:cubicBezTo>
                      <a:pt x="203" y="32"/>
                      <a:pt x="203" y="32"/>
                      <a:pt x="203" y="32"/>
                    </a:cubicBezTo>
                    <a:cubicBezTo>
                      <a:pt x="197" y="33"/>
                      <a:pt x="197" y="33"/>
                      <a:pt x="197" y="33"/>
                    </a:cubicBezTo>
                    <a:cubicBezTo>
                      <a:pt x="189" y="34"/>
                      <a:pt x="181" y="35"/>
                      <a:pt x="175" y="36"/>
                    </a:cubicBezTo>
                    <a:cubicBezTo>
                      <a:pt x="170" y="37"/>
                      <a:pt x="170" y="37"/>
                      <a:pt x="170" y="37"/>
                    </a:cubicBezTo>
                    <a:cubicBezTo>
                      <a:pt x="169" y="36"/>
                      <a:pt x="169" y="36"/>
                      <a:pt x="169" y="36"/>
                    </a:cubicBezTo>
                    <a:cubicBezTo>
                      <a:pt x="166" y="28"/>
                      <a:pt x="166" y="28"/>
                      <a:pt x="166" y="28"/>
                    </a:cubicBezTo>
                    <a:cubicBezTo>
                      <a:pt x="162" y="17"/>
                      <a:pt x="158" y="8"/>
                      <a:pt x="156" y="3"/>
                    </a:cubicBezTo>
                    <a:cubicBezTo>
                      <a:pt x="144" y="3"/>
                      <a:pt x="147" y="8"/>
                      <a:pt x="145" y="7"/>
                    </a:cubicBezTo>
                    <a:cubicBezTo>
                      <a:pt x="111" y="34"/>
                      <a:pt x="127" y="24"/>
                      <a:pt x="148" y="11"/>
                    </a:cubicBezTo>
                    <a:cubicBezTo>
                      <a:pt x="149" y="10"/>
                      <a:pt x="150" y="9"/>
                      <a:pt x="152" y="8"/>
                    </a:cubicBezTo>
                    <a:cubicBezTo>
                      <a:pt x="154" y="15"/>
                      <a:pt x="158" y="24"/>
                      <a:pt x="162" y="35"/>
                    </a:cubicBezTo>
                    <a:cubicBezTo>
                      <a:pt x="164" y="39"/>
                      <a:pt x="164" y="39"/>
                      <a:pt x="164" y="39"/>
                    </a:cubicBezTo>
                    <a:cubicBezTo>
                      <a:pt x="166" y="41"/>
                      <a:pt x="160" y="38"/>
                      <a:pt x="169" y="44"/>
                    </a:cubicBezTo>
                    <a:cubicBezTo>
                      <a:pt x="171" y="43"/>
                      <a:pt x="171" y="43"/>
                      <a:pt x="171" y="43"/>
                    </a:cubicBezTo>
                    <a:cubicBezTo>
                      <a:pt x="181" y="42"/>
                      <a:pt x="181" y="42"/>
                      <a:pt x="181" y="42"/>
                    </a:cubicBezTo>
                    <a:cubicBezTo>
                      <a:pt x="188" y="41"/>
                      <a:pt x="195" y="40"/>
                      <a:pt x="202" y="39"/>
                    </a:cubicBezTo>
                    <a:cubicBezTo>
                      <a:pt x="202" y="41"/>
                      <a:pt x="202" y="41"/>
                      <a:pt x="202" y="41"/>
                    </a:cubicBezTo>
                    <a:cubicBezTo>
                      <a:pt x="200" y="54"/>
                      <a:pt x="200" y="54"/>
                      <a:pt x="200" y="54"/>
                    </a:cubicBezTo>
                    <a:cubicBezTo>
                      <a:pt x="198" y="67"/>
                      <a:pt x="198" y="67"/>
                      <a:pt x="198" y="67"/>
                    </a:cubicBezTo>
                    <a:cubicBezTo>
                      <a:pt x="197" y="71"/>
                      <a:pt x="197" y="71"/>
                      <a:pt x="197" y="71"/>
                    </a:cubicBezTo>
                    <a:cubicBezTo>
                      <a:pt x="197" y="73"/>
                      <a:pt x="197" y="73"/>
                      <a:pt x="197" y="73"/>
                    </a:cubicBezTo>
                    <a:cubicBezTo>
                      <a:pt x="203" y="82"/>
                      <a:pt x="199" y="75"/>
                      <a:pt x="200" y="78"/>
                    </a:cubicBezTo>
                    <a:cubicBezTo>
                      <a:pt x="200" y="78"/>
                      <a:pt x="200" y="78"/>
                      <a:pt x="200" y="78"/>
                    </a:cubicBezTo>
                    <a:cubicBezTo>
                      <a:pt x="201" y="78"/>
                      <a:pt x="201" y="78"/>
                      <a:pt x="201" y="78"/>
                    </a:cubicBezTo>
                    <a:cubicBezTo>
                      <a:pt x="201" y="78"/>
                      <a:pt x="201" y="78"/>
                      <a:pt x="201" y="78"/>
                    </a:cubicBezTo>
                    <a:cubicBezTo>
                      <a:pt x="208" y="81"/>
                      <a:pt x="208" y="81"/>
                      <a:pt x="208" y="81"/>
                    </a:cubicBezTo>
                    <a:cubicBezTo>
                      <a:pt x="215" y="84"/>
                      <a:pt x="223" y="87"/>
                      <a:pt x="231" y="90"/>
                    </a:cubicBezTo>
                    <a:cubicBezTo>
                      <a:pt x="230" y="90"/>
                      <a:pt x="230" y="90"/>
                      <a:pt x="230" y="90"/>
                    </a:cubicBezTo>
                    <a:cubicBezTo>
                      <a:pt x="225" y="97"/>
                      <a:pt x="225" y="97"/>
                      <a:pt x="225" y="97"/>
                    </a:cubicBezTo>
                    <a:cubicBezTo>
                      <a:pt x="215" y="109"/>
                      <a:pt x="215" y="109"/>
                      <a:pt x="215" y="109"/>
                    </a:cubicBezTo>
                    <a:cubicBezTo>
                      <a:pt x="212" y="113"/>
                      <a:pt x="212" y="113"/>
                      <a:pt x="212" y="113"/>
                    </a:cubicBezTo>
                    <a:cubicBezTo>
                      <a:pt x="211" y="114"/>
                      <a:pt x="211" y="114"/>
                      <a:pt x="211" y="114"/>
                    </a:cubicBezTo>
                    <a:cubicBezTo>
                      <a:pt x="210" y="115"/>
                      <a:pt x="210" y="115"/>
                      <a:pt x="210" y="115"/>
                    </a:cubicBezTo>
                    <a:cubicBezTo>
                      <a:pt x="210" y="115"/>
                      <a:pt x="210" y="115"/>
                      <a:pt x="210" y="115"/>
                    </a:cubicBezTo>
                    <a:cubicBezTo>
                      <a:pt x="210" y="116"/>
                      <a:pt x="210" y="116"/>
                      <a:pt x="210" y="116"/>
                    </a:cubicBezTo>
                    <a:cubicBezTo>
                      <a:pt x="210" y="114"/>
                      <a:pt x="210" y="127"/>
                      <a:pt x="210" y="122"/>
                    </a:cubicBezTo>
                    <a:cubicBezTo>
                      <a:pt x="215" y="129"/>
                      <a:pt x="215" y="129"/>
                      <a:pt x="215" y="129"/>
                    </a:cubicBezTo>
                    <a:cubicBezTo>
                      <a:pt x="226" y="142"/>
                      <a:pt x="226" y="142"/>
                      <a:pt x="226" y="142"/>
                    </a:cubicBezTo>
                    <a:cubicBezTo>
                      <a:pt x="230" y="148"/>
                      <a:pt x="230" y="148"/>
                      <a:pt x="230" y="148"/>
                    </a:cubicBezTo>
                    <a:cubicBezTo>
                      <a:pt x="217" y="153"/>
                      <a:pt x="217" y="153"/>
                      <a:pt x="217" y="153"/>
                    </a:cubicBezTo>
                    <a:cubicBezTo>
                      <a:pt x="176" y="142"/>
                      <a:pt x="218" y="230"/>
                      <a:pt x="192" y="196"/>
                    </a:cubicBezTo>
                    <a:cubicBezTo>
                      <a:pt x="173" y="193"/>
                      <a:pt x="173" y="193"/>
                      <a:pt x="173" y="193"/>
                    </a:cubicBezTo>
                    <a:cubicBezTo>
                      <a:pt x="171" y="193"/>
                      <a:pt x="171" y="193"/>
                      <a:pt x="171" y="193"/>
                    </a:cubicBezTo>
                    <a:cubicBezTo>
                      <a:pt x="170" y="192"/>
                      <a:pt x="170" y="192"/>
                      <a:pt x="170" y="192"/>
                    </a:cubicBezTo>
                    <a:cubicBezTo>
                      <a:pt x="169" y="192"/>
                      <a:pt x="169" y="192"/>
                      <a:pt x="169" y="192"/>
                    </a:cubicBezTo>
                    <a:cubicBezTo>
                      <a:pt x="169" y="192"/>
                      <a:pt x="169" y="192"/>
                      <a:pt x="169" y="192"/>
                    </a:cubicBezTo>
                    <a:cubicBezTo>
                      <a:pt x="170" y="192"/>
                      <a:pt x="158" y="199"/>
                      <a:pt x="163" y="196"/>
                    </a:cubicBezTo>
                    <a:cubicBezTo>
                      <a:pt x="161" y="200"/>
                      <a:pt x="161" y="200"/>
                      <a:pt x="161" y="200"/>
                    </a:cubicBezTo>
                    <a:cubicBezTo>
                      <a:pt x="158" y="209"/>
                      <a:pt x="158" y="209"/>
                      <a:pt x="158" y="209"/>
                    </a:cubicBezTo>
                    <a:cubicBezTo>
                      <a:pt x="151" y="226"/>
                      <a:pt x="151" y="226"/>
                      <a:pt x="151" y="226"/>
                    </a:cubicBezTo>
                    <a:cubicBezTo>
                      <a:pt x="146" y="222"/>
                      <a:pt x="146" y="222"/>
                      <a:pt x="146" y="222"/>
                    </a:cubicBezTo>
                    <a:cubicBezTo>
                      <a:pt x="131" y="210"/>
                      <a:pt x="131" y="210"/>
                      <a:pt x="131" y="210"/>
                    </a:cubicBezTo>
                    <a:cubicBezTo>
                      <a:pt x="128" y="207"/>
                      <a:pt x="128" y="207"/>
                      <a:pt x="128" y="207"/>
                    </a:cubicBezTo>
                    <a:cubicBezTo>
                      <a:pt x="127" y="206"/>
                      <a:pt x="127" y="206"/>
                      <a:pt x="127" y="206"/>
                    </a:cubicBezTo>
                    <a:cubicBezTo>
                      <a:pt x="126" y="206"/>
                      <a:pt x="126" y="206"/>
                      <a:pt x="126" y="206"/>
                    </a:cubicBezTo>
                    <a:cubicBezTo>
                      <a:pt x="128" y="206"/>
                      <a:pt x="113" y="206"/>
                      <a:pt x="119" y="206"/>
                    </a:cubicBezTo>
                    <a:cubicBezTo>
                      <a:pt x="119" y="206"/>
                      <a:pt x="119" y="206"/>
                      <a:pt x="119" y="206"/>
                    </a:cubicBezTo>
                    <a:cubicBezTo>
                      <a:pt x="117" y="207"/>
                      <a:pt x="117" y="207"/>
                      <a:pt x="117" y="207"/>
                    </a:cubicBezTo>
                    <a:cubicBezTo>
                      <a:pt x="109" y="213"/>
                      <a:pt x="109" y="213"/>
                      <a:pt x="109" y="213"/>
                    </a:cubicBezTo>
                    <a:cubicBezTo>
                      <a:pt x="94" y="225"/>
                      <a:pt x="94" y="225"/>
                      <a:pt x="94" y="225"/>
                    </a:cubicBezTo>
                    <a:cubicBezTo>
                      <a:pt x="93" y="222"/>
                      <a:pt x="93" y="222"/>
                      <a:pt x="93" y="222"/>
                    </a:cubicBezTo>
                    <a:cubicBezTo>
                      <a:pt x="86" y="204"/>
                      <a:pt x="86" y="204"/>
                      <a:pt x="86" y="204"/>
                    </a:cubicBezTo>
                    <a:cubicBezTo>
                      <a:pt x="84" y="200"/>
                      <a:pt x="84" y="200"/>
                      <a:pt x="84" y="200"/>
                    </a:cubicBezTo>
                    <a:cubicBezTo>
                      <a:pt x="83" y="197"/>
                      <a:pt x="83" y="197"/>
                      <a:pt x="83" y="197"/>
                    </a:cubicBezTo>
                    <a:cubicBezTo>
                      <a:pt x="83" y="196"/>
                      <a:pt x="83" y="196"/>
                      <a:pt x="83" y="196"/>
                    </a:cubicBezTo>
                    <a:cubicBezTo>
                      <a:pt x="82" y="196"/>
                      <a:pt x="82" y="196"/>
                      <a:pt x="82" y="196"/>
                    </a:cubicBezTo>
                    <a:cubicBezTo>
                      <a:pt x="70" y="188"/>
                      <a:pt x="79" y="194"/>
                      <a:pt x="76" y="192"/>
                    </a:cubicBezTo>
                    <a:cubicBezTo>
                      <a:pt x="75" y="192"/>
                      <a:pt x="75" y="192"/>
                      <a:pt x="75" y="192"/>
                    </a:cubicBezTo>
                    <a:cubicBezTo>
                      <a:pt x="66" y="193"/>
                      <a:pt x="66" y="193"/>
                      <a:pt x="66" y="193"/>
                    </a:cubicBezTo>
                    <a:cubicBezTo>
                      <a:pt x="47" y="196"/>
                      <a:pt x="47" y="196"/>
                      <a:pt x="47" y="196"/>
                    </a:cubicBezTo>
                    <a:cubicBezTo>
                      <a:pt x="45" y="197"/>
                      <a:pt x="45" y="197"/>
                      <a:pt x="45" y="197"/>
                    </a:cubicBezTo>
                    <a:cubicBezTo>
                      <a:pt x="45" y="197"/>
                      <a:pt x="45" y="197"/>
                      <a:pt x="45" y="197"/>
                    </a:cubicBezTo>
                    <a:cubicBezTo>
                      <a:pt x="47" y="178"/>
                      <a:pt x="47" y="178"/>
                      <a:pt x="47" y="178"/>
                    </a:cubicBezTo>
                    <a:cubicBezTo>
                      <a:pt x="49" y="169"/>
                      <a:pt x="49" y="169"/>
                      <a:pt x="49" y="169"/>
                    </a:cubicBezTo>
                    <a:cubicBezTo>
                      <a:pt x="49" y="167"/>
                      <a:pt x="49" y="167"/>
                      <a:pt x="49" y="167"/>
                    </a:cubicBezTo>
                    <a:cubicBezTo>
                      <a:pt x="49" y="166"/>
                      <a:pt x="49" y="166"/>
                      <a:pt x="49" y="166"/>
                    </a:cubicBezTo>
                    <a:cubicBezTo>
                      <a:pt x="49" y="165"/>
                      <a:pt x="49" y="165"/>
                      <a:pt x="49" y="165"/>
                    </a:cubicBezTo>
                    <a:cubicBezTo>
                      <a:pt x="50" y="167"/>
                      <a:pt x="42" y="153"/>
                      <a:pt x="46" y="159"/>
                    </a:cubicBezTo>
                    <a:cubicBezTo>
                      <a:pt x="45" y="159"/>
                      <a:pt x="45" y="159"/>
                      <a:pt x="45" y="159"/>
                    </a:cubicBezTo>
                    <a:cubicBezTo>
                      <a:pt x="41" y="157"/>
                      <a:pt x="41" y="157"/>
                      <a:pt x="41" y="157"/>
                    </a:cubicBezTo>
                    <a:cubicBezTo>
                      <a:pt x="24" y="151"/>
                      <a:pt x="24" y="151"/>
                      <a:pt x="24" y="151"/>
                    </a:cubicBezTo>
                    <a:cubicBezTo>
                      <a:pt x="16" y="147"/>
                      <a:pt x="16" y="147"/>
                      <a:pt x="16" y="147"/>
                    </a:cubicBezTo>
                    <a:cubicBezTo>
                      <a:pt x="22" y="140"/>
                      <a:pt x="27" y="133"/>
                      <a:pt x="33" y="126"/>
                    </a:cubicBezTo>
                    <a:cubicBezTo>
                      <a:pt x="36" y="123"/>
                      <a:pt x="36" y="123"/>
                      <a:pt x="36" y="123"/>
                    </a:cubicBezTo>
                    <a:cubicBezTo>
                      <a:pt x="36" y="123"/>
                      <a:pt x="36" y="123"/>
                      <a:pt x="36" y="123"/>
                    </a:cubicBezTo>
                    <a:cubicBezTo>
                      <a:pt x="36" y="119"/>
                      <a:pt x="36" y="130"/>
                      <a:pt x="36" y="115"/>
                    </a:cubicBezTo>
                    <a:cubicBezTo>
                      <a:pt x="36" y="115"/>
                      <a:pt x="36" y="115"/>
                      <a:pt x="36" y="115"/>
                    </a:cubicBezTo>
                    <a:cubicBezTo>
                      <a:pt x="35" y="114"/>
                      <a:pt x="35" y="114"/>
                      <a:pt x="35" y="114"/>
                    </a:cubicBezTo>
                    <a:cubicBezTo>
                      <a:pt x="34" y="112"/>
                      <a:pt x="34" y="112"/>
                      <a:pt x="34" y="112"/>
                    </a:cubicBezTo>
                    <a:cubicBezTo>
                      <a:pt x="29" y="106"/>
                      <a:pt x="29" y="106"/>
                      <a:pt x="29" y="106"/>
                    </a:cubicBezTo>
                    <a:cubicBezTo>
                      <a:pt x="19" y="94"/>
                      <a:pt x="19" y="94"/>
                      <a:pt x="19" y="94"/>
                    </a:cubicBezTo>
                    <a:cubicBezTo>
                      <a:pt x="16" y="90"/>
                      <a:pt x="16" y="90"/>
                      <a:pt x="16" y="90"/>
                    </a:cubicBezTo>
                    <a:cubicBezTo>
                      <a:pt x="26" y="87"/>
                      <a:pt x="26" y="87"/>
                      <a:pt x="26" y="87"/>
                    </a:cubicBezTo>
                    <a:cubicBezTo>
                      <a:pt x="39" y="81"/>
                      <a:pt x="39" y="81"/>
                      <a:pt x="39" y="81"/>
                    </a:cubicBezTo>
                    <a:cubicBezTo>
                      <a:pt x="45" y="79"/>
                      <a:pt x="45" y="79"/>
                      <a:pt x="45" y="79"/>
                    </a:cubicBezTo>
                    <a:cubicBezTo>
                      <a:pt x="46" y="79"/>
                      <a:pt x="46" y="79"/>
                      <a:pt x="46" y="79"/>
                    </a:cubicBezTo>
                    <a:cubicBezTo>
                      <a:pt x="45" y="80"/>
                      <a:pt x="53" y="67"/>
                      <a:pt x="49" y="72"/>
                    </a:cubicBezTo>
                    <a:cubicBezTo>
                      <a:pt x="49" y="72"/>
                      <a:pt x="49" y="72"/>
                      <a:pt x="49" y="72"/>
                    </a:cubicBezTo>
                    <a:cubicBezTo>
                      <a:pt x="49" y="71"/>
                      <a:pt x="49" y="71"/>
                      <a:pt x="49" y="71"/>
                    </a:cubicBezTo>
                    <a:cubicBezTo>
                      <a:pt x="49" y="69"/>
                      <a:pt x="49" y="69"/>
                      <a:pt x="49" y="69"/>
                    </a:cubicBezTo>
                    <a:cubicBezTo>
                      <a:pt x="48" y="66"/>
                      <a:pt x="48" y="66"/>
                      <a:pt x="48" y="66"/>
                    </a:cubicBezTo>
                    <a:cubicBezTo>
                      <a:pt x="47" y="57"/>
                      <a:pt x="46" y="49"/>
                      <a:pt x="45" y="41"/>
                    </a:cubicBezTo>
                    <a:cubicBezTo>
                      <a:pt x="52" y="42"/>
                      <a:pt x="52" y="42"/>
                      <a:pt x="52" y="42"/>
                    </a:cubicBezTo>
                    <a:cubicBezTo>
                      <a:pt x="59" y="43"/>
                      <a:pt x="65" y="44"/>
                      <a:pt x="71" y="45"/>
                    </a:cubicBezTo>
                    <a:cubicBezTo>
                      <a:pt x="76" y="46"/>
                      <a:pt x="76" y="46"/>
                      <a:pt x="76" y="46"/>
                    </a:cubicBezTo>
                    <a:cubicBezTo>
                      <a:pt x="76" y="46"/>
                      <a:pt x="76" y="46"/>
                      <a:pt x="76" y="46"/>
                    </a:cubicBezTo>
                    <a:cubicBezTo>
                      <a:pt x="79" y="44"/>
                      <a:pt x="70" y="49"/>
                      <a:pt x="82" y="42"/>
                    </a:cubicBezTo>
                    <a:cubicBezTo>
                      <a:pt x="82" y="42"/>
                      <a:pt x="82" y="42"/>
                      <a:pt x="82" y="42"/>
                    </a:cubicBezTo>
                    <a:cubicBezTo>
                      <a:pt x="83" y="41"/>
                      <a:pt x="83" y="41"/>
                      <a:pt x="83" y="41"/>
                    </a:cubicBezTo>
                    <a:cubicBezTo>
                      <a:pt x="83" y="40"/>
                      <a:pt x="83" y="40"/>
                      <a:pt x="83" y="40"/>
                    </a:cubicBezTo>
                    <a:cubicBezTo>
                      <a:pt x="84" y="38"/>
                      <a:pt x="84" y="38"/>
                      <a:pt x="84" y="38"/>
                    </a:cubicBezTo>
                    <a:cubicBezTo>
                      <a:pt x="87" y="31"/>
                      <a:pt x="87" y="31"/>
                      <a:pt x="87" y="31"/>
                    </a:cubicBezTo>
                    <a:cubicBezTo>
                      <a:pt x="90" y="23"/>
                      <a:pt x="92" y="16"/>
                      <a:pt x="94" y="12"/>
                    </a:cubicBezTo>
                    <a:cubicBezTo>
                      <a:pt x="97" y="14"/>
                      <a:pt x="99" y="16"/>
                      <a:pt x="101" y="17"/>
                    </a:cubicBezTo>
                    <a:cubicBezTo>
                      <a:pt x="106" y="21"/>
                      <a:pt x="109" y="23"/>
                      <a:pt x="112" y="25"/>
                    </a:cubicBezTo>
                    <a:cubicBezTo>
                      <a:pt x="117" y="28"/>
                      <a:pt x="118" y="27"/>
                      <a:pt x="117" y="25"/>
                    </a:cubicBezTo>
                    <a:cubicBezTo>
                      <a:pt x="115" y="22"/>
                      <a:pt x="111" y="18"/>
                      <a:pt x="106" y="12"/>
                    </a:cubicBezTo>
                    <a:cubicBezTo>
                      <a:pt x="104" y="9"/>
                      <a:pt x="101" y="7"/>
                      <a:pt x="98" y="4"/>
                    </a:cubicBezTo>
                    <a:cubicBezTo>
                      <a:pt x="96" y="2"/>
                      <a:pt x="96" y="2"/>
                      <a:pt x="96" y="2"/>
                    </a:cubicBezTo>
                    <a:cubicBezTo>
                      <a:pt x="95" y="0"/>
                      <a:pt x="95" y="0"/>
                      <a:pt x="95" y="0"/>
                    </a:cubicBezTo>
                    <a:cubicBezTo>
                      <a:pt x="94" y="0"/>
                      <a:pt x="94" y="0"/>
                      <a:pt x="94" y="0"/>
                    </a:cubicBezTo>
                    <a:cubicBezTo>
                      <a:pt x="94" y="0"/>
                      <a:pt x="94" y="0"/>
                      <a:pt x="94" y="0"/>
                    </a:cubicBezTo>
                    <a:cubicBezTo>
                      <a:pt x="94" y="0"/>
                      <a:pt x="94" y="0"/>
                      <a:pt x="94" y="0"/>
                    </a:cubicBezTo>
                    <a:cubicBezTo>
                      <a:pt x="81" y="3"/>
                      <a:pt x="90" y="1"/>
                      <a:pt x="87" y="1"/>
                    </a:cubicBezTo>
                    <a:cubicBezTo>
                      <a:pt x="87" y="1"/>
                      <a:pt x="87" y="1"/>
                      <a:pt x="87" y="1"/>
                    </a:cubicBezTo>
                    <a:cubicBezTo>
                      <a:pt x="87" y="1"/>
                      <a:pt x="87" y="1"/>
                      <a:pt x="87" y="1"/>
                    </a:cubicBezTo>
                    <a:cubicBezTo>
                      <a:pt x="87" y="2"/>
                      <a:pt x="87" y="2"/>
                      <a:pt x="87" y="2"/>
                    </a:cubicBezTo>
                    <a:cubicBezTo>
                      <a:pt x="84" y="7"/>
                      <a:pt x="84" y="7"/>
                      <a:pt x="84" y="7"/>
                    </a:cubicBezTo>
                    <a:cubicBezTo>
                      <a:pt x="84" y="9"/>
                      <a:pt x="82" y="13"/>
                      <a:pt x="79" y="21"/>
                    </a:cubicBezTo>
                    <a:cubicBezTo>
                      <a:pt x="77" y="24"/>
                      <a:pt x="75" y="29"/>
                      <a:pt x="73" y="33"/>
                    </a:cubicBezTo>
                    <a:cubicBezTo>
                      <a:pt x="73" y="34"/>
                      <a:pt x="73" y="34"/>
                      <a:pt x="73" y="34"/>
                    </a:cubicBezTo>
                    <a:cubicBezTo>
                      <a:pt x="65" y="32"/>
                      <a:pt x="65" y="32"/>
                      <a:pt x="65" y="32"/>
                    </a:cubicBezTo>
                    <a:cubicBezTo>
                      <a:pt x="58" y="31"/>
                      <a:pt x="51" y="30"/>
                      <a:pt x="44" y="29"/>
                    </a:cubicBezTo>
                    <a:cubicBezTo>
                      <a:pt x="41" y="29"/>
                      <a:pt x="41" y="29"/>
                      <a:pt x="41" y="29"/>
                    </a:cubicBezTo>
                    <a:cubicBezTo>
                      <a:pt x="39" y="28"/>
                      <a:pt x="39" y="28"/>
                      <a:pt x="39" y="28"/>
                    </a:cubicBezTo>
                    <a:cubicBezTo>
                      <a:pt x="39" y="28"/>
                      <a:pt x="39" y="28"/>
                      <a:pt x="39" y="28"/>
                    </a:cubicBezTo>
                    <a:cubicBezTo>
                      <a:pt x="39" y="28"/>
                      <a:pt x="39" y="28"/>
                      <a:pt x="39" y="28"/>
                    </a:cubicBezTo>
                    <a:cubicBezTo>
                      <a:pt x="40" y="27"/>
                      <a:pt x="26" y="41"/>
                      <a:pt x="32" y="35"/>
                    </a:cubicBezTo>
                    <a:cubicBezTo>
                      <a:pt x="32" y="35"/>
                      <a:pt x="32" y="35"/>
                      <a:pt x="32" y="35"/>
                    </a:cubicBezTo>
                    <a:cubicBezTo>
                      <a:pt x="33" y="41"/>
                      <a:pt x="33" y="41"/>
                      <a:pt x="33" y="41"/>
                    </a:cubicBezTo>
                    <a:cubicBezTo>
                      <a:pt x="35" y="54"/>
                      <a:pt x="35" y="54"/>
                      <a:pt x="35" y="54"/>
                    </a:cubicBezTo>
                    <a:cubicBezTo>
                      <a:pt x="37" y="67"/>
                      <a:pt x="37" y="67"/>
                      <a:pt x="37" y="67"/>
                    </a:cubicBezTo>
                    <a:cubicBezTo>
                      <a:pt x="37" y="69"/>
                      <a:pt x="37" y="69"/>
                      <a:pt x="37" y="69"/>
                    </a:cubicBezTo>
                    <a:cubicBezTo>
                      <a:pt x="35" y="70"/>
                      <a:pt x="35" y="70"/>
                      <a:pt x="35" y="70"/>
                    </a:cubicBezTo>
                    <a:cubicBezTo>
                      <a:pt x="26" y="74"/>
                      <a:pt x="17" y="77"/>
                      <a:pt x="7" y="81"/>
                    </a:cubicBezTo>
                    <a:cubicBezTo>
                      <a:pt x="5" y="82"/>
                      <a:pt x="5" y="82"/>
                      <a:pt x="5" y="82"/>
                    </a:cubicBezTo>
                    <a:cubicBezTo>
                      <a:pt x="5" y="82"/>
                      <a:pt x="5" y="82"/>
                      <a:pt x="5" y="82"/>
                    </a:cubicBezTo>
                    <a:cubicBezTo>
                      <a:pt x="7" y="74"/>
                      <a:pt x="1" y="94"/>
                      <a:pt x="2" y="92"/>
                    </a:cubicBezTo>
                    <a:cubicBezTo>
                      <a:pt x="2" y="92"/>
                      <a:pt x="2" y="92"/>
                      <a:pt x="2" y="92"/>
                    </a:cubicBezTo>
                    <a:cubicBezTo>
                      <a:pt x="3" y="93"/>
                      <a:pt x="3" y="93"/>
                      <a:pt x="3" y="93"/>
                    </a:cubicBezTo>
                    <a:cubicBezTo>
                      <a:pt x="5" y="96"/>
                      <a:pt x="5" y="96"/>
                      <a:pt x="5" y="96"/>
                    </a:cubicBezTo>
                    <a:cubicBezTo>
                      <a:pt x="10" y="102"/>
                      <a:pt x="10" y="102"/>
                      <a:pt x="10" y="102"/>
                    </a:cubicBezTo>
                    <a:cubicBezTo>
                      <a:pt x="21" y="115"/>
                      <a:pt x="21" y="115"/>
                      <a:pt x="21" y="115"/>
                    </a:cubicBezTo>
                    <a:cubicBezTo>
                      <a:pt x="24" y="119"/>
                      <a:pt x="24" y="119"/>
                      <a:pt x="24" y="119"/>
                    </a:cubicBezTo>
                    <a:cubicBezTo>
                      <a:pt x="22" y="121"/>
                      <a:pt x="22" y="121"/>
                      <a:pt x="22" y="121"/>
                    </a:cubicBezTo>
                    <a:cubicBezTo>
                      <a:pt x="11" y="135"/>
                      <a:pt x="11" y="135"/>
                      <a:pt x="11" y="135"/>
                    </a:cubicBezTo>
                    <a:cubicBezTo>
                      <a:pt x="6" y="141"/>
                      <a:pt x="6" y="141"/>
                      <a:pt x="6" y="141"/>
                    </a:cubicBezTo>
                    <a:cubicBezTo>
                      <a:pt x="3" y="145"/>
                      <a:pt x="3" y="145"/>
                      <a:pt x="3" y="145"/>
                    </a:cubicBezTo>
                    <a:cubicBezTo>
                      <a:pt x="2" y="146"/>
                      <a:pt x="2" y="146"/>
                      <a:pt x="2" y="146"/>
                    </a:cubicBezTo>
                    <a:cubicBezTo>
                      <a:pt x="2" y="146"/>
                      <a:pt x="2" y="146"/>
                      <a:pt x="2" y="146"/>
                    </a:cubicBezTo>
                    <a:cubicBezTo>
                      <a:pt x="3" y="150"/>
                      <a:pt x="0" y="137"/>
                      <a:pt x="5" y="155"/>
                    </a:cubicBezTo>
                    <a:cubicBezTo>
                      <a:pt x="5" y="155"/>
                      <a:pt x="5" y="155"/>
                      <a:pt x="5" y="155"/>
                    </a:cubicBezTo>
                    <a:cubicBezTo>
                      <a:pt x="7" y="156"/>
                      <a:pt x="7" y="156"/>
                      <a:pt x="7" y="156"/>
                    </a:cubicBezTo>
                    <a:cubicBezTo>
                      <a:pt x="24" y="163"/>
                      <a:pt x="24" y="163"/>
                      <a:pt x="24" y="163"/>
                    </a:cubicBezTo>
                    <a:cubicBezTo>
                      <a:pt x="33" y="166"/>
                      <a:pt x="33" y="166"/>
                      <a:pt x="33" y="166"/>
                    </a:cubicBezTo>
                    <a:cubicBezTo>
                      <a:pt x="37" y="168"/>
                      <a:pt x="37" y="168"/>
                      <a:pt x="37" y="168"/>
                    </a:cubicBezTo>
                    <a:cubicBezTo>
                      <a:pt x="37" y="168"/>
                      <a:pt x="37" y="168"/>
                      <a:pt x="37" y="168"/>
                    </a:cubicBezTo>
                    <a:cubicBezTo>
                      <a:pt x="35" y="183"/>
                      <a:pt x="35" y="183"/>
                      <a:pt x="35" y="183"/>
                    </a:cubicBezTo>
                    <a:cubicBezTo>
                      <a:pt x="32" y="202"/>
                      <a:pt x="32" y="202"/>
                      <a:pt x="32" y="202"/>
                    </a:cubicBezTo>
                    <a:cubicBezTo>
                      <a:pt x="32" y="203"/>
                      <a:pt x="32" y="203"/>
                      <a:pt x="32" y="203"/>
                    </a:cubicBezTo>
                    <a:cubicBezTo>
                      <a:pt x="45" y="215"/>
                      <a:pt x="36" y="206"/>
                      <a:pt x="39" y="209"/>
                    </a:cubicBezTo>
                    <a:cubicBezTo>
                      <a:pt x="39" y="209"/>
                      <a:pt x="39" y="209"/>
                      <a:pt x="39" y="209"/>
                    </a:cubicBezTo>
                    <a:cubicBezTo>
                      <a:pt x="40" y="209"/>
                      <a:pt x="40" y="209"/>
                      <a:pt x="40" y="209"/>
                    </a:cubicBezTo>
                    <a:cubicBezTo>
                      <a:pt x="42" y="209"/>
                      <a:pt x="42" y="209"/>
                      <a:pt x="42" y="209"/>
                    </a:cubicBezTo>
                    <a:cubicBezTo>
                      <a:pt x="47" y="208"/>
                      <a:pt x="47" y="208"/>
                      <a:pt x="47" y="208"/>
                    </a:cubicBezTo>
                    <a:cubicBezTo>
                      <a:pt x="56" y="206"/>
                      <a:pt x="56" y="206"/>
                      <a:pt x="56" y="206"/>
                    </a:cubicBezTo>
                    <a:cubicBezTo>
                      <a:pt x="74" y="204"/>
                      <a:pt x="74" y="204"/>
                      <a:pt x="74" y="204"/>
                    </a:cubicBezTo>
                    <a:cubicBezTo>
                      <a:pt x="75" y="207"/>
                      <a:pt x="75" y="207"/>
                      <a:pt x="75" y="207"/>
                    </a:cubicBezTo>
                    <a:cubicBezTo>
                      <a:pt x="76" y="210"/>
                      <a:pt x="76" y="210"/>
                      <a:pt x="76" y="210"/>
                    </a:cubicBezTo>
                    <a:cubicBezTo>
                      <a:pt x="75" y="212"/>
                      <a:pt x="75" y="215"/>
                      <a:pt x="74" y="217"/>
                    </a:cubicBezTo>
                    <a:cubicBezTo>
                      <a:pt x="73" y="220"/>
                      <a:pt x="69" y="248"/>
                      <a:pt x="64" y="288"/>
                    </a:cubicBezTo>
                    <a:cubicBezTo>
                      <a:pt x="61" y="308"/>
                      <a:pt x="58" y="332"/>
                      <a:pt x="55" y="356"/>
                    </a:cubicBezTo>
                    <a:cubicBezTo>
                      <a:pt x="55" y="358"/>
                      <a:pt x="55" y="358"/>
                      <a:pt x="55" y="358"/>
                    </a:cubicBezTo>
                    <a:cubicBezTo>
                      <a:pt x="54" y="358"/>
                      <a:pt x="54" y="358"/>
                      <a:pt x="54" y="358"/>
                    </a:cubicBezTo>
                    <a:cubicBezTo>
                      <a:pt x="54" y="359"/>
                      <a:pt x="54" y="359"/>
                      <a:pt x="54" y="359"/>
                    </a:cubicBezTo>
                    <a:cubicBezTo>
                      <a:pt x="54" y="359"/>
                      <a:pt x="54" y="359"/>
                      <a:pt x="54" y="359"/>
                    </a:cubicBezTo>
                    <a:cubicBezTo>
                      <a:pt x="46" y="355"/>
                      <a:pt x="65" y="364"/>
                      <a:pt x="63" y="363"/>
                    </a:cubicBezTo>
                    <a:cubicBezTo>
                      <a:pt x="65" y="361"/>
                      <a:pt x="65" y="361"/>
                      <a:pt x="65" y="361"/>
                    </a:cubicBezTo>
                    <a:cubicBezTo>
                      <a:pt x="68" y="358"/>
                      <a:pt x="68" y="358"/>
                      <a:pt x="68" y="358"/>
                    </a:cubicBezTo>
                    <a:cubicBezTo>
                      <a:pt x="75" y="351"/>
                      <a:pt x="75" y="351"/>
                      <a:pt x="75" y="351"/>
                    </a:cubicBezTo>
                    <a:cubicBezTo>
                      <a:pt x="89" y="337"/>
                      <a:pt x="89" y="337"/>
                      <a:pt x="89" y="337"/>
                    </a:cubicBezTo>
                    <a:cubicBezTo>
                      <a:pt x="117" y="308"/>
                      <a:pt x="117" y="308"/>
                      <a:pt x="117" y="308"/>
                    </a:cubicBezTo>
                    <a:cubicBezTo>
                      <a:pt x="124" y="301"/>
                      <a:pt x="124" y="301"/>
                      <a:pt x="124" y="301"/>
                    </a:cubicBezTo>
                    <a:cubicBezTo>
                      <a:pt x="137" y="314"/>
                      <a:pt x="137" y="314"/>
                      <a:pt x="137" y="314"/>
                    </a:cubicBezTo>
                    <a:cubicBezTo>
                      <a:pt x="147" y="324"/>
                      <a:pt x="156" y="333"/>
                      <a:pt x="165" y="343"/>
                    </a:cubicBezTo>
                    <a:cubicBezTo>
                      <a:pt x="179" y="356"/>
                      <a:pt x="179" y="356"/>
                      <a:pt x="179" y="356"/>
                    </a:cubicBezTo>
                    <a:cubicBezTo>
                      <a:pt x="180" y="358"/>
                      <a:pt x="180" y="358"/>
                      <a:pt x="180" y="358"/>
                    </a:cubicBezTo>
                    <a:cubicBezTo>
                      <a:pt x="181" y="359"/>
                      <a:pt x="181" y="359"/>
                      <a:pt x="181" y="359"/>
                    </a:cubicBezTo>
                    <a:cubicBezTo>
                      <a:pt x="201" y="349"/>
                      <a:pt x="187" y="356"/>
                      <a:pt x="191" y="354"/>
                    </a:cubicBezTo>
                    <a:cubicBezTo>
                      <a:pt x="191" y="354"/>
                      <a:pt x="191" y="354"/>
                      <a:pt x="191" y="354"/>
                    </a:cubicBezTo>
                    <a:cubicBezTo>
                      <a:pt x="191" y="353"/>
                      <a:pt x="191" y="353"/>
                      <a:pt x="191" y="353"/>
                    </a:cubicBezTo>
                    <a:cubicBezTo>
                      <a:pt x="191" y="353"/>
                      <a:pt x="191" y="353"/>
                      <a:pt x="191" y="353"/>
                    </a:cubicBezTo>
                    <a:cubicBezTo>
                      <a:pt x="191" y="350"/>
                      <a:pt x="191" y="350"/>
                      <a:pt x="191" y="350"/>
                    </a:cubicBezTo>
                    <a:cubicBezTo>
                      <a:pt x="192" y="349"/>
                      <a:pt x="192" y="349"/>
                      <a:pt x="191" y="350"/>
                    </a:cubicBezTo>
                    <a:cubicBezTo>
                      <a:pt x="191" y="348"/>
                      <a:pt x="191" y="348"/>
                      <a:pt x="191" y="348"/>
                    </a:cubicBezTo>
                    <a:cubicBezTo>
                      <a:pt x="190" y="339"/>
                      <a:pt x="190" y="339"/>
                      <a:pt x="190" y="339"/>
                    </a:cubicBezTo>
                    <a:cubicBezTo>
                      <a:pt x="188" y="327"/>
                      <a:pt x="187" y="315"/>
                      <a:pt x="186" y="304"/>
                    </a:cubicBezTo>
                    <a:cubicBezTo>
                      <a:pt x="181" y="261"/>
                      <a:pt x="177" y="228"/>
                      <a:pt x="176" y="219"/>
                    </a:cubicBezTo>
                    <a:cubicBezTo>
                      <a:pt x="175" y="211"/>
                      <a:pt x="174" y="206"/>
                      <a:pt x="173" y="203"/>
                    </a:cubicBezTo>
                    <a:cubicBezTo>
                      <a:pt x="187" y="205"/>
                      <a:pt x="187" y="205"/>
                      <a:pt x="187" y="205"/>
                    </a:cubicBezTo>
                    <a:cubicBezTo>
                      <a:pt x="206" y="208"/>
                      <a:pt x="206" y="208"/>
                      <a:pt x="206" y="208"/>
                    </a:cubicBezTo>
                    <a:cubicBezTo>
                      <a:pt x="202" y="212"/>
                      <a:pt x="213" y="202"/>
                      <a:pt x="211" y="203"/>
                    </a:cubicBezTo>
                    <a:cubicBezTo>
                      <a:pt x="211" y="203"/>
                      <a:pt x="211" y="203"/>
                      <a:pt x="211" y="203"/>
                    </a:cubicBezTo>
                    <a:cubicBezTo>
                      <a:pt x="211" y="202"/>
                      <a:pt x="211" y="202"/>
                      <a:pt x="211" y="202"/>
                    </a:cubicBezTo>
                    <a:cubicBezTo>
                      <a:pt x="211" y="201"/>
                      <a:pt x="211" y="201"/>
                      <a:pt x="211" y="201"/>
                    </a:cubicBezTo>
                    <a:cubicBezTo>
                      <a:pt x="211" y="198"/>
                      <a:pt x="211" y="198"/>
                      <a:pt x="211" y="198"/>
                    </a:cubicBezTo>
                    <a:cubicBezTo>
                      <a:pt x="210" y="194"/>
                      <a:pt x="210" y="194"/>
                      <a:pt x="210" y="194"/>
                    </a:cubicBezTo>
                    <a:cubicBezTo>
                      <a:pt x="209" y="184"/>
                      <a:pt x="209" y="184"/>
                      <a:pt x="209" y="184"/>
                    </a:cubicBezTo>
                    <a:cubicBezTo>
                      <a:pt x="206" y="167"/>
                      <a:pt x="206" y="167"/>
                      <a:pt x="206" y="167"/>
                    </a:cubicBezTo>
                    <a:cubicBezTo>
                      <a:pt x="208" y="167"/>
                      <a:pt x="216" y="162"/>
                      <a:pt x="219" y="162"/>
                    </a:cubicBezTo>
                    <a:cubicBezTo>
                      <a:pt x="237" y="155"/>
                      <a:pt x="237" y="155"/>
                      <a:pt x="237" y="155"/>
                    </a:cubicBezTo>
                    <a:cubicBezTo>
                      <a:pt x="239" y="154"/>
                      <a:pt x="239" y="154"/>
                      <a:pt x="239" y="154"/>
                    </a:cubicBezTo>
                    <a:cubicBezTo>
                      <a:pt x="239" y="154"/>
                      <a:pt x="239" y="154"/>
                      <a:pt x="239" y="154"/>
                    </a:cubicBezTo>
                    <a:cubicBezTo>
                      <a:pt x="240" y="154"/>
                      <a:pt x="240" y="154"/>
                      <a:pt x="240" y="154"/>
                    </a:cubicBezTo>
                    <a:cubicBezTo>
                      <a:pt x="238" y="159"/>
                      <a:pt x="242" y="146"/>
                      <a:pt x="241" y="147"/>
                    </a:cubicBezTo>
                    <a:close/>
                    <a:moveTo>
                      <a:pt x="177" y="333"/>
                    </a:moveTo>
                    <a:cubicBezTo>
                      <a:pt x="178" y="339"/>
                      <a:pt x="178" y="339"/>
                      <a:pt x="178" y="339"/>
                    </a:cubicBezTo>
                    <a:cubicBezTo>
                      <a:pt x="178" y="339"/>
                      <a:pt x="178" y="339"/>
                      <a:pt x="178" y="339"/>
                    </a:cubicBezTo>
                    <a:cubicBezTo>
                      <a:pt x="168" y="330"/>
                      <a:pt x="159" y="320"/>
                      <a:pt x="149" y="310"/>
                    </a:cubicBezTo>
                    <a:cubicBezTo>
                      <a:pt x="134" y="296"/>
                      <a:pt x="134" y="296"/>
                      <a:pt x="134" y="296"/>
                    </a:cubicBezTo>
                    <a:cubicBezTo>
                      <a:pt x="130" y="292"/>
                      <a:pt x="130" y="292"/>
                      <a:pt x="130" y="292"/>
                    </a:cubicBezTo>
                    <a:cubicBezTo>
                      <a:pt x="128" y="290"/>
                      <a:pt x="128" y="290"/>
                      <a:pt x="128" y="290"/>
                    </a:cubicBezTo>
                    <a:cubicBezTo>
                      <a:pt x="128" y="290"/>
                      <a:pt x="128" y="290"/>
                      <a:pt x="128" y="290"/>
                    </a:cubicBezTo>
                    <a:cubicBezTo>
                      <a:pt x="127" y="289"/>
                      <a:pt x="127" y="289"/>
                      <a:pt x="127" y="289"/>
                    </a:cubicBezTo>
                    <a:cubicBezTo>
                      <a:pt x="134" y="289"/>
                      <a:pt x="119" y="289"/>
                      <a:pt x="120" y="289"/>
                    </a:cubicBezTo>
                    <a:cubicBezTo>
                      <a:pt x="120" y="290"/>
                      <a:pt x="120" y="290"/>
                      <a:pt x="120" y="290"/>
                    </a:cubicBezTo>
                    <a:cubicBezTo>
                      <a:pt x="119" y="291"/>
                      <a:pt x="119" y="291"/>
                      <a:pt x="119" y="291"/>
                    </a:cubicBezTo>
                    <a:cubicBezTo>
                      <a:pt x="112" y="298"/>
                      <a:pt x="112" y="298"/>
                      <a:pt x="112" y="298"/>
                    </a:cubicBezTo>
                    <a:cubicBezTo>
                      <a:pt x="83" y="329"/>
                      <a:pt x="83" y="329"/>
                      <a:pt x="83" y="329"/>
                    </a:cubicBezTo>
                    <a:cubicBezTo>
                      <a:pt x="69" y="344"/>
                      <a:pt x="69" y="344"/>
                      <a:pt x="69" y="344"/>
                    </a:cubicBezTo>
                    <a:cubicBezTo>
                      <a:pt x="65" y="348"/>
                      <a:pt x="65" y="348"/>
                      <a:pt x="65" y="348"/>
                    </a:cubicBezTo>
                    <a:cubicBezTo>
                      <a:pt x="67" y="326"/>
                      <a:pt x="70" y="305"/>
                      <a:pt x="72" y="287"/>
                    </a:cubicBezTo>
                    <a:cubicBezTo>
                      <a:pt x="76" y="245"/>
                      <a:pt x="79" y="218"/>
                      <a:pt x="79" y="218"/>
                    </a:cubicBezTo>
                    <a:cubicBezTo>
                      <a:pt x="79" y="217"/>
                      <a:pt x="79" y="217"/>
                      <a:pt x="79" y="217"/>
                    </a:cubicBezTo>
                    <a:cubicBezTo>
                      <a:pt x="86" y="235"/>
                      <a:pt x="86" y="235"/>
                      <a:pt x="86" y="235"/>
                    </a:cubicBezTo>
                    <a:cubicBezTo>
                      <a:pt x="87" y="236"/>
                      <a:pt x="87" y="236"/>
                      <a:pt x="87" y="236"/>
                    </a:cubicBezTo>
                    <a:cubicBezTo>
                      <a:pt x="90" y="237"/>
                      <a:pt x="79" y="234"/>
                      <a:pt x="95" y="239"/>
                    </a:cubicBezTo>
                    <a:cubicBezTo>
                      <a:pt x="95" y="239"/>
                      <a:pt x="95" y="239"/>
                      <a:pt x="95" y="239"/>
                    </a:cubicBezTo>
                    <a:cubicBezTo>
                      <a:pt x="95" y="238"/>
                      <a:pt x="95" y="238"/>
                      <a:pt x="95" y="238"/>
                    </a:cubicBezTo>
                    <a:cubicBezTo>
                      <a:pt x="97" y="237"/>
                      <a:pt x="97" y="237"/>
                      <a:pt x="97" y="237"/>
                    </a:cubicBezTo>
                    <a:cubicBezTo>
                      <a:pt x="101" y="233"/>
                      <a:pt x="101" y="233"/>
                      <a:pt x="101" y="233"/>
                    </a:cubicBezTo>
                    <a:cubicBezTo>
                      <a:pt x="109" y="227"/>
                      <a:pt x="109" y="227"/>
                      <a:pt x="109" y="227"/>
                    </a:cubicBezTo>
                    <a:cubicBezTo>
                      <a:pt x="122" y="216"/>
                      <a:pt x="122" y="216"/>
                      <a:pt x="122" y="216"/>
                    </a:cubicBezTo>
                    <a:cubicBezTo>
                      <a:pt x="123" y="216"/>
                      <a:pt x="123" y="216"/>
                      <a:pt x="123" y="216"/>
                    </a:cubicBezTo>
                    <a:cubicBezTo>
                      <a:pt x="127" y="219"/>
                      <a:pt x="127" y="219"/>
                      <a:pt x="127" y="219"/>
                    </a:cubicBezTo>
                    <a:cubicBezTo>
                      <a:pt x="134" y="226"/>
                      <a:pt x="134" y="226"/>
                      <a:pt x="134" y="226"/>
                    </a:cubicBezTo>
                    <a:cubicBezTo>
                      <a:pt x="150" y="238"/>
                      <a:pt x="150" y="238"/>
                      <a:pt x="150" y="238"/>
                    </a:cubicBezTo>
                    <a:cubicBezTo>
                      <a:pt x="151" y="238"/>
                      <a:pt x="151" y="238"/>
                      <a:pt x="151" y="238"/>
                    </a:cubicBezTo>
                    <a:cubicBezTo>
                      <a:pt x="165" y="234"/>
                      <a:pt x="155" y="237"/>
                      <a:pt x="158" y="236"/>
                    </a:cubicBezTo>
                    <a:cubicBezTo>
                      <a:pt x="158" y="236"/>
                      <a:pt x="158" y="236"/>
                      <a:pt x="158" y="236"/>
                    </a:cubicBezTo>
                    <a:cubicBezTo>
                      <a:pt x="159" y="234"/>
                      <a:pt x="159" y="234"/>
                      <a:pt x="159" y="234"/>
                    </a:cubicBezTo>
                    <a:cubicBezTo>
                      <a:pt x="160" y="232"/>
                      <a:pt x="160" y="232"/>
                      <a:pt x="160" y="232"/>
                    </a:cubicBezTo>
                    <a:cubicBezTo>
                      <a:pt x="161" y="227"/>
                      <a:pt x="161" y="227"/>
                      <a:pt x="161" y="227"/>
                    </a:cubicBezTo>
                    <a:cubicBezTo>
                      <a:pt x="165" y="218"/>
                      <a:pt x="165" y="218"/>
                      <a:pt x="165" y="218"/>
                    </a:cubicBezTo>
                    <a:cubicBezTo>
                      <a:pt x="166" y="216"/>
                      <a:pt x="166" y="216"/>
                      <a:pt x="166" y="216"/>
                    </a:cubicBezTo>
                    <a:cubicBezTo>
                      <a:pt x="166" y="217"/>
                      <a:pt x="166" y="219"/>
                      <a:pt x="165" y="220"/>
                    </a:cubicBezTo>
                    <a:cubicBezTo>
                      <a:pt x="165" y="224"/>
                      <a:pt x="168" y="254"/>
                      <a:pt x="173" y="298"/>
                    </a:cubicBezTo>
                    <a:cubicBezTo>
                      <a:pt x="174" y="309"/>
                      <a:pt x="176" y="320"/>
                      <a:pt x="177" y="333"/>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0" name="TextBox 109"/>
            <p:cNvSpPr txBox="1"/>
            <p:nvPr/>
          </p:nvSpPr>
          <p:spPr>
            <a:xfrm>
              <a:off x="2489200" y="2084097"/>
              <a:ext cx="3153154" cy="1569660"/>
            </a:xfrm>
            <a:prstGeom prst="rect">
              <a:avLst/>
            </a:prstGeom>
            <a:noFill/>
          </p:spPr>
          <p:txBody>
            <a:bodyPr wrap="square" rtlCol="0">
              <a:spAutoFit/>
            </a:bodyPr>
            <a:lstStyle/>
            <a:p>
              <a:r>
                <a:rPr lang="en-US" sz="3200" dirty="0" smtClean="0"/>
                <a:t>Solution: </a:t>
              </a:r>
              <a:r>
                <a:rPr lang="en-US" sz="3200" dirty="0" smtClean="0">
                  <a:solidFill>
                    <a:srgbClr val="7CABDD"/>
                  </a:solidFill>
                </a:rPr>
                <a:t>Cache and render on the </a:t>
              </a:r>
              <a:r>
                <a:rPr lang="en-US" sz="3200" dirty="0" smtClean="0">
                  <a:solidFill>
                    <a:srgbClr val="7CABDD"/>
                  </a:solidFill>
                </a:rPr>
                <a:t>client</a:t>
              </a:r>
              <a:endParaRPr lang="en-US" sz="3200" dirty="0">
                <a:solidFill>
                  <a:srgbClr val="7CABDD"/>
                </a:solidFill>
              </a:endParaRPr>
            </a:p>
          </p:txBody>
        </p:sp>
      </p:grpSp>
      <p:grpSp>
        <p:nvGrpSpPr>
          <p:cNvPr id="113" name="Group 112"/>
          <p:cNvGrpSpPr/>
          <p:nvPr/>
        </p:nvGrpSpPr>
        <p:grpSpPr>
          <a:xfrm>
            <a:off x="4991270" y="5105177"/>
            <a:ext cx="4577863" cy="1569660"/>
            <a:chOff x="705333" y="3805414"/>
            <a:chExt cx="4577863" cy="1569660"/>
          </a:xfrm>
        </p:grpSpPr>
        <p:grpSp>
          <p:nvGrpSpPr>
            <p:cNvPr id="114" name="Grupa 25"/>
            <p:cNvGrpSpPr/>
            <p:nvPr/>
          </p:nvGrpSpPr>
          <p:grpSpPr>
            <a:xfrm>
              <a:off x="705333" y="4052767"/>
              <a:ext cx="1512168" cy="939713"/>
              <a:chOff x="5856288" y="1041401"/>
              <a:chExt cx="2058987" cy="1279525"/>
            </a:xfrm>
            <a:solidFill>
              <a:srgbClr val="6D6E71"/>
            </a:solidFill>
          </p:grpSpPr>
          <p:sp>
            <p:nvSpPr>
              <p:cNvPr id="116" name="Freeform 32"/>
              <p:cNvSpPr>
                <a:spLocks/>
              </p:cNvSpPr>
              <p:nvPr/>
            </p:nvSpPr>
            <p:spPr bwMode="auto">
              <a:xfrm>
                <a:off x="7059613" y="1071563"/>
                <a:ext cx="787400" cy="858838"/>
              </a:xfrm>
              <a:custGeom>
                <a:avLst/>
                <a:gdLst/>
                <a:ahLst/>
                <a:cxnLst>
                  <a:cxn ang="0">
                    <a:pos x="198" y="106"/>
                  </a:cxn>
                  <a:cxn ang="0">
                    <a:pos x="96" y="161"/>
                  </a:cxn>
                  <a:cxn ang="0">
                    <a:pos x="85" y="120"/>
                  </a:cxn>
                  <a:cxn ang="0">
                    <a:pos x="137" y="59"/>
                  </a:cxn>
                  <a:cxn ang="0">
                    <a:pos x="150" y="67"/>
                  </a:cxn>
                  <a:cxn ang="0">
                    <a:pos x="137" y="115"/>
                  </a:cxn>
                  <a:cxn ang="0">
                    <a:pos x="162" y="119"/>
                  </a:cxn>
                  <a:cxn ang="0">
                    <a:pos x="184" y="105"/>
                  </a:cxn>
                  <a:cxn ang="0">
                    <a:pos x="193" y="82"/>
                  </a:cxn>
                  <a:cxn ang="0">
                    <a:pos x="180" y="75"/>
                  </a:cxn>
                  <a:cxn ang="0">
                    <a:pos x="182" y="19"/>
                  </a:cxn>
                  <a:cxn ang="0">
                    <a:pos x="148" y="28"/>
                  </a:cxn>
                  <a:cxn ang="0">
                    <a:pos x="109" y="33"/>
                  </a:cxn>
                  <a:cxn ang="0">
                    <a:pos x="65" y="58"/>
                  </a:cxn>
                  <a:cxn ang="0">
                    <a:pos x="84" y="9"/>
                  </a:cxn>
                  <a:cxn ang="0">
                    <a:pos x="28" y="24"/>
                  </a:cxn>
                  <a:cxn ang="0">
                    <a:pos x="17" y="30"/>
                  </a:cxn>
                  <a:cxn ang="0">
                    <a:pos x="21" y="58"/>
                  </a:cxn>
                  <a:cxn ang="0">
                    <a:pos x="11" y="87"/>
                  </a:cxn>
                  <a:cxn ang="0">
                    <a:pos x="14" y="118"/>
                  </a:cxn>
                  <a:cxn ang="0">
                    <a:pos x="25" y="116"/>
                  </a:cxn>
                  <a:cxn ang="0">
                    <a:pos x="49" y="115"/>
                  </a:cxn>
                  <a:cxn ang="0">
                    <a:pos x="21" y="163"/>
                  </a:cxn>
                  <a:cxn ang="0">
                    <a:pos x="42" y="168"/>
                  </a:cxn>
                  <a:cxn ang="0">
                    <a:pos x="68" y="179"/>
                  </a:cxn>
                  <a:cxn ang="0">
                    <a:pos x="81" y="199"/>
                  </a:cxn>
                  <a:cxn ang="0">
                    <a:pos x="118" y="220"/>
                  </a:cxn>
                  <a:cxn ang="0">
                    <a:pos x="143" y="224"/>
                  </a:cxn>
                  <a:cxn ang="0">
                    <a:pos x="183" y="198"/>
                  </a:cxn>
                  <a:cxn ang="0">
                    <a:pos x="195" y="176"/>
                  </a:cxn>
                  <a:cxn ang="0">
                    <a:pos x="178" y="168"/>
                  </a:cxn>
                  <a:cxn ang="0">
                    <a:pos x="207" y="113"/>
                  </a:cxn>
                </a:cxnLst>
                <a:rect l="0" t="0" r="r" b="b"/>
                <a:pathLst>
                  <a:path w="210" h="229">
                    <a:moveTo>
                      <a:pt x="207" y="113"/>
                    </a:moveTo>
                    <a:cubicBezTo>
                      <a:pt x="205" y="110"/>
                      <a:pt x="202" y="107"/>
                      <a:pt x="198" y="106"/>
                    </a:cubicBezTo>
                    <a:cubicBezTo>
                      <a:pt x="192" y="104"/>
                      <a:pt x="190" y="105"/>
                      <a:pt x="178" y="113"/>
                    </a:cubicBezTo>
                    <a:cubicBezTo>
                      <a:pt x="135" y="139"/>
                      <a:pt x="110" y="153"/>
                      <a:pt x="96" y="161"/>
                    </a:cubicBezTo>
                    <a:cubicBezTo>
                      <a:pt x="90" y="127"/>
                      <a:pt x="90" y="127"/>
                      <a:pt x="88" y="124"/>
                    </a:cubicBezTo>
                    <a:cubicBezTo>
                      <a:pt x="87" y="122"/>
                      <a:pt x="86" y="121"/>
                      <a:pt x="85" y="120"/>
                    </a:cubicBezTo>
                    <a:cubicBezTo>
                      <a:pt x="97" y="106"/>
                      <a:pt x="110" y="91"/>
                      <a:pt x="121" y="78"/>
                    </a:cubicBezTo>
                    <a:cubicBezTo>
                      <a:pt x="128" y="70"/>
                      <a:pt x="133" y="64"/>
                      <a:pt x="137" y="59"/>
                    </a:cubicBezTo>
                    <a:cubicBezTo>
                      <a:pt x="134" y="72"/>
                      <a:pt x="134" y="72"/>
                      <a:pt x="134" y="72"/>
                    </a:cubicBezTo>
                    <a:cubicBezTo>
                      <a:pt x="140" y="73"/>
                      <a:pt x="144" y="71"/>
                      <a:pt x="150" y="67"/>
                    </a:cubicBezTo>
                    <a:cubicBezTo>
                      <a:pt x="146" y="78"/>
                      <a:pt x="141" y="90"/>
                      <a:pt x="136" y="102"/>
                    </a:cubicBezTo>
                    <a:cubicBezTo>
                      <a:pt x="134" y="106"/>
                      <a:pt x="135" y="111"/>
                      <a:pt x="137" y="115"/>
                    </a:cubicBezTo>
                    <a:cubicBezTo>
                      <a:pt x="139" y="118"/>
                      <a:pt x="143" y="121"/>
                      <a:pt x="147" y="122"/>
                    </a:cubicBezTo>
                    <a:cubicBezTo>
                      <a:pt x="152" y="123"/>
                      <a:pt x="155" y="122"/>
                      <a:pt x="162" y="119"/>
                    </a:cubicBezTo>
                    <a:cubicBezTo>
                      <a:pt x="165" y="117"/>
                      <a:pt x="169" y="114"/>
                      <a:pt x="174" y="111"/>
                    </a:cubicBezTo>
                    <a:cubicBezTo>
                      <a:pt x="177" y="109"/>
                      <a:pt x="182" y="106"/>
                      <a:pt x="184" y="105"/>
                    </a:cubicBezTo>
                    <a:cubicBezTo>
                      <a:pt x="185" y="104"/>
                      <a:pt x="186" y="104"/>
                      <a:pt x="188" y="103"/>
                    </a:cubicBezTo>
                    <a:cubicBezTo>
                      <a:pt x="195" y="99"/>
                      <a:pt x="197" y="90"/>
                      <a:pt x="193" y="82"/>
                    </a:cubicBezTo>
                    <a:cubicBezTo>
                      <a:pt x="191" y="79"/>
                      <a:pt x="187" y="76"/>
                      <a:pt x="183" y="75"/>
                    </a:cubicBezTo>
                    <a:cubicBezTo>
                      <a:pt x="182" y="75"/>
                      <a:pt x="181" y="75"/>
                      <a:pt x="180" y="75"/>
                    </a:cubicBezTo>
                    <a:cubicBezTo>
                      <a:pt x="196" y="34"/>
                      <a:pt x="195" y="32"/>
                      <a:pt x="192" y="26"/>
                    </a:cubicBezTo>
                    <a:cubicBezTo>
                      <a:pt x="190" y="22"/>
                      <a:pt x="186" y="19"/>
                      <a:pt x="182" y="19"/>
                    </a:cubicBezTo>
                    <a:cubicBezTo>
                      <a:pt x="175" y="17"/>
                      <a:pt x="171" y="18"/>
                      <a:pt x="150" y="31"/>
                    </a:cubicBezTo>
                    <a:cubicBezTo>
                      <a:pt x="150" y="30"/>
                      <a:pt x="149" y="29"/>
                      <a:pt x="148" y="28"/>
                    </a:cubicBezTo>
                    <a:cubicBezTo>
                      <a:pt x="146" y="25"/>
                      <a:pt x="143" y="22"/>
                      <a:pt x="139" y="21"/>
                    </a:cubicBezTo>
                    <a:cubicBezTo>
                      <a:pt x="133" y="19"/>
                      <a:pt x="133" y="19"/>
                      <a:pt x="109" y="33"/>
                    </a:cubicBezTo>
                    <a:cubicBezTo>
                      <a:pt x="98" y="39"/>
                      <a:pt x="84" y="48"/>
                      <a:pt x="69" y="56"/>
                    </a:cubicBezTo>
                    <a:cubicBezTo>
                      <a:pt x="68" y="57"/>
                      <a:pt x="67" y="58"/>
                      <a:pt x="65" y="58"/>
                    </a:cubicBezTo>
                    <a:cubicBezTo>
                      <a:pt x="66" y="58"/>
                      <a:pt x="66" y="58"/>
                      <a:pt x="66" y="57"/>
                    </a:cubicBezTo>
                    <a:cubicBezTo>
                      <a:pt x="86" y="25"/>
                      <a:pt x="90" y="18"/>
                      <a:pt x="84" y="9"/>
                    </a:cubicBezTo>
                    <a:cubicBezTo>
                      <a:pt x="82" y="5"/>
                      <a:pt x="79" y="3"/>
                      <a:pt x="74" y="2"/>
                    </a:cubicBezTo>
                    <a:cubicBezTo>
                      <a:pt x="66" y="0"/>
                      <a:pt x="60" y="3"/>
                      <a:pt x="28" y="24"/>
                    </a:cubicBezTo>
                    <a:cubicBezTo>
                      <a:pt x="25" y="26"/>
                      <a:pt x="21" y="28"/>
                      <a:pt x="19" y="29"/>
                    </a:cubicBezTo>
                    <a:cubicBezTo>
                      <a:pt x="18" y="30"/>
                      <a:pt x="18" y="30"/>
                      <a:pt x="17" y="30"/>
                    </a:cubicBezTo>
                    <a:cubicBezTo>
                      <a:pt x="10" y="35"/>
                      <a:pt x="7" y="44"/>
                      <a:pt x="12" y="51"/>
                    </a:cubicBezTo>
                    <a:cubicBezTo>
                      <a:pt x="14" y="55"/>
                      <a:pt x="17" y="57"/>
                      <a:pt x="21" y="58"/>
                    </a:cubicBezTo>
                    <a:cubicBezTo>
                      <a:pt x="25" y="59"/>
                      <a:pt x="27" y="59"/>
                      <a:pt x="30" y="58"/>
                    </a:cubicBezTo>
                    <a:cubicBezTo>
                      <a:pt x="25" y="66"/>
                      <a:pt x="18" y="75"/>
                      <a:pt x="11" y="87"/>
                    </a:cubicBezTo>
                    <a:cubicBezTo>
                      <a:pt x="3" y="98"/>
                      <a:pt x="0" y="103"/>
                      <a:pt x="5" y="111"/>
                    </a:cubicBezTo>
                    <a:cubicBezTo>
                      <a:pt x="7" y="114"/>
                      <a:pt x="10" y="117"/>
                      <a:pt x="14" y="118"/>
                    </a:cubicBezTo>
                    <a:cubicBezTo>
                      <a:pt x="18" y="119"/>
                      <a:pt x="22" y="118"/>
                      <a:pt x="25" y="116"/>
                    </a:cubicBezTo>
                    <a:cubicBezTo>
                      <a:pt x="25" y="116"/>
                      <a:pt x="25" y="116"/>
                      <a:pt x="25" y="116"/>
                    </a:cubicBezTo>
                    <a:cubicBezTo>
                      <a:pt x="39" y="108"/>
                      <a:pt x="55" y="99"/>
                      <a:pt x="71" y="90"/>
                    </a:cubicBezTo>
                    <a:cubicBezTo>
                      <a:pt x="63" y="100"/>
                      <a:pt x="55" y="108"/>
                      <a:pt x="49" y="115"/>
                    </a:cubicBezTo>
                    <a:cubicBezTo>
                      <a:pt x="42" y="124"/>
                      <a:pt x="35" y="131"/>
                      <a:pt x="30" y="136"/>
                    </a:cubicBezTo>
                    <a:cubicBezTo>
                      <a:pt x="21" y="147"/>
                      <a:pt x="16" y="153"/>
                      <a:pt x="21" y="163"/>
                    </a:cubicBezTo>
                    <a:cubicBezTo>
                      <a:pt x="23" y="166"/>
                      <a:pt x="27" y="169"/>
                      <a:pt x="30" y="170"/>
                    </a:cubicBezTo>
                    <a:cubicBezTo>
                      <a:pt x="34" y="171"/>
                      <a:pt x="39" y="170"/>
                      <a:pt x="42" y="168"/>
                    </a:cubicBezTo>
                    <a:cubicBezTo>
                      <a:pt x="50" y="164"/>
                      <a:pt x="58" y="159"/>
                      <a:pt x="64" y="155"/>
                    </a:cubicBezTo>
                    <a:cubicBezTo>
                      <a:pt x="66" y="164"/>
                      <a:pt x="68" y="173"/>
                      <a:pt x="68" y="179"/>
                    </a:cubicBezTo>
                    <a:cubicBezTo>
                      <a:pt x="70" y="189"/>
                      <a:pt x="70" y="189"/>
                      <a:pt x="72" y="191"/>
                    </a:cubicBezTo>
                    <a:cubicBezTo>
                      <a:pt x="74" y="195"/>
                      <a:pt x="77" y="198"/>
                      <a:pt x="81" y="199"/>
                    </a:cubicBezTo>
                    <a:cubicBezTo>
                      <a:pt x="87" y="200"/>
                      <a:pt x="89" y="201"/>
                      <a:pt x="139" y="172"/>
                    </a:cubicBezTo>
                    <a:cubicBezTo>
                      <a:pt x="112" y="210"/>
                      <a:pt x="114" y="213"/>
                      <a:pt x="118" y="220"/>
                    </a:cubicBezTo>
                    <a:cubicBezTo>
                      <a:pt x="120" y="224"/>
                      <a:pt x="124" y="226"/>
                      <a:pt x="128" y="227"/>
                    </a:cubicBezTo>
                    <a:cubicBezTo>
                      <a:pt x="133" y="229"/>
                      <a:pt x="136" y="228"/>
                      <a:pt x="143" y="224"/>
                    </a:cubicBezTo>
                    <a:cubicBezTo>
                      <a:pt x="147" y="222"/>
                      <a:pt x="152" y="218"/>
                      <a:pt x="160" y="213"/>
                    </a:cubicBezTo>
                    <a:cubicBezTo>
                      <a:pt x="167" y="208"/>
                      <a:pt x="178" y="201"/>
                      <a:pt x="183" y="198"/>
                    </a:cubicBezTo>
                    <a:cubicBezTo>
                      <a:pt x="186" y="198"/>
                      <a:pt x="188" y="197"/>
                      <a:pt x="190" y="196"/>
                    </a:cubicBezTo>
                    <a:cubicBezTo>
                      <a:pt x="197" y="192"/>
                      <a:pt x="199" y="183"/>
                      <a:pt x="195" y="176"/>
                    </a:cubicBezTo>
                    <a:cubicBezTo>
                      <a:pt x="193" y="172"/>
                      <a:pt x="189" y="169"/>
                      <a:pt x="185" y="168"/>
                    </a:cubicBezTo>
                    <a:cubicBezTo>
                      <a:pt x="183" y="168"/>
                      <a:pt x="181" y="168"/>
                      <a:pt x="178" y="168"/>
                    </a:cubicBezTo>
                    <a:cubicBezTo>
                      <a:pt x="187" y="156"/>
                      <a:pt x="196" y="143"/>
                      <a:pt x="206" y="130"/>
                    </a:cubicBezTo>
                    <a:cubicBezTo>
                      <a:pt x="210" y="125"/>
                      <a:pt x="210" y="118"/>
                      <a:pt x="207" y="113"/>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33"/>
              <p:cNvSpPr>
                <a:spLocks noEditPoints="1"/>
              </p:cNvSpPr>
              <p:nvPr/>
            </p:nvSpPr>
            <p:spPr bwMode="auto">
              <a:xfrm>
                <a:off x="7023100" y="1041401"/>
                <a:ext cx="892175" cy="900113"/>
              </a:xfrm>
              <a:custGeom>
                <a:avLst/>
                <a:gdLst/>
                <a:ahLst/>
                <a:cxnLst>
                  <a:cxn ang="0">
                    <a:pos x="166" y="133"/>
                  </a:cxn>
                  <a:cxn ang="0">
                    <a:pos x="114" y="88"/>
                  </a:cxn>
                  <a:cxn ang="0">
                    <a:pos x="238" y="129"/>
                  </a:cxn>
                  <a:cxn ang="0">
                    <a:pos x="204" y="157"/>
                  </a:cxn>
                  <a:cxn ang="0">
                    <a:pos x="174" y="211"/>
                  </a:cxn>
                  <a:cxn ang="0">
                    <a:pos x="152" y="206"/>
                  </a:cxn>
                  <a:cxn ang="0">
                    <a:pos x="98" y="233"/>
                  </a:cxn>
                  <a:cxn ang="0">
                    <a:pos x="80" y="203"/>
                  </a:cxn>
                  <a:cxn ang="0">
                    <a:pos x="45" y="212"/>
                  </a:cxn>
                  <a:cxn ang="0">
                    <a:pos x="28" y="169"/>
                  </a:cxn>
                  <a:cxn ang="0">
                    <a:pos x="2" y="129"/>
                  </a:cxn>
                  <a:cxn ang="0">
                    <a:pos x="33" y="87"/>
                  </a:cxn>
                  <a:cxn ang="0">
                    <a:pos x="28" y="45"/>
                  </a:cxn>
                  <a:cxn ang="0">
                    <a:pos x="78" y="35"/>
                  </a:cxn>
                  <a:cxn ang="0">
                    <a:pos x="89" y="28"/>
                  </a:cxn>
                  <a:cxn ang="0">
                    <a:pos x="129" y="2"/>
                  </a:cxn>
                  <a:cxn ang="0">
                    <a:pos x="158" y="37"/>
                  </a:cxn>
                  <a:cxn ang="0">
                    <a:pos x="195" y="31"/>
                  </a:cxn>
                  <a:cxn ang="0">
                    <a:pos x="203" y="88"/>
                  </a:cxn>
                  <a:cxn ang="0">
                    <a:pos x="198" y="95"/>
                  </a:cxn>
                  <a:cxn ang="0">
                    <a:pos x="203" y="55"/>
                  </a:cxn>
                  <a:cxn ang="0">
                    <a:pos x="168" y="43"/>
                  </a:cxn>
                  <a:cxn ang="0">
                    <a:pos x="143" y="43"/>
                  </a:cxn>
                  <a:cxn ang="0">
                    <a:pos x="141" y="41"/>
                  </a:cxn>
                  <a:cxn ang="0">
                    <a:pos x="138" y="37"/>
                  </a:cxn>
                  <a:cxn ang="0">
                    <a:pos x="103" y="27"/>
                  </a:cxn>
                  <a:cxn ang="0">
                    <a:pos x="96" y="44"/>
                  </a:cxn>
                  <a:cxn ang="0">
                    <a:pos x="70" y="46"/>
                  </a:cxn>
                  <a:cxn ang="0">
                    <a:pos x="51" y="72"/>
                  </a:cxn>
                  <a:cxn ang="0">
                    <a:pos x="52" y="81"/>
                  </a:cxn>
                  <a:cxn ang="0">
                    <a:pos x="33" y="103"/>
                  </a:cxn>
                  <a:cxn ang="0">
                    <a:pos x="36" y="133"/>
                  </a:cxn>
                  <a:cxn ang="0">
                    <a:pos x="46" y="139"/>
                  </a:cxn>
                  <a:cxn ang="0">
                    <a:pos x="47" y="173"/>
                  </a:cxn>
                  <a:cxn ang="0">
                    <a:pos x="84" y="186"/>
                  </a:cxn>
                  <a:cxn ang="0">
                    <a:pos x="87" y="187"/>
                  </a:cxn>
                  <a:cxn ang="0">
                    <a:pos x="110" y="220"/>
                  </a:cxn>
                  <a:cxn ang="0">
                    <a:pos x="135" y="201"/>
                  </a:cxn>
                  <a:cxn ang="0">
                    <a:pos x="143" y="190"/>
                  </a:cxn>
                  <a:cxn ang="0">
                    <a:pos x="154" y="186"/>
                  </a:cxn>
                  <a:cxn ang="0">
                    <a:pos x="163" y="184"/>
                  </a:cxn>
                  <a:cxn ang="0">
                    <a:pos x="185" y="196"/>
                  </a:cxn>
                  <a:cxn ang="0">
                    <a:pos x="188" y="164"/>
                  </a:cxn>
                  <a:cxn ang="0">
                    <a:pos x="191" y="142"/>
                  </a:cxn>
                  <a:cxn ang="0">
                    <a:pos x="193" y="139"/>
                  </a:cxn>
                  <a:cxn ang="0">
                    <a:pos x="224" y="129"/>
                  </a:cxn>
                  <a:cxn ang="0">
                    <a:pos x="237" y="119"/>
                  </a:cxn>
                  <a:cxn ang="0">
                    <a:pos x="109" y="220"/>
                  </a:cxn>
                </a:cxnLst>
                <a:rect l="0" t="0" r="r" b="b"/>
                <a:pathLst>
                  <a:path w="238" h="240">
                    <a:moveTo>
                      <a:pt x="112" y="162"/>
                    </a:moveTo>
                    <a:cubicBezTo>
                      <a:pt x="113" y="161"/>
                      <a:pt x="94" y="162"/>
                      <a:pt x="81" y="141"/>
                    </a:cubicBezTo>
                    <a:cubicBezTo>
                      <a:pt x="65" y="122"/>
                      <a:pt x="76" y="77"/>
                      <a:pt x="114" y="72"/>
                    </a:cubicBezTo>
                    <a:cubicBezTo>
                      <a:pt x="150" y="65"/>
                      <a:pt x="178" y="107"/>
                      <a:pt x="166" y="133"/>
                    </a:cubicBezTo>
                    <a:cubicBezTo>
                      <a:pt x="157" y="161"/>
                      <a:pt x="134" y="166"/>
                      <a:pt x="132" y="165"/>
                    </a:cubicBezTo>
                    <a:cubicBezTo>
                      <a:pt x="120" y="162"/>
                      <a:pt x="113" y="153"/>
                      <a:pt x="128" y="149"/>
                    </a:cubicBezTo>
                    <a:cubicBezTo>
                      <a:pt x="131" y="148"/>
                      <a:pt x="146" y="143"/>
                      <a:pt x="150" y="125"/>
                    </a:cubicBezTo>
                    <a:cubicBezTo>
                      <a:pt x="155" y="108"/>
                      <a:pt x="137" y="83"/>
                      <a:pt x="114" y="88"/>
                    </a:cubicBezTo>
                    <a:cubicBezTo>
                      <a:pt x="91" y="91"/>
                      <a:pt x="81" y="119"/>
                      <a:pt x="90" y="134"/>
                    </a:cubicBezTo>
                    <a:cubicBezTo>
                      <a:pt x="98" y="150"/>
                      <a:pt x="113" y="153"/>
                      <a:pt x="113" y="154"/>
                    </a:cubicBezTo>
                    <a:cubicBezTo>
                      <a:pt x="119" y="159"/>
                      <a:pt x="125" y="163"/>
                      <a:pt x="112" y="162"/>
                    </a:cubicBezTo>
                    <a:close/>
                    <a:moveTo>
                      <a:pt x="238" y="129"/>
                    </a:moveTo>
                    <a:cubicBezTo>
                      <a:pt x="238" y="135"/>
                      <a:pt x="231" y="144"/>
                      <a:pt x="225" y="145"/>
                    </a:cubicBezTo>
                    <a:cubicBezTo>
                      <a:pt x="219" y="146"/>
                      <a:pt x="210" y="146"/>
                      <a:pt x="208" y="147"/>
                    </a:cubicBezTo>
                    <a:cubicBezTo>
                      <a:pt x="208" y="148"/>
                      <a:pt x="208" y="148"/>
                      <a:pt x="208" y="148"/>
                    </a:cubicBezTo>
                    <a:cubicBezTo>
                      <a:pt x="204" y="157"/>
                      <a:pt x="204" y="157"/>
                      <a:pt x="204" y="157"/>
                    </a:cubicBezTo>
                    <a:cubicBezTo>
                      <a:pt x="203" y="155"/>
                      <a:pt x="203" y="157"/>
                      <a:pt x="209" y="162"/>
                    </a:cubicBezTo>
                    <a:cubicBezTo>
                      <a:pt x="212" y="164"/>
                      <a:pt x="226" y="181"/>
                      <a:pt x="214" y="193"/>
                    </a:cubicBezTo>
                    <a:cubicBezTo>
                      <a:pt x="208" y="198"/>
                      <a:pt x="203" y="204"/>
                      <a:pt x="196" y="210"/>
                    </a:cubicBezTo>
                    <a:cubicBezTo>
                      <a:pt x="192" y="216"/>
                      <a:pt x="178" y="216"/>
                      <a:pt x="174" y="211"/>
                    </a:cubicBezTo>
                    <a:cubicBezTo>
                      <a:pt x="170" y="209"/>
                      <a:pt x="164" y="203"/>
                      <a:pt x="163" y="203"/>
                    </a:cubicBezTo>
                    <a:cubicBezTo>
                      <a:pt x="163" y="202"/>
                      <a:pt x="162" y="202"/>
                      <a:pt x="162" y="202"/>
                    </a:cubicBezTo>
                    <a:cubicBezTo>
                      <a:pt x="160" y="203"/>
                      <a:pt x="160" y="203"/>
                      <a:pt x="160" y="203"/>
                    </a:cubicBezTo>
                    <a:cubicBezTo>
                      <a:pt x="152" y="206"/>
                      <a:pt x="152" y="206"/>
                      <a:pt x="152" y="206"/>
                    </a:cubicBezTo>
                    <a:cubicBezTo>
                      <a:pt x="152" y="208"/>
                      <a:pt x="152" y="213"/>
                      <a:pt x="152" y="217"/>
                    </a:cubicBezTo>
                    <a:cubicBezTo>
                      <a:pt x="152" y="222"/>
                      <a:pt x="149" y="236"/>
                      <a:pt x="135" y="237"/>
                    </a:cubicBezTo>
                    <a:cubicBezTo>
                      <a:pt x="120" y="238"/>
                      <a:pt x="120" y="238"/>
                      <a:pt x="120" y="238"/>
                    </a:cubicBezTo>
                    <a:cubicBezTo>
                      <a:pt x="114" y="236"/>
                      <a:pt x="111" y="240"/>
                      <a:pt x="98" y="233"/>
                    </a:cubicBezTo>
                    <a:cubicBezTo>
                      <a:pt x="90" y="224"/>
                      <a:pt x="92" y="217"/>
                      <a:pt x="91" y="211"/>
                    </a:cubicBezTo>
                    <a:cubicBezTo>
                      <a:pt x="91" y="209"/>
                      <a:pt x="91" y="208"/>
                      <a:pt x="90" y="207"/>
                    </a:cubicBezTo>
                    <a:cubicBezTo>
                      <a:pt x="89" y="207"/>
                      <a:pt x="89" y="207"/>
                      <a:pt x="89" y="207"/>
                    </a:cubicBezTo>
                    <a:cubicBezTo>
                      <a:pt x="80" y="203"/>
                      <a:pt x="80" y="203"/>
                      <a:pt x="80" y="203"/>
                    </a:cubicBezTo>
                    <a:cubicBezTo>
                      <a:pt x="80" y="203"/>
                      <a:pt x="80" y="203"/>
                      <a:pt x="80" y="203"/>
                    </a:cubicBezTo>
                    <a:cubicBezTo>
                      <a:pt x="78" y="205"/>
                      <a:pt x="73" y="210"/>
                      <a:pt x="69" y="213"/>
                    </a:cubicBezTo>
                    <a:cubicBezTo>
                      <a:pt x="64" y="216"/>
                      <a:pt x="58" y="217"/>
                      <a:pt x="53" y="216"/>
                    </a:cubicBezTo>
                    <a:cubicBezTo>
                      <a:pt x="52" y="217"/>
                      <a:pt x="45" y="212"/>
                      <a:pt x="45" y="212"/>
                    </a:cubicBezTo>
                    <a:cubicBezTo>
                      <a:pt x="42" y="209"/>
                      <a:pt x="42" y="209"/>
                      <a:pt x="42" y="209"/>
                    </a:cubicBezTo>
                    <a:cubicBezTo>
                      <a:pt x="38" y="204"/>
                      <a:pt x="34" y="200"/>
                      <a:pt x="30" y="196"/>
                    </a:cubicBezTo>
                    <a:cubicBezTo>
                      <a:pt x="28" y="195"/>
                      <a:pt x="23" y="189"/>
                      <a:pt x="23" y="182"/>
                    </a:cubicBezTo>
                    <a:cubicBezTo>
                      <a:pt x="23" y="176"/>
                      <a:pt x="27" y="172"/>
                      <a:pt x="28" y="169"/>
                    </a:cubicBezTo>
                    <a:cubicBezTo>
                      <a:pt x="33" y="164"/>
                      <a:pt x="36" y="161"/>
                      <a:pt x="36" y="159"/>
                    </a:cubicBezTo>
                    <a:cubicBezTo>
                      <a:pt x="36" y="159"/>
                      <a:pt x="33" y="153"/>
                      <a:pt x="32" y="149"/>
                    </a:cubicBezTo>
                    <a:cubicBezTo>
                      <a:pt x="29" y="149"/>
                      <a:pt x="24" y="148"/>
                      <a:pt x="22" y="148"/>
                    </a:cubicBezTo>
                    <a:cubicBezTo>
                      <a:pt x="15" y="149"/>
                      <a:pt x="0" y="141"/>
                      <a:pt x="2" y="129"/>
                    </a:cubicBezTo>
                    <a:cubicBezTo>
                      <a:pt x="2" y="111"/>
                      <a:pt x="2" y="111"/>
                      <a:pt x="2" y="111"/>
                    </a:cubicBezTo>
                    <a:cubicBezTo>
                      <a:pt x="3" y="108"/>
                      <a:pt x="2" y="106"/>
                      <a:pt x="4" y="98"/>
                    </a:cubicBezTo>
                    <a:cubicBezTo>
                      <a:pt x="7" y="93"/>
                      <a:pt x="14" y="90"/>
                      <a:pt x="17" y="89"/>
                    </a:cubicBezTo>
                    <a:cubicBezTo>
                      <a:pt x="25" y="88"/>
                      <a:pt x="32" y="89"/>
                      <a:pt x="33" y="87"/>
                    </a:cubicBezTo>
                    <a:cubicBezTo>
                      <a:pt x="34" y="85"/>
                      <a:pt x="34" y="85"/>
                      <a:pt x="34" y="85"/>
                    </a:cubicBezTo>
                    <a:cubicBezTo>
                      <a:pt x="37" y="78"/>
                      <a:pt x="37" y="78"/>
                      <a:pt x="37" y="78"/>
                    </a:cubicBezTo>
                    <a:cubicBezTo>
                      <a:pt x="36" y="76"/>
                      <a:pt x="33" y="73"/>
                      <a:pt x="31" y="71"/>
                    </a:cubicBezTo>
                    <a:cubicBezTo>
                      <a:pt x="27" y="69"/>
                      <a:pt x="19" y="54"/>
                      <a:pt x="28" y="45"/>
                    </a:cubicBezTo>
                    <a:cubicBezTo>
                      <a:pt x="41" y="32"/>
                      <a:pt x="41" y="32"/>
                      <a:pt x="41" y="32"/>
                    </a:cubicBezTo>
                    <a:cubicBezTo>
                      <a:pt x="43" y="30"/>
                      <a:pt x="45" y="28"/>
                      <a:pt x="48" y="26"/>
                    </a:cubicBezTo>
                    <a:cubicBezTo>
                      <a:pt x="52" y="22"/>
                      <a:pt x="59" y="22"/>
                      <a:pt x="64" y="24"/>
                    </a:cubicBezTo>
                    <a:cubicBezTo>
                      <a:pt x="71" y="27"/>
                      <a:pt x="76" y="33"/>
                      <a:pt x="78" y="35"/>
                    </a:cubicBezTo>
                    <a:cubicBezTo>
                      <a:pt x="78" y="35"/>
                      <a:pt x="80" y="35"/>
                      <a:pt x="81" y="36"/>
                    </a:cubicBezTo>
                    <a:cubicBezTo>
                      <a:pt x="87" y="33"/>
                      <a:pt x="87" y="33"/>
                      <a:pt x="87" y="33"/>
                    </a:cubicBezTo>
                    <a:cubicBezTo>
                      <a:pt x="89" y="32"/>
                      <a:pt x="89" y="32"/>
                      <a:pt x="89" y="32"/>
                    </a:cubicBezTo>
                    <a:cubicBezTo>
                      <a:pt x="89" y="31"/>
                      <a:pt x="89" y="30"/>
                      <a:pt x="89" y="28"/>
                    </a:cubicBezTo>
                    <a:cubicBezTo>
                      <a:pt x="90" y="23"/>
                      <a:pt x="88" y="17"/>
                      <a:pt x="94" y="8"/>
                    </a:cubicBezTo>
                    <a:cubicBezTo>
                      <a:pt x="97" y="5"/>
                      <a:pt x="100" y="2"/>
                      <a:pt x="106" y="2"/>
                    </a:cubicBezTo>
                    <a:cubicBezTo>
                      <a:pt x="114" y="2"/>
                      <a:pt x="114" y="2"/>
                      <a:pt x="114" y="2"/>
                    </a:cubicBezTo>
                    <a:cubicBezTo>
                      <a:pt x="129" y="2"/>
                      <a:pt x="129" y="2"/>
                      <a:pt x="129" y="2"/>
                    </a:cubicBezTo>
                    <a:cubicBezTo>
                      <a:pt x="135" y="0"/>
                      <a:pt x="147" y="10"/>
                      <a:pt x="146" y="16"/>
                    </a:cubicBezTo>
                    <a:cubicBezTo>
                      <a:pt x="148" y="29"/>
                      <a:pt x="147" y="34"/>
                      <a:pt x="152" y="34"/>
                    </a:cubicBezTo>
                    <a:cubicBezTo>
                      <a:pt x="158" y="37"/>
                      <a:pt x="158" y="37"/>
                      <a:pt x="158" y="37"/>
                    </a:cubicBezTo>
                    <a:cubicBezTo>
                      <a:pt x="158" y="37"/>
                      <a:pt x="158" y="37"/>
                      <a:pt x="158" y="37"/>
                    </a:cubicBezTo>
                    <a:cubicBezTo>
                      <a:pt x="160" y="36"/>
                      <a:pt x="163" y="32"/>
                      <a:pt x="166" y="30"/>
                    </a:cubicBezTo>
                    <a:cubicBezTo>
                      <a:pt x="169" y="28"/>
                      <a:pt x="175" y="22"/>
                      <a:pt x="182" y="23"/>
                    </a:cubicBezTo>
                    <a:cubicBezTo>
                      <a:pt x="185" y="23"/>
                      <a:pt x="188" y="23"/>
                      <a:pt x="191" y="27"/>
                    </a:cubicBezTo>
                    <a:cubicBezTo>
                      <a:pt x="195" y="31"/>
                      <a:pt x="195" y="31"/>
                      <a:pt x="195" y="31"/>
                    </a:cubicBezTo>
                    <a:cubicBezTo>
                      <a:pt x="200" y="36"/>
                      <a:pt x="205" y="40"/>
                      <a:pt x="210" y="47"/>
                    </a:cubicBezTo>
                    <a:cubicBezTo>
                      <a:pt x="217" y="59"/>
                      <a:pt x="207" y="66"/>
                      <a:pt x="205" y="70"/>
                    </a:cubicBezTo>
                    <a:cubicBezTo>
                      <a:pt x="200" y="73"/>
                      <a:pt x="200" y="78"/>
                      <a:pt x="198" y="76"/>
                    </a:cubicBezTo>
                    <a:cubicBezTo>
                      <a:pt x="200" y="80"/>
                      <a:pt x="202" y="84"/>
                      <a:pt x="203" y="88"/>
                    </a:cubicBezTo>
                    <a:cubicBezTo>
                      <a:pt x="203" y="89"/>
                      <a:pt x="208" y="90"/>
                      <a:pt x="209" y="90"/>
                    </a:cubicBezTo>
                    <a:cubicBezTo>
                      <a:pt x="220" y="90"/>
                      <a:pt x="231" y="98"/>
                      <a:pt x="228" y="102"/>
                    </a:cubicBezTo>
                    <a:cubicBezTo>
                      <a:pt x="226" y="105"/>
                      <a:pt x="230" y="96"/>
                      <a:pt x="208" y="98"/>
                    </a:cubicBezTo>
                    <a:cubicBezTo>
                      <a:pt x="209" y="97"/>
                      <a:pt x="205" y="99"/>
                      <a:pt x="198" y="95"/>
                    </a:cubicBezTo>
                    <a:cubicBezTo>
                      <a:pt x="194" y="90"/>
                      <a:pt x="195" y="88"/>
                      <a:pt x="192" y="84"/>
                    </a:cubicBezTo>
                    <a:cubicBezTo>
                      <a:pt x="192" y="84"/>
                      <a:pt x="189" y="79"/>
                      <a:pt x="190" y="76"/>
                    </a:cubicBezTo>
                    <a:cubicBezTo>
                      <a:pt x="191" y="73"/>
                      <a:pt x="192" y="70"/>
                      <a:pt x="194" y="67"/>
                    </a:cubicBezTo>
                    <a:cubicBezTo>
                      <a:pt x="197" y="63"/>
                      <a:pt x="203" y="58"/>
                      <a:pt x="203" y="55"/>
                    </a:cubicBezTo>
                    <a:cubicBezTo>
                      <a:pt x="203" y="53"/>
                      <a:pt x="196" y="46"/>
                      <a:pt x="191" y="42"/>
                    </a:cubicBezTo>
                    <a:cubicBezTo>
                      <a:pt x="183" y="34"/>
                      <a:pt x="183" y="34"/>
                      <a:pt x="183" y="34"/>
                    </a:cubicBezTo>
                    <a:cubicBezTo>
                      <a:pt x="183" y="34"/>
                      <a:pt x="179" y="33"/>
                      <a:pt x="177" y="35"/>
                    </a:cubicBezTo>
                    <a:cubicBezTo>
                      <a:pt x="174" y="37"/>
                      <a:pt x="171" y="40"/>
                      <a:pt x="168" y="43"/>
                    </a:cubicBezTo>
                    <a:cubicBezTo>
                      <a:pt x="166" y="46"/>
                      <a:pt x="164" y="47"/>
                      <a:pt x="161" y="48"/>
                    </a:cubicBezTo>
                    <a:cubicBezTo>
                      <a:pt x="152" y="48"/>
                      <a:pt x="155" y="47"/>
                      <a:pt x="151" y="46"/>
                    </a:cubicBezTo>
                    <a:cubicBezTo>
                      <a:pt x="145" y="44"/>
                      <a:pt x="145" y="44"/>
                      <a:pt x="145" y="44"/>
                    </a:cubicBezTo>
                    <a:cubicBezTo>
                      <a:pt x="143" y="43"/>
                      <a:pt x="143" y="43"/>
                      <a:pt x="143" y="43"/>
                    </a:cubicBezTo>
                    <a:cubicBezTo>
                      <a:pt x="143" y="43"/>
                      <a:pt x="143" y="43"/>
                      <a:pt x="143" y="43"/>
                    </a:cubicBezTo>
                    <a:cubicBezTo>
                      <a:pt x="142" y="43"/>
                      <a:pt x="142" y="43"/>
                      <a:pt x="142" y="43"/>
                    </a:cubicBezTo>
                    <a:cubicBezTo>
                      <a:pt x="143" y="39"/>
                      <a:pt x="143" y="37"/>
                      <a:pt x="143" y="36"/>
                    </a:cubicBezTo>
                    <a:cubicBezTo>
                      <a:pt x="139" y="49"/>
                      <a:pt x="142" y="38"/>
                      <a:pt x="141" y="41"/>
                    </a:cubicBezTo>
                    <a:cubicBezTo>
                      <a:pt x="141" y="41"/>
                      <a:pt x="141" y="41"/>
                      <a:pt x="141" y="41"/>
                    </a:cubicBezTo>
                    <a:cubicBezTo>
                      <a:pt x="140" y="40"/>
                      <a:pt x="140" y="40"/>
                      <a:pt x="140" y="40"/>
                    </a:cubicBezTo>
                    <a:cubicBezTo>
                      <a:pt x="139" y="39"/>
                      <a:pt x="139" y="39"/>
                      <a:pt x="139" y="39"/>
                    </a:cubicBezTo>
                    <a:cubicBezTo>
                      <a:pt x="138" y="37"/>
                      <a:pt x="138" y="37"/>
                      <a:pt x="138" y="37"/>
                    </a:cubicBezTo>
                    <a:cubicBezTo>
                      <a:pt x="135" y="31"/>
                      <a:pt x="136" y="25"/>
                      <a:pt x="135" y="21"/>
                    </a:cubicBezTo>
                    <a:cubicBezTo>
                      <a:pt x="134" y="16"/>
                      <a:pt x="133" y="14"/>
                      <a:pt x="131" y="15"/>
                    </a:cubicBezTo>
                    <a:cubicBezTo>
                      <a:pt x="127" y="14"/>
                      <a:pt x="121" y="14"/>
                      <a:pt x="116" y="15"/>
                    </a:cubicBezTo>
                    <a:cubicBezTo>
                      <a:pt x="102" y="15"/>
                      <a:pt x="103" y="13"/>
                      <a:pt x="103" y="27"/>
                    </a:cubicBezTo>
                    <a:cubicBezTo>
                      <a:pt x="103" y="30"/>
                      <a:pt x="103" y="34"/>
                      <a:pt x="102" y="37"/>
                    </a:cubicBezTo>
                    <a:cubicBezTo>
                      <a:pt x="100" y="40"/>
                      <a:pt x="100" y="40"/>
                      <a:pt x="100" y="40"/>
                    </a:cubicBezTo>
                    <a:cubicBezTo>
                      <a:pt x="100" y="41"/>
                      <a:pt x="100" y="41"/>
                      <a:pt x="100" y="41"/>
                    </a:cubicBezTo>
                    <a:cubicBezTo>
                      <a:pt x="94" y="46"/>
                      <a:pt x="98" y="43"/>
                      <a:pt x="96" y="44"/>
                    </a:cubicBezTo>
                    <a:cubicBezTo>
                      <a:pt x="95" y="44"/>
                      <a:pt x="95" y="44"/>
                      <a:pt x="95" y="44"/>
                    </a:cubicBezTo>
                    <a:cubicBezTo>
                      <a:pt x="92" y="46"/>
                      <a:pt x="92" y="46"/>
                      <a:pt x="92" y="46"/>
                    </a:cubicBezTo>
                    <a:cubicBezTo>
                      <a:pt x="84" y="49"/>
                      <a:pt x="84" y="49"/>
                      <a:pt x="84" y="49"/>
                    </a:cubicBezTo>
                    <a:cubicBezTo>
                      <a:pt x="75" y="50"/>
                      <a:pt x="75" y="48"/>
                      <a:pt x="70" y="46"/>
                    </a:cubicBezTo>
                    <a:cubicBezTo>
                      <a:pt x="64" y="41"/>
                      <a:pt x="61" y="37"/>
                      <a:pt x="58" y="37"/>
                    </a:cubicBezTo>
                    <a:cubicBezTo>
                      <a:pt x="58" y="35"/>
                      <a:pt x="54" y="39"/>
                      <a:pt x="50" y="44"/>
                    </a:cubicBezTo>
                    <a:cubicBezTo>
                      <a:pt x="40" y="55"/>
                      <a:pt x="33" y="54"/>
                      <a:pt x="44" y="64"/>
                    </a:cubicBezTo>
                    <a:cubicBezTo>
                      <a:pt x="46" y="66"/>
                      <a:pt x="49" y="68"/>
                      <a:pt x="51" y="72"/>
                    </a:cubicBezTo>
                    <a:cubicBezTo>
                      <a:pt x="52" y="73"/>
                      <a:pt x="52" y="73"/>
                      <a:pt x="52" y="73"/>
                    </a:cubicBezTo>
                    <a:cubicBezTo>
                      <a:pt x="52" y="74"/>
                      <a:pt x="52" y="74"/>
                      <a:pt x="52" y="74"/>
                    </a:cubicBezTo>
                    <a:cubicBezTo>
                      <a:pt x="53" y="74"/>
                      <a:pt x="53" y="74"/>
                      <a:pt x="53" y="74"/>
                    </a:cubicBezTo>
                    <a:cubicBezTo>
                      <a:pt x="53" y="73"/>
                      <a:pt x="52" y="86"/>
                      <a:pt x="52" y="81"/>
                    </a:cubicBezTo>
                    <a:cubicBezTo>
                      <a:pt x="51" y="83"/>
                      <a:pt x="51" y="83"/>
                      <a:pt x="51" y="83"/>
                    </a:cubicBezTo>
                    <a:cubicBezTo>
                      <a:pt x="50" y="86"/>
                      <a:pt x="50" y="86"/>
                      <a:pt x="50" y="86"/>
                    </a:cubicBezTo>
                    <a:cubicBezTo>
                      <a:pt x="46" y="94"/>
                      <a:pt x="46" y="94"/>
                      <a:pt x="46" y="94"/>
                    </a:cubicBezTo>
                    <a:cubicBezTo>
                      <a:pt x="41" y="103"/>
                      <a:pt x="38" y="101"/>
                      <a:pt x="33" y="103"/>
                    </a:cubicBezTo>
                    <a:cubicBezTo>
                      <a:pt x="25" y="104"/>
                      <a:pt x="20" y="104"/>
                      <a:pt x="18" y="105"/>
                    </a:cubicBezTo>
                    <a:cubicBezTo>
                      <a:pt x="18" y="104"/>
                      <a:pt x="18" y="112"/>
                      <a:pt x="18" y="118"/>
                    </a:cubicBezTo>
                    <a:cubicBezTo>
                      <a:pt x="20" y="135"/>
                      <a:pt x="13" y="132"/>
                      <a:pt x="30" y="132"/>
                    </a:cubicBezTo>
                    <a:cubicBezTo>
                      <a:pt x="31" y="132"/>
                      <a:pt x="34" y="132"/>
                      <a:pt x="36" y="133"/>
                    </a:cubicBezTo>
                    <a:cubicBezTo>
                      <a:pt x="40" y="134"/>
                      <a:pt x="40" y="134"/>
                      <a:pt x="40" y="134"/>
                    </a:cubicBezTo>
                    <a:cubicBezTo>
                      <a:pt x="41" y="134"/>
                      <a:pt x="41" y="134"/>
                      <a:pt x="41" y="134"/>
                    </a:cubicBezTo>
                    <a:cubicBezTo>
                      <a:pt x="41" y="134"/>
                      <a:pt x="41" y="134"/>
                      <a:pt x="41" y="134"/>
                    </a:cubicBezTo>
                    <a:cubicBezTo>
                      <a:pt x="43" y="136"/>
                      <a:pt x="37" y="129"/>
                      <a:pt x="46" y="139"/>
                    </a:cubicBezTo>
                    <a:cubicBezTo>
                      <a:pt x="46" y="140"/>
                      <a:pt x="46" y="140"/>
                      <a:pt x="46" y="140"/>
                    </a:cubicBezTo>
                    <a:cubicBezTo>
                      <a:pt x="47" y="143"/>
                      <a:pt x="48" y="146"/>
                      <a:pt x="49" y="148"/>
                    </a:cubicBezTo>
                    <a:cubicBezTo>
                      <a:pt x="50" y="153"/>
                      <a:pt x="51" y="148"/>
                      <a:pt x="53" y="161"/>
                    </a:cubicBezTo>
                    <a:cubicBezTo>
                      <a:pt x="52" y="166"/>
                      <a:pt x="50" y="170"/>
                      <a:pt x="47" y="173"/>
                    </a:cubicBezTo>
                    <a:cubicBezTo>
                      <a:pt x="36" y="186"/>
                      <a:pt x="38" y="179"/>
                      <a:pt x="49" y="192"/>
                    </a:cubicBezTo>
                    <a:cubicBezTo>
                      <a:pt x="63" y="202"/>
                      <a:pt x="53" y="202"/>
                      <a:pt x="66" y="192"/>
                    </a:cubicBezTo>
                    <a:cubicBezTo>
                      <a:pt x="68" y="191"/>
                      <a:pt x="73" y="186"/>
                      <a:pt x="77" y="185"/>
                    </a:cubicBezTo>
                    <a:cubicBezTo>
                      <a:pt x="80" y="185"/>
                      <a:pt x="71" y="184"/>
                      <a:pt x="84" y="186"/>
                    </a:cubicBezTo>
                    <a:cubicBezTo>
                      <a:pt x="84" y="186"/>
                      <a:pt x="84" y="186"/>
                      <a:pt x="84" y="186"/>
                    </a:cubicBezTo>
                    <a:cubicBezTo>
                      <a:pt x="84" y="186"/>
                      <a:pt x="84" y="186"/>
                      <a:pt x="84" y="186"/>
                    </a:cubicBezTo>
                    <a:cubicBezTo>
                      <a:pt x="85" y="186"/>
                      <a:pt x="85" y="186"/>
                      <a:pt x="85" y="186"/>
                    </a:cubicBezTo>
                    <a:cubicBezTo>
                      <a:pt x="87" y="187"/>
                      <a:pt x="87" y="187"/>
                      <a:pt x="87" y="187"/>
                    </a:cubicBezTo>
                    <a:cubicBezTo>
                      <a:pt x="91" y="189"/>
                      <a:pt x="91" y="189"/>
                      <a:pt x="91" y="189"/>
                    </a:cubicBezTo>
                    <a:cubicBezTo>
                      <a:pt x="98" y="191"/>
                      <a:pt x="98" y="191"/>
                      <a:pt x="98" y="191"/>
                    </a:cubicBezTo>
                    <a:cubicBezTo>
                      <a:pt x="109" y="199"/>
                      <a:pt x="106" y="200"/>
                      <a:pt x="108" y="205"/>
                    </a:cubicBezTo>
                    <a:cubicBezTo>
                      <a:pt x="109" y="214"/>
                      <a:pt x="109" y="217"/>
                      <a:pt x="110" y="220"/>
                    </a:cubicBezTo>
                    <a:cubicBezTo>
                      <a:pt x="112" y="220"/>
                      <a:pt x="114" y="220"/>
                      <a:pt x="117" y="220"/>
                    </a:cubicBezTo>
                    <a:cubicBezTo>
                      <a:pt x="133" y="220"/>
                      <a:pt x="133" y="220"/>
                      <a:pt x="133" y="220"/>
                    </a:cubicBezTo>
                    <a:cubicBezTo>
                      <a:pt x="133" y="220"/>
                      <a:pt x="134" y="220"/>
                      <a:pt x="134" y="218"/>
                    </a:cubicBezTo>
                    <a:cubicBezTo>
                      <a:pt x="135" y="212"/>
                      <a:pt x="133" y="210"/>
                      <a:pt x="135" y="201"/>
                    </a:cubicBezTo>
                    <a:cubicBezTo>
                      <a:pt x="136" y="199"/>
                      <a:pt x="136" y="197"/>
                      <a:pt x="138" y="195"/>
                    </a:cubicBezTo>
                    <a:cubicBezTo>
                      <a:pt x="138" y="194"/>
                      <a:pt x="138" y="194"/>
                      <a:pt x="138" y="194"/>
                    </a:cubicBezTo>
                    <a:cubicBezTo>
                      <a:pt x="137" y="195"/>
                      <a:pt x="147" y="188"/>
                      <a:pt x="143" y="191"/>
                    </a:cubicBezTo>
                    <a:cubicBezTo>
                      <a:pt x="143" y="190"/>
                      <a:pt x="143" y="190"/>
                      <a:pt x="143" y="190"/>
                    </a:cubicBezTo>
                    <a:cubicBezTo>
                      <a:pt x="144" y="190"/>
                      <a:pt x="144" y="190"/>
                      <a:pt x="144" y="190"/>
                    </a:cubicBezTo>
                    <a:cubicBezTo>
                      <a:pt x="145" y="189"/>
                      <a:pt x="145" y="189"/>
                      <a:pt x="145" y="189"/>
                    </a:cubicBezTo>
                    <a:cubicBezTo>
                      <a:pt x="151" y="187"/>
                      <a:pt x="151" y="187"/>
                      <a:pt x="151" y="187"/>
                    </a:cubicBezTo>
                    <a:cubicBezTo>
                      <a:pt x="154" y="186"/>
                      <a:pt x="154" y="186"/>
                      <a:pt x="154" y="186"/>
                    </a:cubicBezTo>
                    <a:cubicBezTo>
                      <a:pt x="156" y="185"/>
                      <a:pt x="156" y="185"/>
                      <a:pt x="156" y="185"/>
                    </a:cubicBezTo>
                    <a:cubicBezTo>
                      <a:pt x="156" y="185"/>
                      <a:pt x="156" y="185"/>
                      <a:pt x="156" y="185"/>
                    </a:cubicBezTo>
                    <a:cubicBezTo>
                      <a:pt x="165" y="182"/>
                      <a:pt x="159" y="184"/>
                      <a:pt x="161" y="184"/>
                    </a:cubicBezTo>
                    <a:cubicBezTo>
                      <a:pt x="163" y="184"/>
                      <a:pt x="163" y="184"/>
                      <a:pt x="163" y="184"/>
                    </a:cubicBezTo>
                    <a:cubicBezTo>
                      <a:pt x="167" y="184"/>
                      <a:pt x="171" y="186"/>
                      <a:pt x="173" y="188"/>
                    </a:cubicBezTo>
                    <a:cubicBezTo>
                      <a:pt x="180" y="193"/>
                      <a:pt x="180" y="194"/>
                      <a:pt x="184" y="196"/>
                    </a:cubicBezTo>
                    <a:cubicBezTo>
                      <a:pt x="184" y="196"/>
                      <a:pt x="184" y="197"/>
                      <a:pt x="184" y="197"/>
                    </a:cubicBezTo>
                    <a:cubicBezTo>
                      <a:pt x="185" y="197"/>
                      <a:pt x="185" y="196"/>
                      <a:pt x="185" y="196"/>
                    </a:cubicBezTo>
                    <a:cubicBezTo>
                      <a:pt x="188" y="194"/>
                      <a:pt x="191" y="191"/>
                      <a:pt x="193" y="188"/>
                    </a:cubicBezTo>
                    <a:cubicBezTo>
                      <a:pt x="201" y="180"/>
                      <a:pt x="201" y="180"/>
                      <a:pt x="201" y="180"/>
                    </a:cubicBezTo>
                    <a:cubicBezTo>
                      <a:pt x="201" y="180"/>
                      <a:pt x="201" y="179"/>
                      <a:pt x="201" y="180"/>
                    </a:cubicBezTo>
                    <a:cubicBezTo>
                      <a:pt x="199" y="176"/>
                      <a:pt x="194" y="173"/>
                      <a:pt x="188" y="164"/>
                    </a:cubicBezTo>
                    <a:cubicBezTo>
                      <a:pt x="188" y="161"/>
                      <a:pt x="185" y="163"/>
                      <a:pt x="187" y="152"/>
                    </a:cubicBezTo>
                    <a:cubicBezTo>
                      <a:pt x="189" y="149"/>
                      <a:pt x="189" y="149"/>
                      <a:pt x="189" y="149"/>
                    </a:cubicBezTo>
                    <a:cubicBezTo>
                      <a:pt x="191" y="142"/>
                      <a:pt x="191" y="142"/>
                      <a:pt x="191" y="142"/>
                    </a:cubicBezTo>
                    <a:cubicBezTo>
                      <a:pt x="191" y="142"/>
                      <a:pt x="191" y="142"/>
                      <a:pt x="191" y="142"/>
                    </a:cubicBezTo>
                    <a:cubicBezTo>
                      <a:pt x="187" y="142"/>
                      <a:pt x="188" y="142"/>
                      <a:pt x="191" y="142"/>
                    </a:cubicBezTo>
                    <a:cubicBezTo>
                      <a:pt x="191" y="142"/>
                      <a:pt x="191" y="142"/>
                      <a:pt x="191" y="142"/>
                    </a:cubicBezTo>
                    <a:cubicBezTo>
                      <a:pt x="190" y="142"/>
                      <a:pt x="191" y="142"/>
                      <a:pt x="191" y="142"/>
                    </a:cubicBezTo>
                    <a:cubicBezTo>
                      <a:pt x="193" y="139"/>
                      <a:pt x="193" y="139"/>
                      <a:pt x="193" y="139"/>
                    </a:cubicBezTo>
                    <a:cubicBezTo>
                      <a:pt x="197" y="133"/>
                      <a:pt x="197" y="135"/>
                      <a:pt x="199" y="133"/>
                    </a:cubicBezTo>
                    <a:cubicBezTo>
                      <a:pt x="202" y="131"/>
                      <a:pt x="205" y="130"/>
                      <a:pt x="207" y="130"/>
                    </a:cubicBezTo>
                    <a:cubicBezTo>
                      <a:pt x="217" y="129"/>
                      <a:pt x="219" y="129"/>
                      <a:pt x="220" y="129"/>
                    </a:cubicBezTo>
                    <a:cubicBezTo>
                      <a:pt x="223" y="129"/>
                      <a:pt x="223" y="130"/>
                      <a:pt x="224" y="129"/>
                    </a:cubicBezTo>
                    <a:cubicBezTo>
                      <a:pt x="225" y="125"/>
                      <a:pt x="226" y="122"/>
                      <a:pt x="227" y="118"/>
                    </a:cubicBezTo>
                    <a:cubicBezTo>
                      <a:pt x="228" y="111"/>
                      <a:pt x="230" y="106"/>
                      <a:pt x="231" y="103"/>
                    </a:cubicBezTo>
                    <a:cubicBezTo>
                      <a:pt x="233" y="101"/>
                      <a:pt x="234" y="101"/>
                      <a:pt x="236" y="107"/>
                    </a:cubicBezTo>
                    <a:cubicBezTo>
                      <a:pt x="236" y="110"/>
                      <a:pt x="237" y="114"/>
                      <a:pt x="237" y="119"/>
                    </a:cubicBezTo>
                    <a:cubicBezTo>
                      <a:pt x="238" y="122"/>
                      <a:pt x="238" y="125"/>
                      <a:pt x="238" y="129"/>
                    </a:cubicBezTo>
                    <a:close/>
                    <a:moveTo>
                      <a:pt x="109" y="220"/>
                    </a:moveTo>
                    <a:cubicBezTo>
                      <a:pt x="109" y="220"/>
                      <a:pt x="109" y="220"/>
                      <a:pt x="109" y="220"/>
                    </a:cubicBezTo>
                    <a:cubicBezTo>
                      <a:pt x="109" y="220"/>
                      <a:pt x="109" y="220"/>
                      <a:pt x="109" y="220"/>
                    </a:cubicBezTo>
                    <a:close/>
                    <a:moveTo>
                      <a:pt x="161" y="201"/>
                    </a:moveTo>
                    <a:cubicBezTo>
                      <a:pt x="161" y="201"/>
                      <a:pt x="159" y="202"/>
                      <a:pt x="161" y="20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34"/>
              <p:cNvSpPr>
                <a:spLocks noEditPoints="1"/>
              </p:cNvSpPr>
              <p:nvPr/>
            </p:nvSpPr>
            <p:spPr bwMode="auto">
              <a:xfrm>
                <a:off x="5897563" y="1071563"/>
                <a:ext cx="1101725" cy="1128713"/>
              </a:xfrm>
              <a:custGeom>
                <a:avLst/>
                <a:gdLst/>
                <a:ahLst/>
                <a:cxnLst>
                  <a:cxn ang="0">
                    <a:pos x="183" y="79"/>
                  </a:cxn>
                  <a:cxn ang="0">
                    <a:pos x="237" y="51"/>
                  </a:cxn>
                  <a:cxn ang="0">
                    <a:pos x="244" y="94"/>
                  </a:cxn>
                  <a:cxn ang="0">
                    <a:pos x="245" y="118"/>
                  </a:cxn>
                  <a:cxn ang="0">
                    <a:pos x="237" y="140"/>
                  </a:cxn>
                  <a:cxn ang="0">
                    <a:pos x="222" y="146"/>
                  </a:cxn>
                  <a:cxn ang="0">
                    <a:pos x="213" y="97"/>
                  </a:cxn>
                  <a:cxn ang="0">
                    <a:pos x="171" y="102"/>
                  </a:cxn>
                  <a:cxn ang="0">
                    <a:pos x="107" y="38"/>
                  </a:cxn>
                  <a:cxn ang="0">
                    <a:pos x="116" y="16"/>
                  </a:cxn>
                  <a:cxn ang="0">
                    <a:pos x="149" y="2"/>
                  </a:cxn>
                  <a:cxn ang="0">
                    <a:pos x="134" y="23"/>
                  </a:cxn>
                  <a:cxn ang="0">
                    <a:pos x="152" y="30"/>
                  </a:cxn>
                  <a:cxn ang="0">
                    <a:pos x="134" y="41"/>
                  </a:cxn>
                  <a:cxn ang="0">
                    <a:pos x="107" y="38"/>
                  </a:cxn>
                  <a:cxn ang="0">
                    <a:pos x="132" y="21"/>
                  </a:cxn>
                  <a:cxn ang="0">
                    <a:pos x="268" y="196"/>
                  </a:cxn>
                  <a:cxn ang="0">
                    <a:pos x="253" y="220"/>
                  </a:cxn>
                  <a:cxn ang="0">
                    <a:pos x="257" y="248"/>
                  </a:cxn>
                  <a:cxn ang="0">
                    <a:pos x="241" y="256"/>
                  </a:cxn>
                  <a:cxn ang="0">
                    <a:pos x="237" y="278"/>
                  </a:cxn>
                  <a:cxn ang="0">
                    <a:pos x="228" y="281"/>
                  </a:cxn>
                  <a:cxn ang="0">
                    <a:pos x="212" y="272"/>
                  </a:cxn>
                  <a:cxn ang="0">
                    <a:pos x="160" y="300"/>
                  </a:cxn>
                  <a:cxn ang="0">
                    <a:pos x="167" y="256"/>
                  </a:cxn>
                  <a:cxn ang="0">
                    <a:pos x="79" y="288"/>
                  </a:cxn>
                  <a:cxn ang="0">
                    <a:pos x="69" y="244"/>
                  </a:cxn>
                  <a:cxn ang="0">
                    <a:pos x="38" y="253"/>
                  </a:cxn>
                  <a:cxn ang="0">
                    <a:pos x="51" y="192"/>
                  </a:cxn>
                  <a:cxn ang="0">
                    <a:pos x="45" y="196"/>
                  </a:cxn>
                  <a:cxn ang="0">
                    <a:pos x="27" y="173"/>
                  </a:cxn>
                  <a:cxn ang="0">
                    <a:pos x="84" y="115"/>
                  </a:cxn>
                  <a:cxn ang="0">
                    <a:pos x="3" y="145"/>
                  </a:cxn>
                  <a:cxn ang="0">
                    <a:pos x="33" y="84"/>
                  </a:cxn>
                  <a:cxn ang="0">
                    <a:pos x="29" y="56"/>
                  </a:cxn>
                  <a:cxn ang="0">
                    <a:pos x="54" y="43"/>
                  </a:cxn>
                  <a:cxn ang="0">
                    <a:pos x="86" y="41"/>
                  </a:cxn>
                  <a:cxn ang="0">
                    <a:pos x="77" y="71"/>
                  </a:cxn>
                  <a:cxn ang="0">
                    <a:pos x="68" y="89"/>
                  </a:cxn>
                  <a:cxn ang="0">
                    <a:pos x="175" y="46"/>
                  </a:cxn>
                  <a:cxn ang="0">
                    <a:pos x="111" y="131"/>
                  </a:cxn>
                  <a:cxn ang="0">
                    <a:pos x="112" y="140"/>
                  </a:cxn>
                  <a:cxn ang="0">
                    <a:pos x="89" y="191"/>
                  </a:cxn>
                  <a:cxn ang="0">
                    <a:pos x="90" y="198"/>
                  </a:cxn>
                  <a:cxn ang="0">
                    <a:pos x="99" y="247"/>
                  </a:cxn>
                  <a:cxn ang="0">
                    <a:pos x="195" y="192"/>
                  </a:cxn>
                  <a:cxn ang="0">
                    <a:pos x="287" y="155"/>
                  </a:cxn>
                  <a:cxn ang="0">
                    <a:pos x="48" y="59"/>
                  </a:cxn>
                  <a:cxn ang="0">
                    <a:pos x="48" y="59"/>
                  </a:cxn>
                </a:cxnLst>
                <a:rect l="0" t="0" r="r" b="b"/>
                <a:pathLst>
                  <a:path w="294" h="301">
                    <a:moveTo>
                      <a:pt x="177" y="81"/>
                    </a:moveTo>
                    <a:cubicBezTo>
                      <a:pt x="179" y="80"/>
                      <a:pt x="181" y="79"/>
                      <a:pt x="183" y="79"/>
                    </a:cubicBezTo>
                    <a:cubicBezTo>
                      <a:pt x="190" y="76"/>
                      <a:pt x="209" y="63"/>
                      <a:pt x="225" y="53"/>
                    </a:cubicBezTo>
                    <a:cubicBezTo>
                      <a:pt x="229" y="51"/>
                      <a:pt x="233" y="50"/>
                      <a:pt x="237" y="51"/>
                    </a:cubicBezTo>
                    <a:cubicBezTo>
                      <a:pt x="241" y="52"/>
                      <a:pt x="245" y="54"/>
                      <a:pt x="247" y="58"/>
                    </a:cubicBezTo>
                    <a:cubicBezTo>
                      <a:pt x="250" y="63"/>
                      <a:pt x="250" y="63"/>
                      <a:pt x="244" y="94"/>
                    </a:cubicBezTo>
                    <a:cubicBezTo>
                      <a:pt x="243" y="99"/>
                      <a:pt x="242" y="106"/>
                      <a:pt x="241" y="113"/>
                    </a:cubicBezTo>
                    <a:cubicBezTo>
                      <a:pt x="242" y="114"/>
                      <a:pt x="244" y="116"/>
                      <a:pt x="245" y="118"/>
                    </a:cubicBezTo>
                    <a:cubicBezTo>
                      <a:pt x="249" y="125"/>
                      <a:pt x="247" y="134"/>
                      <a:pt x="240" y="139"/>
                    </a:cubicBezTo>
                    <a:cubicBezTo>
                      <a:pt x="239" y="139"/>
                      <a:pt x="238" y="139"/>
                      <a:pt x="237" y="140"/>
                    </a:cubicBezTo>
                    <a:cubicBezTo>
                      <a:pt x="236" y="141"/>
                      <a:pt x="234" y="143"/>
                      <a:pt x="232" y="144"/>
                    </a:cubicBezTo>
                    <a:cubicBezTo>
                      <a:pt x="229" y="146"/>
                      <a:pt x="226" y="147"/>
                      <a:pt x="222" y="146"/>
                    </a:cubicBezTo>
                    <a:cubicBezTo>
                      <a:pt x="217" y="146"/>
                      <a:pt x="212" y="143"/>
                      <a:pt x="210" y="138"/>
                    </a:cubicBezTo>
                    <a:cubicBezTo>
                      <a:pt x="207" y="133"/>
                      <a:pt x="206" y="131"/>
                      <a:pt x="213" y="97"/>
                    </a:cubicBezTo>
                    <a:cubicBezTo>
                      <a:pt x="190" y="111"/>
                      <a:pt x="186" y="110"/>
                      <a:pt x="181" y="109"/>
                    </a:cubicBezTo>
                    <a:cubicBezTo>
                      <a:pt x="177" y="108"/>
                      <a:pt x="173" y="105"/>
                      <a:pt x="171" y="102"/>
                    </a:cubicBezTo>
                    <a:cubicBezTo>
                      <a:pt x="167" y="94"/>
                      <a:pt x="169" y="85"/>
                      <a:pt x="177" y="81"/>
                    </a:cubicBezTo>
                    <a:close/>
                    <a:moveTo>
                      <a:pt x="107" y="38"/>
                    </a:moveTo>
                    <a:cubicBezTo>
                      <a:pt x="103" y="31"/>
                      <a:pt x="106" y="22"/>
                      <a:pt x="113" y="18"/>
                    </a:cubicBezTo>
                    <a:cubicBezTo>
                      <a:pt x="114" y="17"/>
                      <a:pt x="115" y="17"/>
                      <a:pt x="116" y="16"/>
                    </a:cubicBezTo>
                    <a:cubicBezTo>
                      <a:pt x="120" y="14"/>
                      <a:pt x="128" y="9"/>
                      <a:pt x="132" y="7"/>
                    </a:cubicBezTo>
                    <a:cubicBezTo>
                      <a:pt x="139" y="2"/>
                      <a:pt x="143" y="0"/>
                      <a:pt x="149" y="2"/>
                    </a:cubicBezTo>
                    <a:cubicBezTo>
                      <a:pt x="145" y="17"/>
                      <a:pt x="145" y="17"/>
                      <a:pt x="145" y="17"/>
                    </a:cubicBezTo>
                    <a:cubicBezTo>
                      <a:pt x="134" y="23"/>
                      <a:pt x="134" y="23"/>
                      <a:pt x="134" y="23"/>
                    </a:cubicBezTo>
                    <a:cubicBezTo>
                      <a:pt x="132" y="24"/>
                      <a:pt x="132" y="24"/>
                      <a:pt x="132" y="24"/>
                    </a:cubicBezTo>
                    <a:cubicBezTo>
                      <a:pt x="137" y="32"/>
                      <a:pt x="146" y="33"/>
                      <a:pt x="152" y="30"/>
                    </a:cubicBezTo>
                    <a:cubicBezTo>
                      <a:pt x="152" y="30"/>
                      <a:pt x="150" y="31"/>
                      <a:pt x="148" y="33"/>
                    </a:cubicBezTo>
                    <a:cubicBezTo>
                      <a:pt x="142" y="36"/>
                      <a:pt x="138" y="39"/>
                      <a:pt x="134" y="41"/>
                    </a:cubicBezTo>
                    <a:cubicBezTo>
                      <a:pt x="125" y="46"/>
                      <a:pt x="122" y="47"/>
                      <a:pt x="117" y="45"/>
                    </a:cubicBezTo>
                    <a:cubicBezTo>
                      <a:pt x="113" y="44"/>
                      <a:pt x="110" y="42"/>
                      <a:pt x="107" y="38"/>
                    </a:cubicBezTo>
                    <a:close/>
                    <a:moveTo>
                      <a:pt x="128" y="17"/>
                    </a:moveTo>
                    <a:cubicBezTo>
                      <a:pt x="130" y="18"/>
                      <a:pt x="131" y="20"/>
                      <a:pt x="132" y="21"/>
                    </a:cubicBezTo>
                    <a:cubicBezTo>
                      <a:pt x="131" y="20"/>
                      <a:pt x="130" y="18"/>
                      <a:pt x="128" y="17"/>
                    </a:cubicBezTo>
                    <a:close/>
                    <a:moveTo>
                      <a:pt x="268" y="196"/>
                    </a:moveTo>
                    <a:cubicBezTo>
                      <a:pt x="261" y="203"/>
                      <a:pt x="253" y="212"/>
                      <a:pt x="244" y="221"/>
                    </a:cubicBezTo>
                    <a:cubicBezTo>
                      <a:pt x="249" y="219"/>
                      <a:pt x="251" y="220"/>
                      <a:pt x="253" y="220"/>
                    </a:cubicBezTo>
                    <a:cubicBezTo>
                      <a:pt x="257" y="221"/>
                      <a:pt x="261" y="224"/>
                      <a:pt x="263" y="228"/>
                    </a:cubicBezTo>
                    <a:cubicBezTo>
                      <a:pt x="267" y="235"/>
                      <a:pt x="265" y="244"/>
                      <a:pt x="257" y="248"/>
                    </a:cubicBezTo>
                    <a:cubicBezTo>
                      <a:pt x="255" y="249"/>
                      <a:pt x="253" y="250"/>
                      <a:pt x="251" y="250"/>
                    </a:cubicBezTo>
                    <a:cubicBezTo>
                      <a:pt x="249" y="251"/>
                      <a:pt x="245" y="253"/>
                      <a:pt x="241" y="256"/>
                    </a:cubicBezTo>
                    <a:cubicBezTo>
                      <a:pt x="241" y="256"/>
                      <a:pt x="242" y="257"/>
                      <a:pt x="242" y="257"/>
                    </a:cubicBezTo>
                    <a:cubicBezTo>
                      <a:pt x="246" y="264"/>
                      <a:pt x="244" y="273"/>
                      <a:pt x="237" y="278"/>
                    </a:cubicBezTo>
                    <a:cubicBezTo>
                      <a:pt x="236" y="278"/>
                      <a:pt x="235" y="279"/>
                      <a:pt x="234" y="279"/>
                    </a:cubicBezTo>
                    <a:cubicBezTo>
                      <a:pt x="232" y="281"/>
                      <a:pt x="229" y="281"/>
                      <a:pt x="228" y="281"/>
                    </a:cubicBezTo>
                    <a:cubicBezTo>
                      <a:pt x="222" y="282"/>
                      <a:pt x="216" y="279"/>
                      <a:pt x="213" y="274"/>
                    </a:cubicBezTo>
                    <a:cubicBezTo>
                      <a:pt x="213" y="273"/>
                      <a:pt x="213" y="273"/>
                      <a:pt x="212" y="272"/>
                    </a:cubicBezTo>
                    <a:cubicBezTo>
                      <a:pt x="199" y="280"/>
                      <a:pt x="185" y="289"/>
                      <a:pt x="172" y="298"/>
                    </a:cubicBezTo>
                    <a:cubicBezTo>
                      <a:pt x="168" y="300"/>
                      <a:pt x="164" y="301"/>
                      <a:pt x="160" y="300"/>
                    </a:cubicBezTo>
                    <a:cubicBezTo>
                      <a:pt x="156" y="299"/>
                      <a:pt x="153" y="296"/>
                      <a:pt x="151" y="292"/>
                    </a:cubicBezTo>
                    <a:cubicBezTo>
                      <a:pt x="144" y="281"/>
                      <a:pt x="152" y="272"/>
                      <a:pt x="167" y="256"/>
                    </a:cubicBezTo>
                    <a:cubicBezTo>
                      <a:pt x="175" y="248"/>
                      <a:pt x="184" y="238"/>
                      <a:pt x="194" y="228"/>
                    </a:cubicBezTo>
                    <a:cubicBezTo>
                      <a:pt x="97" y="289"/>
                      <a:pt x="89" y="291"/>
                      <a:pt x="79" y="288"/>
                    </a:cubicBezTo>
                    <a:cubicBezTo>
                      <a:pt x="75" y="287"/>
                      <a:pt x="71" y="285"/>
                      <a:pt x="69" y="281"/>
                    </a:cubicBezTo>
                    <a:cubicBezTo>
                      <a:pt x="67" y="277"/>
                      <a:pt x="67" y="277"/>
                      <a:pt x="69" y="244"/>
                    </a:cubicBezTo>
                    <a:cubicBezTo>
                      <a:pt x="69" y="243"/>
                      <a:pt x="69" y="242"/>
                      <a:pt x="69" y="240"/>
                    </a:cubicBezTo>
                    <a:cubicBezTo>
                      <a:pt x="45" y="255"/>
                      <a:pt x="44" y="254"/>
                      <a:pt x="38" y="253"/>
                    </a:cubicBezTo>
                    <a:cubicBezTo>
                      <a:pt x="34" y="252"/>
                      <a:pt x="31" y="249"/>
                      <a:pt x="29" y="246"/>
                    </a:cubicBezTo>
                    <a:cubicBezTo>
                      <a:pt x="23" y="236"/>
                      <a:pt x="25" y="231"/>
                      <a:pt x="51" y="192"/>
                    </a:cubicBezTo>
                    <a:cubicBezTo>
                      <a:pt x="49" y="194"/>
                      <a:pt x="47" y="195"/>
                      <a:pt x="45" y="196"/>
                    </a:cubicBezTo>
                    <a:cubicBezTo>
                      <a:pt x="45" y="196"/>
                      <a:pt x="45" y="196"/>
                      <a:pt x="45" y="196"/>
                    </a:cubicBezTo>
                    <a:cubicBezTo>
                      <a:pt x="38" y="200"/>
                      <a:pt x="30" y="199"/>
                      <a:pt x="25" y="193"/>
                    </a:cubicBezTo>
                    <a:cubicBezTo>
                      <a:pt x="21" y="187"/>
                      <a:pt x="21" y="178"/>
                      <a:pt x="27" y="173"/>
                    </a:cubicBezTo>
                    <a:cubicBezTo>
                      <a:pt x="46" y="153"/>
                      <a:pt x="67" y="133"/>
                      <a:pt x="85" y="114"/>
                    </a:cubicBezTo>
                    <a:cubicBezTo>
                      <a:pt x="85" y="115"/>
                      <a:pt x="85" y="115"/>
                      <a:pt x="84" y="115"/>
                    </a:cubicBezTo>
                    <a:cubicBezTo>
                      <a:pt x="24" y="154"/>
                      <a:pt x="22" y="154"/>
                      <a:pt x="13" y="152"/>
                    </a:cubicBezTo>
                    <a:cubicBezTo>
                      <a:pt x="9" y="151"/>
                      <a:pt x="5" y="149"/>
                      <a:pt x="3" y="145"/>
                    </a:cubicBezTo>
                    <a:cubicBezTo>
                      <a:pt x="0" y="140"/>
                      <a:pt x="1" y="134"/>
                      <a:pt x="4" y="129"/>
                    </a:cubicBezTo>
                    <a:cubicBezTo>
                      <a:pt x="12" y="116"/>
                      <a:pt x="23" y="99"/>
                      <a:pt x="33" y="84"/>
                    </a:cubicBezTo>
                    <a:cubicBezTo>
                      <a:pt x="29" y="83"/>
                      <a:pt x="26" y="80"/>
                      <a:pt x="24" y="77"/>
                    </a:cubicBezTo>
                    <a:cubicBezTo>
                      <a:pt x="20" y="70"/>
                      <a:pt x="22" y="60"/>
                      <a:pt x="29" y="56"/>
                    </a:cubicBezTo>
                    <a:cubicBezTo>
                      <a:pt x="31" y="56"/>
                      <a:pt x="32" y="55"/>
                      <a:pt x="34" y="55"/>
                    </a:cubicBezTo>
                    <a:cubicBezTo>
                      <a:pt x="38" y="52"/>
                      <a:pt x="48" y="46"/>
                      <a:pt x="54" y="43"/>
                    </a:cubicBezTo>
                    <a:cubicBezTo>
                      <a:pt x="68" y="34"/>
                      <a:pt x="70" y="32"/>
                      <a:pt x="77" y="34"/>
                    </a:cubicBezTo>
                    <a:cubicBezTo>
                      <a:pt x="80" y="35"/>
                      <a:pt x="84" y="38"/>
                      <a:pt x="86" y="41"/>
                    </a:cubicBezTo>
                    <a:cubicBezTo>
                      <a:pt x="91" y="49"/>
                      <a:pt x="87" y="55"/>
                      <a:pt x="83" y="61"/>
                    </a:cubicBezTo>
                    <a:cubicBezTo>
                      <a:pt x="82" y="63"/>
                      <a:pt x="80" y="67"/>
                      <a:pt x="77" y="71"/>
                    </a:cubicBezTo>
                    <a:cubicBezTo>
                      <a:pt x="73" y="77"/>
                      <a:pt x="68" y="85"/>
                      <a:pt x="63" y="93"/>
                    </a:cubicBezTo>
                    <a:cubicBezTo>
                      <a:pt x="65" y="92"/>
                      <a:pt x="66" y="91"/>
                      <a:pt x="68" y="89"/>
                    </a:cubicBezTo>
                    <a:cubicBezTo>
                      <a:pt x="146" y="40"/>
                      <a:pt x="155" y="36"/>
                      <a:pt x="165" y="38"/>
                    </a:cubicBezTo>
                    <a:cubicBezTo>
                      <a:pt x="170" y="39"/>
                      <a:pt x="173" y="42"/>
                      <a:pt x="175" y="46"/>
                    </a:cubicBezTo>
                    <a:cubicBezTo>
                      <a:pt x="182" y="57"/>
                      <a:pt x="174" y="66"/>
                      <a:pt x="155" y="86"/>
                    </a:cubicBezTo>
                    <a:cubicBezTo>
                      <a:pt x="145" y="97"/>
                      <a:pt x="130" y="112"/>
                      <a:pt x="111" y="131"/>
                    </a:cubicBezTo>
                    <a:cubicBezTo>
                      <a:pt x="110" y="132"/>
                      <a:pt x="109" y="134"/>
                      <a:pt x="107" y="135"/>
                    </a:cubicBezTo>
                    <a:cubicBezTo>
                      <a:pt x="109" y="137"/>
                      <a:pt x="111" y="138"/>
                      <a:pt x="112" y="140"/>
                    </a:cubicBezTo>
                    <a:cubicBezTo>
                      <a:pt x="117" y="149"/>
                      <a:pt x="112" y="156"/>
                      <a:pt x="105" y="167"/>
                    </a:cubicBezTo>
                    <a:cubicBezTo>
                      <a:pt x="101" y="174"/>
                      <a:pt x="95" y="182"/>
                      <a:pt x="89" y="191"/>
                    </a:cubicBezTo>
                    <a:cubicBezTo>
                      <a:pt x="87" y="193"/>
                      <a:pt x="86" y="195"/>
                      <a:pt x="85" y="197"/>
                    </a:cubicBezTo>
                    <a:cubicBezTo>
                      <a:pt x="86" y="197"/>
                      <a:pt x="88" y="197"/>
                      <a:pt x="90" y="198"/>
                    </a:cubicBezTo>
                    <a:cubicBezTo>
                      <a:pt x="94" y="199"/>
                      <a:pt x="98" y="201"/>
                      <a:pt x="100" y="205"/>
                    </a:cubicBezTo>
                    <a:cubicBezTo>
                      <a:pt x="102" y="209"/>
                      <a:pt x="102" y="209"/>
                      <a:pt x="99" y="247"/>
                    </a:cubicBezTo>
                    <a:cubicBezTo>
                      <a:pt x="99" y="248"/>
                      <a:pt x="99" y="249"/>
                      <a:pt x="99" y="250"/>
                    </a:cubicBezTo>
                    <a:cubicBezTo>
                      <a:pt x="124" y="236"/>
                      <a:pt x="167" y="210"/>
                      <a:pt x="195" y="192"/>
                    </a:cubicBezTo>
                    <a:cubicBezTo>
                      <a:pt x="269" y="146"/>
                      <a:pt x="269" y="146"/>
                      <a:pt x="278" y="148"/>
                    </a:cubicBezTo>
                    <a:cubicBezTo>
                      <a:pt x="282" y="149"/>
                      <a:pt x="285" y="151"/>
                      <a:pt x="287" y="155"/>
                    </a:cubicBezTo>
                    <a:cubicBezTo>
                      <a:pt x="294" y="167"/>
                      <a:pt x="284" y="178"/>
                      <a:pt x="268" y="196"/>
                    </a:cubicBezTo>
                    <a:close/>
                    <a:moveTo>
                      <a:pt x="48" y="59"/>
                    </a:moveTo>
                    <a:cubicBezTo>
                      <a:pt x="47" y="58"/>
                      <a:pt x="47" y="58"/>
                      <a:pt x="46" y="57"/>
                    </a:cubicBezTo>
                    <a:cubicBezTo>
                      <a:pt x="47" y="58"/>
                      <a:pt x="47" y="59"/>
                      <a:pt x="48" y="59"/>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35"/>
              <p:cNvSpPr>
                <a:spLocks noEditPoints="1"/>
              </p:cNvSpPr>
              <p:nvPr/>
            </p:nvSpPr>
            <p:spPr bwMode="auto">
              <a:xfrm>
                <a:off x="5856288" y="1096963"/>
                <a:ext cx="1214438" cy="1223963"/>
              </a:xfrm>
              <a:custGeom>
                <a:avLst/>
                <a:gdLst/>
                <a:ahLst/>
                <a:cxnLst>
                  <a:cxn ang="0">
                    <a:pos x="154" y="99"/>
                  </a:cxn>
                  <a:cxn ang="0">
                    <a:pos x="175" y="207"/>
                  </a:cxn>
                  <a:cxn ang="0">
                    <a:pos x="153" y="212"/>
                  </a:cxn>
                  <a:cxn ang="0">
                    <a:pos x="282" y="199"/>
                  </a:cxn>
                  <a:cxn ang="0">
                    <a:pos x="312" y="161"/>
                  </a:cxn>
                  <a:cxn ang="0">
                    <a:pos x="274" y="184"/>
                  </a:cxn>
                  <a:cxn ang="0">
                    <a:pos x="260" y="210"/>
                  </a:cxn>
                  <a:cxn ang="0">
                    <a:pos x="267" y="260"/>
                  </a:cxn>
                  <a:cxn ang="0">
                    <a:pos x="222" y="255"/>
                  </a:cxn>
                  <a:cxn ang="0">
                    <a:pos x="212" y="258"/>
                  </a:cxn>
                  <a:cxn ang="0">
                    <a:pos x="196" y="265"/>
                  </a:cxn>
                  <a:cxn ang="0">
                    <a:pos x="187" y="276"/>
                  </a:cxn>
                  <a:cxn ang="0">
                    <a:pos x="147" y="305"/>
                  </a:cxn>
                  <a:cxn ang="0">
                    <a:pos x="121" y="262"/>
                  </a:cxn>
                  <a:cxn ang="0">
                    <a:pos x="111" y="258"/>
                  </a:cxn>
                  <a:cxn ang="0">
                    <a:pos x="62" y="265"/>
                  </a:cxn>
                  <a:cxn ang="0">
                    <a:pos x="61" y="204"/>
                  </a:cxn>
                  <a:cxn ang="0">
                    <a:pos x="51" y="185"/>
                  </a:cxn>
                  <a:cxn ang="0">
                    <a:pos x="18" y="160"/>
                  </a:cxn>
                  <a:cxn ang="0">
                    <a:pos x="62" y="115"/>
                  </a:cxn>
                  <a:cxn ang="0">
                    <a:pos x="66" y="100"/>
                  </a:cxn>
                  <a:cxn ang="0">
                    <a:pos x="48" y="72"/>
                  </a:cxn>
                  <a:cxn ang="0">
                    <a:pos x="112" y="62"/>
                  </a:cxn>
                  <a:cxn ang="0">
                    <a:pos x="133" y="53"/>
                  </a:cxn>
                  <a:cxn ang="0">
                    <a:pos x="157" y="15"/>
                  </a:cxn>
                  <a:cxn ang="0">
                    <a:pos x="191" y="50"/>
                  </a:cxn>
                  <a:cxn ang="0">
                    <a:pos x="195" y="48"/>
                  </a:cxn>
                  <a:cxn ang="0">
                    <a:pos x="198" y="55"/>
                  </a:cxn>
                  <a:cxn ang="0">
                    <a:pos x="241" y="43"/>
                  </a:cxn>
                  <a:cxn ang="0">
                    <a:pos x="267" y="91"/>
                  </a:cxn>
                  <a:cxn ang="0">
                    <a:pos x="272" y="127"/>
                  </a:cxn>
                  <a:cxn ang="0">
                    <a:pos x="286" y="123"/>
                  </a:cxn>
                  <a:cxn ang="0">
                    <a:pos x="286" y="63"/>
                  </a:cxn>
                  <a:cxn ang="0">
                    <a:pos x="229" y="40"/>
                  </a:cxn>
                  <a:cxn ang="0">
                    <a:pos x="206" y="46"/>
                  </a:cxn>
                  <a:cxn ang="0">
                    <a:pos x="144" y="2"/>
                  </a:cxn>
                  <a:cxn ang="0">
                    <a:pos x="118" y="46"/>
                  </a:cxn>
                  <a:cxn ang="0">
                    <a:pos x="64" y="35"/>
                  </a:cxn>
                  <a:cxn ang="0">
                    <a:pos x="51" y="104"/>
                  </a:cxn>
                  <a:cxn ang="0">
                    <a:pos x="21" y="124"/>
                  </a:cxn>
                  <a:cxn ang="0">
                    <a:pos x="27" y="199"/>
                  </a:cxn>
                  <a:cxn ang="0">
                    <a:pos x="50" y="218"/>
                  </a:cxn>
                  <a:cxn ang="0">
                    <a:pos x="57" y="284"/>
                  </a:cxn>
                  <a:cxn ang="0">
                    <a:pos x="89" y="290"/>
                  </a:cxn>
                  <a:cxn ang="0">
                    <a:pos x="124" y="282"/>
                  </a:cxn>
                  <a:cxn ang="0">
                    <a:pos x="162" y="323"/>
                  </a:cxn>
                  <a:cxn ang="0">
                    <a:pos x="207" y="280"/>
                  </a:cxn>
                  <a:cxn ang="0">
                    <a:pos x="240" y="287"/>
                  </a:cxn>
                  <a:cxn ang="0">
                    <a:pos x="277" y="213"/>
                  </a:cxn>
                  <a:cxn ang="0">
                    <a:pos x="282" y="199"/>
                  </a:cxn>
                  <a:cxn ang="0">
                    <a:pos x="308" y="194"/>
                  </a:cxn>
                </a:cxnLst>
                <a:rect l="0" t="0" r="r" b="b"/>
                <a:pathLst>
                  <a:path w="324" h="326">
                    <a:moveTo>
                      <a:pt x="152" y="220"/>
                    </a:moveTo>
                    <a:cubicBezTo>
                      <a:pt x="153" y="220"/>
                      <a:pt x="128" y="220"/>
                      <a:pt x="110" y="191"/>
                    </a:cubicBezTo>
                    <a:cubicBezTo>
                      <a:pt x="101" y="178"/>
                      <a:pt x="98" y="157"/>
                      <a:pt x="105" y="138"/>
                    </a:cubicBezTo>
                    <a:cubicBezTo>
                      <a:pt x="113" y="119"/>
                      <a:pt x="131" y="102"/>
                      <a:pt x="154" y="99"/>
                    </a:cubicBezTo>
                    <a:cubicBezTo>
                      <a:pt x="177" y="96"/>
                      <a:pt x="201" y="106"/>
                      <a:pt x="214" y="123"/>
                    </a:cubicBezTo>
                    <a:cubicBezTo>
                      <a:pt x="227" y="141"/>
                      <a:pt x="229" y="164"/>
                      <a:pt x="224" y="181"/>
                    </a:cubicBezTo>
                    <a:cubicBezTo>
                      <a:pt x="212" y="217"/>
                      <a:pt x="181" y="224"/>
                      <a:pt x="179" y="223"/>
                    </a:cubicBezTo>
                    <a:cubicBezTo>
                      <a:pt x="164" y="221"/>
                      <a:pt x="152" y="212"/>
                      <a:pt x="175" y="207"/>
                    </a:cubicBezTo>
                    <a:cubicBezTo>
                      <a:pt x="180" y="206"/>
                      <a:pt x="202" y="198"/>
                      <a:pt x="208" y="171"/>
                    </a:cubicBezTo>
                    <a:cubicBezTo>
                      <a:pt x="216" y="145"/>
                      <a:pt x="189" y="108"/>
                      <a:pt x="154" y="115"/>
                    </a:cubicBezTo>
                    <a:cubicBezTo>
                      <a:pt x="119" y="120"/>
                      <a:pt x="105" y="163"/>
                      <a:pt x="119" y="184"/>
                    </a:cubicBezTo>
                    <a:cubicBezTo>
                      <a:pt x="131" y="208"/>
                      <a:pt x="152" y="211"/>
                      <a:pt x="153" y="212"/>
                    </a:cubicBezTo>
                    <a:cubicBezTo>
                      <a:pt x="161" y="217"/>
                      <a:pt x="169" y="222"/>
                      <a:pt x="152" y="220"/>
                    </a:cubicBezTo>
                    <a:close/>
                    <a:moveTo>
                      <a:pt x="282" y="199"/>
                    </a:moveTo>
                    <a:cubicBezTo>
                      <a:pt x="282" y="199"/>
                      <a:pt x="282" y="199"/>
                      <a:pt x="282" y="199"/>
                    </a:cubicBezTo>
                    <a:cubicBezTo>
                      <a:pt x="283" y="200"/>
                      <a:pt x="284" y="200"/>
                      <a:pt x="282" y="199"/>
                    </a:cubicBezTo>
                    <a:close/>
                    <a:moveTo>
                      <a:pt x="323" y="162"/>
                    </a:moveTo>
                    <a:cubicBezTo>
                      <a:pt x="323" y="154"/>
                      <a:pt x="322" y="149"/>
                      <a:pt x="321" y="145"/>
                    </a:cubicBezTo>
                    <a:cubicBezTo>
                      <a:pt x="320" y="137"/>
                      <a:pt x="318" y="137"/>
                      <a:pt x="317" y="140"/>
                    </a:cubicBezTo>
                    <a:cubicBezTo>
                      <a:pt x="315" y="144"/>
                      <a:pt x="314" y="151"/>
                      <a:pt x="312" y="161"/>
                    </a:cubicBezTo>
                    <a:cubicBezTo>
                      <a:pt x="311" y="165"/>
                      <a:pt x="311" y="171"/>
                      <a:pt x="310" y="175"/>
                    </a:cubicBezTo>
                    <a:cubicBezTo>
                      <a:pt x="308" y="178"/>
                      <a:pt x="307" y="179"/>
                      <a:pt x="303" y="179"/>
                    </a:cubicBezTo>
                    <a:cubicBezTo>
                      <a:pt x="301" y="179"/>
                      <a:pt x="297" y="179"/>
                      <a:pt x="285" y="180"/>
                    </a:cubicBezTo>
                    <a:cubicBezTo>
                      <a:pt x="281" y="180"/>
                      <a:pt x="278" y="182"/>
                      <a:pt x="274" y="184"/>
                    </a:cubicBezTo>
                    <a:cubicBezTo>
                      <a:pt x="272" y="186"/>
                      <a:pt x="271" y="184"/>
                      <a:pt x="267" y="191"/>
                    </a:cubicBezTo>
                    <a:cubicBezTo>
                      <a:pt x="265" y="195"/>
                      <a:pt x="265" y="195"/>
                      <a:pt x="265" y="195"/>
                    </a:cubicBezTo>
                    <a:cubicBezTo>
                      <a:pt x="264" y="198"/>
                      <a:pt x="263" y="201"/>
                      <a:pt x="262" y="205"/>
                    </a:cubicBezTo>
                    <a:cubicBezTo>
                      <a:pt x="260" y="210"/>
                      <a:pt x="260" y="210"/>
                      <a:pt x="260" y="210"/>
                    </a:cubicBezTo>
                    <a:cubicBezTo>
                      <a:pt x="257" y="221"/>
                      <a:pt x="260" y="219"/>
                      <a:pt x="261" y="223"/>
                    </a:cubicBezTo>
                    <a:cubicBezTo>
                      <a:pt x="268" y="235"/>
                      <a:pt x="275" y="239"/>
                      <a:pt x="278" y="244"/>
                    </a:cubicBezTo>
                    <a:cubicBezTo>
                      <a:pt x="279" y="245"/>
                      <a:pt x="278" y="250"/>
                      <a:pt x="279" y="248"/>
                    </a:cubicBezTo>
                    <a:cubicBezTo>
                      <a:pt x="267" y="260"/>
                      <a:pt x="267" y="260"/>
                      <a:pt x="267" y="260"/>
                    </a:cubicBezTo>
                    <a:cubicBezTo>
                      <a:pt x="263" y="264"/>
                      <a:pt x="259" y="268"/>
                      <a:pt x="255" y="272"/>
                    </a:cubicBezTo>
                    <a:cubicBezTo>
                      <a:pt x="252" y="275"/>
                      <a:pt x="254" y="274"/>
                      <a:pt x="249" y="272"/>
                    </a:cubicBezTo>
                    <a:cubicBezTo>
                      <a:pt x="245" y="269"/>
                      <a:pt x="243" y="267"/>
                      <a:pt x="235" y="261"/>
                    </a:cubicBezTo>
                    <a:cubicBezTo>
                      <a:pt x="232" y="258"/>
                      <a:pt x="227" y="256"/>
                      <a:pt x="222" y="255"/>
                    </a:cubicBezTo>
                    <a:cubicBezTo>
                      <a:pt x="220" y="255"/>
                      <a:pt x="220" y="255"/>
                      <a:pt x="220" y="255"/>
                    </a:cubicBezTo>
                    <a:cubicBezTo>
                      <a:pt x="218" y="256"/>
                      <a:pt x="224" y="254"/>
                      <a:pt x="215" y="256"/>
                    </a:cubicBezTo>
                    <a:cubicBezTo>
                      <a:pt x="214" y="257"/>
                      <a:pt x="214" y="257"/>
                      <a:pt x="214" y="257"/>
                    </a:cubicBezTo>
                    <a:cubicBezTo>
                      <a:pt x="212" y="258"/>
                      <a:pt x="212" y="258"/>
                      <a:pt x="212" y="258"/>
                    </a:cubicBezTo>
                    <a:cubicBezTo>
                      <a:pt x="208" y="260"/>
                      <a:pt x="208" y="260"/>
                      <a:pt x="208" y="260"/>
                    </a:cubicBezTo>
                    <a:cubicBezTo>
                      <a:pt x="205" y="261"/>
                      <a:pt x="202" y="262"/>
                      <a:pt x="199" y="263"/>
                    </a:cubicBezTo>
                    <a:cubicBezTo>
                      <a:pt x="197" y="264"/>
                      <a:pt x="197" y="264"/>
                      <a:pt x="197" y="264"/>
                    </a:cubicBezTo>
                    <a:cubicBezTo>
                      <a:pt x="196" y="265"/>
                      <a:pt x="196" y="265"/>
                      <a:pt x="196" y="265"/>
                    </a:cubicBezTo>
                    <a:cubicBezTo>
                      <a:pt x="196" y="265"/>
                      <a:pt x="196" y="265"/>
                      <a:pt x="196" y="265"/>
                    </a:cubicBezTo>
                    <a:cubicBezTo>
                      <a:pt x="194" y="266"/>
                      <a:pt x="200" y="261"/>
                      <a:pt x="191" y="268"/>
                    </a:cubicBezTo>
                    <a:cubicBezTo>
                      <a:pt x="190" y="269"/>
                      <a:pt x="190" y="269"/>
                      <a:pt x="190" y="269"/>
                    </a:cubicBezTo>
                    <a:cubicBezTo>
                      <a:pt x="189" y="272"/>
                      <a:pt x="188" y="274"/>
                      <a:pt x="187" y="276"/>
                    </a:cubicBezTo>
                    <a:cubicBezTo>
                      <a:pt x="185" y="288"/>
                      <a:pt x="187" y="291"/>
                      <a:pt x="186" y="299"/>
                    </a:cubicBezTo>
                    <a:cubicBezTo>
                      <a:pt x="185" y="303"/>
                      <a:pt x="183" y="306"/>
                      <a:pt x="181" y="305"/>
                    </a:cubicBezTo>
                    <a:cubicBezTo>
                      <a:pt x="158" y="305"/>
                      <a:pt x="158" y="305"/>
                      <a:pt x="158" y="305"/>
                    </a:cubicBezTo>
                    <a:cubicBezTo>
                      <a:pt x="155" y="305"/>
                      <a:pt x="151" y="305"/>
                      <a:pt x="147" y="305"/>
                    </a:cubicBezTo>
                    <a:cubicBezTo>
                      <a:pt x="147" y="305"/>
                      <a:pt x="146" y="305"/>
                      <a:pt x="146" y="304"/>
                    </a:cubicBezTo>
                    <a:cubicBezTo>
                      <a:pt x="144" y="299"/>
                      <a:pt x="144" y="293"/>
                      <a:pt x="143" y="283"/>
                    </a:cubicBezTo>
                    <a:cubicBezTo>
                      <a:pt x="140" y="277"/>
                      <a:pt x="143" y="274"/>
                      <a:pt x="131" y="266"/>
                    </a:cubicBezTo>
                    <a:cubicBezTo>
                      <a:pt x="121" y="262"/>
                      <a:pt x="121" y="262"/>
                      <a:pt x="121" y="262"/>
                    </a:cubicBezTo>
                    <a:cubicBezTo>
                      <a:pt x="116" y="260"/>
                      <a:pt x="116" y="260"/>
                      <a:pt x="116" y="260"/>
                    </a:cubicBezTo>
                    <a:cubicBezTo>
                      <a:pt x="113" y="259"/>
                      <a:pt x="113" y="259"/>
                      <a:pt x="113" y="259"/>
                    </a:cubicBezTo>
                    <a:cubicBezTo>
                      <a:pt x="112" y="258"/>
                      <a:pt x="112" y="258"/>
                      <a:pt x="112" y="258"/>
                    </a:cubicBezTo>
                    <a:cubicBezTo>
                      <a:pt x="111" y="258"/>
                      <a:pt x="111" y="258"/>
                      <a:pt x="111" y="258"/>
                    </a:cubicBezTo>
                    <a:cubicBezTo>
                      <a:pt x="111" y="258"/>
                      <a:pt x="111" y="258"/>
                      <a:pt x="111" y="258"/>
                    </a:cubicBezTo>
                    <a:cubicBezTo>
                      <a:pt x="98" y="256"/>
                      <a:pt x="107" y="257"/>
                      <a:pt x="104" y="257"/>
                    </a:cubicBezTo>
                    <a:cubicBezTo>
                      <a:pt x="98" y="258"/>
                      <a:pt x="93" y="263"/>
                      <a:pt x="90" y="266"/>
                    </a:cubicBezTo>
                    <a:cubicBezTo>
                      <a:pt x="75" y="281"/>
                      <a:pt x="78" y="281"/>
                      <a:pt x="62" y="265"/>
                    </a:cubicBezTo>
                    <a:cubicBezTo>
                      <a:pt x="58" y="260"/>
                      <a:pt x="47" y="250"/>
                      <a:pt x="48" y="250"/>
                    </a:cubicBezTo>
                    <a:cubicBezTo>
                      <a:pt x="47" y="249"/>
                      <a:pt x="53" y="241"/>
                      <a:pt x="59" y="235"/>
                    </a:cubicBezTo>
                    <a:cubicBezTo>
                      <a:pt x="62" y="231"/>
                      <a:pt x="66" y="226"/>
                      <a:pt x="66" y="220"/>
                    </a:cubicBezTo>
                    <a:cubicBezTo>
                      <a:pt x="65" y="206"/>
                      <a:pt x="63" y="210"/>
                      <a:pt x="61" y="204"/>
                    </a:cubicBezTo>
                    <a:cubicBezTo>
                      <a:pt x="60" y="200"/>
                      <a:pt x="59" y="196"/>
                      <a:pt x="57" y="192"/>
                    </a:cubicBezTo>
                    <a:cubicBezTo>
                      <a:pt x="57" y="191"/>
                      <a:pt x="57" y="191"/>
                      <a:pt x="57" y="191"/>
                    </a:cubicBezTo>
                    <a:cubicBezTo>
                      <a:pt x="58" y="192"/>
                      <a:pt x="48" y="181"/>
                      <a:pt x="52" y="186"/>
                    </a:cubicBezTo>
                    <a:cubicBezTo>
                      <a:pt x="51" y="185"/>
                      <a:pt x="51" y="185"/>
                      <a:pt x="51" y="185"/>
                    </a:cubicBezTo>
                    <a:cubicBezTo>
                      <a:pt x="50" y="185"/>
                      <a:pt x="50" y="185"/>
                      <a:pt x="50" y="185"/>
                    </a:cubicBezTo>
                    <a:cubicBezTo>
                      <a:pt x="49" y="185"/>
                      <a:pt x="47" y="184"/>
                      <a:pt x="46" y="184"/>
                    </a:cubicBezTo>
                    <a:cubicBezTo>
                      <a:pt x="43" y="183"/>
                      <a:pt x="40" y="183"/>
                      <a:pt x="38" y="183"/>
                    </a:cubicBezTo>
                    <a:cubicBezTo>
                      <a:pt x="15" y="185"/>
                      <a:pt x="19" y="182"/>
                      <a:pt x="18" y="160"/>
                    </a:cubicBezTo>
                    <a:cubicBezTo>
                      <a:pt x="18" y="152"/>
                      <a:pt x="18" y="141"/>
                      <a:pt x="20" y="141"/>
                    </a:cubicBezTo>
                    <a:cubicBezTo>
                      <a:pt x="23" y="138"/>
                      <a:pt x="31" y="139"/>
                      <a:pt x="42" y="137"/>
                    </a:cubicBezTo>
                    <a:cubicBezTo>
                      <a:pt x="47" y="135"/>
                      <a:pt x="52" y="137"/>
                      <a:pt x="58" y="127"/>
                    </a:cubicBezTo>
                    <a:cubicBezTo>
                      <a:pt x="59" y="123"/>
                      <a:pt x="60" y="119"/>
                      <a:pt x="62" y="115"/>
                    </a:cubicBezTo>
                    <a:cubicBezTo>
                      <a:pt x="65" y="110"/>
                      <a:pt x="65" y="110"/>
                      <a:pt x="65" y="110"/>
                    </a:cubicBezTo>
                    <a:cubicBezTo>
                      <a:pt x="66" y="107"/>
                      <a:pt x="66" y="107"/>
                      <a:pt x="66" y="107"/>
                    </a:cubicBezTo>
                    <a:cubicBezTo>
                      <a:pt x="66" y="112"/>
                      <a:pt x="67" y="100"/>
                      <a:pt x="67" y="101"/>
                    </a:cubicBezTo>
                    <a:cubicBezTo>
                      <a:pt x="66" y="100"/>
                      <a:pt x="66" y="100"/>
                      <a:pt x="66" y="100"/>
                    </a:cubicBezTo>
                    <a:cubicBezTo>
                      <a:pt x="66" y="99"/>
                      <a:pt x="66" y="99"/>
                      <a:pt x="66" y="99"/>
                    </a:cubicBezTo>
                    <a:cubicBezTo>
                      <a:pt x="65" y="98"/>
                      <a:pt x="65" y="98"/>
                      <a:pt x="65" y="98"/>
                    </a:cubicBezTo>
                    <a:cubicBezTo>
                      <a:pt x="62" y="93"/>
                      <a:pt x="58" y="90"/>
                      <a:pt x="56" y="87"/>
                    </a:cubicBezTo>
                    <a:cubicBezTo>
                      <a:pt x="49" y="80"/>
                      <a:pt x="45" y="77"/>
                      <a:pt x="48" y="72"/>
                    </a:cubicBezTo>
                    <a:cubicBezTo>
                      <a:pt x="50" y="70"/>
                      <a:pt x="58" y="61"/>
                      <a:pt x="63" y="56"/>
                    </a:cubicBezTo>
                    <a:cubicBezTo>
                      <a:pt x="70" y="50"/>
                      <a:pt x="74" y="43"/>
                      <a:pt x="77" y="45"/>
                    </a:cubicBezTo>
                    <a:cubicBezTo>
                      <a:pt x="83" y="47"/>
                      <a:pt x="87" y="52"/>
                      <a:pt x="95" y="58"/>
                    </a:cubicBezTo>
                    <a:cubicBezTo>
                      <a:pt x="100" y="61"/>
                      <a:pt x="102" y="64"/>
                      <a:pt x="112" y="62"/>
                    </a:cubicBezTo>
                    <a:cubicBezTo>
                      <a:pt x="123" y="58"/>
                      <a:pt x="123" y="58"/>
                      <a:pt x="123" y="58"/>
                    </a:cubicBezTo>
                    <a:cubicBezTo>
                      <a:pt x="128" y="56"/>
                      <a:pt x="128" y="56"/>
                      <a:pt x="128" y="56"/>
                    </a:cubicBezTo>
                    <a:cubicBezTo>
                      <a:pt x="129" y="55"/>
                      <a:pt x="129" y="55"/>
                      <a:pt x="129" y="55"/>
                    </a:cubicBezTo>
                    <a:cubicBezTo>
                      <a:pt x="131" y="54"/>
                      <a:pt x="127" y="58"/>
                      <a:pt x="133" y="53"/>
                    </a:cubicBezTo>
                    <a:cubicBezTo>
                      <a:pt x="134" y="52"/>
                      <a:pt x="134" y="52"/>
                      <a:pt x="134" y="52"/>
                    </a:cubicBezTo>
                    <a:cubicBezTo>
                      <a:pt x="134" y="50"/>
                      <a:pt x="135" y="49"/>
                      <a:pt x="135" y="48"/>
                    </a:cubicBezTo>
                    <a:cubicBezTo>
                      <a:pt x="137" y="43"/>
                      <a:pt x="137" y="38"/>
                      <a:pt x="137" y="35"/>
                    </a:cubicBezTo>
                    <a:cubicBezTo>
                      <a:pt x="136" y="15"/>
                      <a:pt x="139" y="14"/>
                      <a:pt x="157" y="15"/>
                    </a:cubicBezTo>
                    <a:cubicBezTo>
                      <a:pt x="165" y="15"/>
                      <a:pt x="172" y="14"/>
                      <a:pt x="179" y="15"/>
                    </a:cubicBezTo>
                    <a:cubicBezTo>
                      <a:pt x="183" y="15"/>
                      <a:pt x="185" y="19"/>
                      <a:pt x="186" y="26"/>
                    </a:cubicBezTo>
                    <a:cubicBezTo>
                      <a:pt x="187" y="32"/>
                      <a:pt x="185" y="40"/>
                      <a:pt x="189" y="48"/>
                    </a:cubicBezTo>
                    <a:cubicBezTo>
                      <a:pt x="190" y="49"/>
                      <a:pt x="191" y="49"/>
                      <a:pt x="191" y="50"/>
                    </a:cubicBezTo>
                    <a:cubicBezTo>
                      <a:pt x="192" y="52"/>
                      <a:pt x="192" y="52"/>
                      <a:pt x="192" y="52"/>
                    </a:cubicBezTo>
                    <a:cubicBezTo>
                      <a:pt x="193" y="52"/>
                      <a:pt x="193" y="52"/>
                      <a:pt x="193" y="52"/>
                    </a:cubicBezTo>
                    <a:cubicBezTo>
                      <a:pt x="193" y="53"/>
                      <a:pt x="193" y="53"/>
                      <a:pt x="193" y="53"/>
                    </a:cubicBezTo>
                    <a:cubicBezTo>
                      <a:pt x="194" y="49"/>
                      <a:pt x="191" y="59"/>
                      <a:pt x="195" y="48"/>
                    </a:cubicBezTo>
                    <a:cubicBezTo>
                      <a:pt x="195" y="51"/>
                      <a:pt x="194" y="55"/>
                      <a:pt x="194" y="54"/>
                    </a:cubicBezTo>
                    <a:cubicBezTo>
                      <a:pt x="195" y="54"/>
                      <a:pt x="195" y="54"/>
                      <a:pt x="195" y="54"/>
                    </a:cubicBezTo>
                    <a:cubicBezTo>
                      <a:pt x="196" y="55"/>
                      <a:pt x="196" y="55"/>
                      <a:pt x="196" y="55"/>
                    </a:cubicBezTo>
                    <a:cubicBezTo>
                      <a:pt x="198" y="55"/>
                      <a:pt x="198" y="55"/>
                      <a:pt x="198" y="55"/>
                    </a:cubicBezTo>
                    <a:cubicBezTo>
                      <a:pt x="201" y="56"/>
                      <a:pt x="204" y="57"/>
                      <a:pt x="207" y="59"/>
                    </a:cubicBezTo>
                    <a:cubicBezTo>
                      <a:pt x="211" y="60"/>
                      <a:pt x="209" y="62"/>
                      <a:pt x="219" y="62"/>
                    </a:cubicBezTo>
                    <a:cubicBezTo>
                      <a:pt x="223" y="60"/>
                      <a:pt x="225" y="58"/>
                      <a:pt x="229" y="56"/>
                    </a:cubicBezTo>
                    <a:cubicBezTo>
                      <a:pt x="233" y="51"/>
                      <a:pt x="237" y="47"/>
                      <a:pt x="241" y="43"/>
                    </a:cubicBezTo>
                    <a:cubicBezTo>
                      <a:pt x="244" y="41"/>
                      <a:pt x="250" y="41"/>
                      <a:pt x="251" y="42"/>
                    </a:cubicBezTo>
                    <a:cubicBezTo>
                      <a:pt x="263" y="53"/>
                      <a:pt x="263" y="53"/>
                      <a:pt x="263" y="53"/>
                    </a:cubicBezTo>
                    <a:cubicBezTo>
                      <a:pt x="270" y="60"/>
                      <a:pt x="280" y="68"/>
                      <a:pt x="279" y="73"/>
                    </a:cubicBezTo>
                    <a:cubicBezTo>
                      <a:pt x="279" y="79"/>
                      <a:pt x="272" y="85"/>
                      <a:pt x="267" y="91"/>
                    </a:cubicBezTo>
                    <a:cubicBezTo>
                      <a:pt x="264" y="94"/>
                      <a:pt x="262" y="98"/>
                      <a:pt x="262" y="102"/>
                    </a:cubicBezTo>
                    <a:cubicBezTo>
                      <a:pt x="261" y="102"/>
                      <a:pt x="262" y="108"/>
                      <a:pt x="263" y="109"/>
                    </a:cubicBezTo>
                    <a:cubicBezTo>
                      <a:pt x="264" y="113"/>
                      <a:pt x="264" y="113"/>
                      <a:pt x="264" y="113"/>
                    </a:cubicBezTo>
                    <a:cubicBezTo>
                      <a:pt x="267" y="118"/>
                      <a:pt x="267" y="121"/>
                      <a:pt x="272" y="127"/>
                    </a:cubicBezTo>
                    <a:cubicBezTo>
                      <a:pt x="281" y="132"/>
                      <a:pt x="286" y="131"/>
                      <a:pt x="286" y="131"/>
                    </a:cubicBezTo>
                    <a:cubicBezTo>
                      <a:pt x="316" y="128"/>
                      <a:pt x="312" y="142"/>
                      <a:pt x="314" y="138"/>
                    </a:cubicBezTo>
                    <a:cubicBezTo>
                      <a:pt x="314" y="137"/>
                      <a:pt x="313" y="132"/>
                      <a:pt x="308" y="128"/>
                    </a:cubicBezTo>
                    <a:cubicBezTo>
                      <a:pt x="301" y="125"/>
                      <a:pt x="294" y="125"/>
                      <a:pt x="286" y="123"/>
                    </a:cubicBezTo>
                    <a:cubicBezTo>
                      <a:pt x="285" y="123"/>
                      <a:pt x="277" y="122"/>
                      <a:pt x="276" y="119"/>
                    </a:cubicBezTo>
                    <a:cubicBezTo>
                      <a:pt x="275" y="114"/>
                      <a:pt x="272" y="109"/>
                      <a:pt x="270" y="103"/>
                    </a:cubicBezTo>
                    <a:cubicBezTo>
                      <a:pt x="271" y="104"/>
                      <a:pt x="273" y="97"/>
                      <a:pt x="279" y="92"/>
                    </a:cubicBezTo>
                    <a:cubicBezTo>
                      <a:pt x="283" y="87"/>
                      <a:pt x="295" y="77"/>
                      <a:pt x="286" y="63"/>
                    </a:cubicBezTo>
                    <a:cubicBezTo>
                      <a:pt x="279" y="54"/>
                      <a:pt x="273" y="48"/>
                      <a:pt x="265" y="41"/>
                    </a:cubicBezTo>
                    <a:cubicBezTo>
                      <a:pt x="260" y="35"/>
                      <a:pt x="260" y="35"/>
                      <a:pt x="260" y="35"/>
                    </a:cubicBezTo>
                    <a:cubicBezTo>
                      <a:pt x="256" y="31"/>
                      <a:pt x="252" y="31"/>
                      <a:pt x="248" y="30"/>
                    </a:cubicBezTo>
                    <a:cubicBezTo>
                      <a:pt x="240" y="29"/>
                      <a:pt x="232" y="36"/>
                      <a:pt x="229" y="40"/>
                    </a:cubicBezTo>
                    <a:cubicBezTo>
                      <a:pt x="225" y="43"/>
                      <a:pt x="221" y="48"/>
                      <a:pt x="217" y="50"/>
                    </a:cubicBezTo>
                    <a:cubicBezTo>
                      <a:pt x="217" y="50"/>
                      <a:pt x="217" y="50"/>
                      <a:pt x="216" y="50"/>
                    </a:cubicBezTo>
                    <a:cubicBezTo>
                      <a:pt x="216" y="50"/>
                      <a:pt x="215" y="50"/>
                      <a:pt x="215" y="50"/>
                    </a:cubicBezTo>
                    <a:cubicBezTo>
                      <a:pt x="212" y="48"/>
                      <a:pt x="209" y="47"/>
                      <a:pt x="206" y="46"/>
                    </a:cubicBezTo>
                    <a:cubicBezTo>
                      <a:pt x="197" y="46"/>
                      <a:pt x="199" y="36"/>
                      <a:pt x="197" y="19"/>
                    </a:cubicBezTo>
                    <a:cubicBezTo>
                      <a:pt x="198" y="11"/>
                      <a:pt x="184" y="0"/>
                      <a:pt x="176" y="2"/>
                    </a:cubicBezTo>
                    <a:cubicBezTo>
                      <a:pt x="169" y="2"/>
                      <a:pt x="162" y="2"/>
                      <a:pt x="154" y="2"/>
                    </a:cubicBezTo>
                    <a:cubicBezTo>
                      <a:pt x="144" y="2"/>
                      <a:pt x="144" y="2"/>
                      <a:pt x="144" y="2"/>
                    </a:cubicBezTo>
                    <a:cubicBezTo>
                      <a:pt x="136" y="2"/>
                      <a:pt x="132" y="5"/>
                      <a:pt x="129" y="10"/>
                    </a:cubicBezTo>
                    <a:cubicBezTo>
                      <a:pt x="122" y="21"/>
                      <a:pt x="124" y="28"/>
                      <a:pt x="123" y="36"/>
                    </a:cubicBezTo>
                    <a:cubicBezTo>
                      <a:pt x="123" y="40"/>
                      <a:pt x="123" y="41"/>
                      <a:pt x="122" y="44"/>
                    </a:cubicBezTo>
                    <a:cubicBezTo>
                      <a:pt x="118" y="46"/>
                      <a:pt x="118" y="46"/>
                      <a:pt x="118" y="46"/>
                    </a:cubicBezTo>
                    <a:cubicBezTo>
                      <a:pt x="108" y="50"/>
                      <a:pt x="108" y="50"/>
                      <a:pt x="108" y="50"/>
                    </a:cubicBezTo>
                    <a:cubicBezTo>
                      <a:pt x="109" y="49"/>
                      <a:pt x="104" y="49"/>
                      <a:pt x="103" y="47"/>
                    </a:cubicBezTo>
                    <a:cubicBezTo>
                      <a:pt x="99" y="45"/>
                      <a:pt x="93" y="36"/>
                      <a:pt x="83" y="32"/>
                    </a:cubicBezTo>
                    <a:cubicBezTo>
                      <a:pt x="78" y="30"/>
                      <a:pt x="69" y="30"/>
                      <a:pt x="64" y="35"/>
                    </a:cubicBezTo>
                    <a:cubicBezTo>
                      <a:pt x="60" y="38"/>
                      <a:pt x="58" y="41"/>
                      <a:pt x="55" y="44"/>
                    </a:cubicBezTo>
                    <a:cubicBezTo>
                      <a:pt x="38" y="61"/>
                      <a:pt x="38" y="61"/>
                      <a:pt x="38" y="61"/>
                    </a:cubicBezTo>
                    <a:cubicBezTo>
                      <a:pt x="26" y="72"/>
                      <a:pt x="36" y="89"/>
                      <a:pt x="42" y="93"/>
                    </a:cubicBezTo>
                    <a:cubicBezTo>
                      <a:pt x="45" y="96"/>
                      <a:pt x="49" y="101"/>
                      <a:pt x="51" y="104"/>
                    </a:cubicBezTo>
                    <a:cubicBezTo>
                      <a:pt x="49" y="108"/>
                      <a:pt x="47" y="111"/>
                      <a:pt x="46" y="115"/>
                    </a:cubicBezTo>
                    <a:cubicBezTo>
                      <a:pt x="44" y="121"/>
                      <a:pt x="44" y="121"/>
                      <a:pt x="44" y="121"/>
                    </a:cubicBezTo>
                    <a:cubicBezTo>
                      <a:pt x="44" y="121"/>
                      <a:pt x="43" y="121"/>
                      <a:pt x="43" y="121"/>
                    </a:cubicBezTo>
                    <a:cubicBezTo>
                      <a:pt x="40" y="123"/>
                      <a:pt x="31" y="122"/>
                      <a:pt x="21" y="124"/>
                    </a:cubicBezTo>
                    <a:cubicBezTo>
                      <a:pt x="16" y="124"/>
                      <a:pt x="8" y="128"/>
                      <a:pt x="5" y="135"/>
                    </a:cubicBezTo>
                    <a:cubicBezTo>
                      <a:pt x="2" y="143"/>
                      <a:pt x="3" y="147"/>
                      <a:pt x="2" y="151"/>
                    </a:cubicBezTo>
                    <a:cubicBezTo>
                      <a:pt x="3" y="176"/>
                      <a:pt x="3" y="176"/>
                      <a:pt x="3" y="176"/>
                    </a:cubicBezTo>
                    <a:cubicBezTo>
                      <a:pt x="0" y="190"/>
                      <a:pt x="17" y="200"/>
                      <a:pt x="27" y="199"/>
                    </a:cubicBezTo>
                    <a:cubicBezTo>
                      <a:pt x="31" y="199"/>
                      <a:pt x="39" y="200"/>
                      <a:pt x="43" y="200"/>
                    </a:cubicBezTo>
                    <a:cubicBezTo>
                      <a:pt x="44" y="204"/>
                      <a:pt x="45" y="207"/>
                      <a:pt x="46" y="210"/>
                    </a:cubicBezTo>
                    <a:cubicBezTo>
                      <a:pt x="49" y="217"/>
                      <a:pt x="49" y="217"/>
                      <a:pt x="49" y="217"/>
                    </a:cubicBezTo>
                    <a:cubicBezTo>
                      <a:pt x="50" y="218"/>
                      <a:pt x="50" y="218"/>
                      <a:pt x="50" y="218"/>
                    </a:cubicBezTo>
                    <a:cubicBezTo>
                      <a:pt x="49" y="222"/>
                      <a:pt x="44" y="226"/>
                      <a:pt x="38" y="234"/>
                    </a:cubicBezTo>
                    <a:cubicBezTo>
                      <a:pt x="36" y="237"/>
                      <a:pt x="32" y="242"/>
                      <a:pt x="32" y="250"/>
                    </a:cubicBezTo>
                    <a:cubicBezTo>
                      <a:pt x="31" y="258"/>
                      <a:pt x="38" y="264"/>
                      <a:pt x="40" y="267"/>
                    </a:cubicBezTo>
                    <a:cubicBezTo>
                      <a:pt x="46" y="273"/>
                      <a:pt x="51" y="278"/>
                      <a:pt x="57" y="284"/>
                    </a:cubicBezTo>
                    <a:cubicBezTo>
                      <a:pt x="62" y="288"/>
                      <a:pt x="62" y="288"/>
                      <a:pt x="62" y="288"/>
                    </a:cubicBezTo>
                    <a:cubicBezTo>
                      <a:pt x="63" y="290"/>
                      <a:pt x="61" y="288"/>
                      <a:pt x="66" y="292"/>
                    </a:cubicBezTo>
                    <a:cubicBezTo>
                      <a:pt x="68" y="293"/>
                      <a:pt x="69" y="293"/>
                      <a:pt x="71" y="294"/>
                    </a:cubicBezTo>
                    <a:cubicBezTo>
                      <a:pt x="77" y="295"/>
                      <a:pt x="84" y="294"/>
                      <a:pt x="89" y="290"/>
                    </a:cubicBezTo>
                    <a:cubicBezTo>
                      <a:pt x="97" y="285"/>
                      <a:pt x="103" y="277"/>
                      <a:pt x="107" y="275"/>
                    </a:cubicBezTo>
                    <a:cubicBezTo>
                      <a:pt x="109" y="276"/>
                      <a:pt x="109" y="276"/>
                      <a:pt x="109" y="276"/>
                    </a:cubicBezTo>
                    <a:cubicBezTo>
                      <a:pt x="113" y="278"/>
                      <a:pt x="117" y="279"/>
                      <a:pt x="121" y="281"/>
                    </a:cubicBezTo>
                    <a:cubicBezTo>
                      <a:pt x="124" y="282"/>
                      <a:pt x="124" y="282"/>
                      <a:pt x="124" y="282"/>
                    </a:cubicBezTo>
                    <a:cubicBezTo>
                      <a:pt x="125" y="282"/>
                      <a:pt x="125" y="283"/>
                      <a:pt x="125" y="283"/>
                    </a:cubicBezTo>
                    <a:cubicBezTo>
                      <a:pt x="126" y="285"/>
                      <a:pt x="126" y="286"/>
                      <a:pt x="126" y="290"/>
                    </a:cubicBezTo>
                    <a:cubicBezTo>
                      <a:pt x="127" y="298"/>
                      <a:pt x="125" y="307"/>
                      <a:pt x="135" y="318"/>
                    </a:cubicBezTo>
                    <a:cubicBezTo>
                      <a:pt x="149" y="326"/>
                      <a:pt x="154" y="322"/>
                      <a:pt x="162" y="323"/>
                    </a:cubicBezTo>
                    <a:cubicBezTo>
                      <a:pt x="184" y="323"/>
                      <a:pt x="184" y="323"/>
                      <a:pt x="184" y="323"/>
                    </a:cubicBezTo>
                    <a:cubicBezTo>
                      <a:pt x="200" y="321"/>
                      <a:pt x="204" y="305"/>
                      <a:pt x="204" y="298"/>
                    </a:cubicBezTo>
                    <a:cubicBezTo>
                      <a:pt x="204" y="291"/>
                      <a:pt x="203" y="284"/>
                      <a:pt x="205" y="280"/>
                    </a:cubicBezTo>
                    <a:cubicBezTo>
                      <a:pt x="207" y="280"/>
                      <a:pt x="207" y="280"/>
                      <a:pt x="207" y="280"/>
                    </a:cubicBezTo>
                    <a:cubicBezTo>
                      <a:pt x="210" y="278"/>
                      <a:pt x="213" y="277"/>
                      <a:pt x="216" y="276"/>
                    </a:cubicBezTo>
                    <a:cubicBezTo>
                      <a:pt x="221" y="273"/>
                      <a:pt x="221" y="273"/>
                      <a:pt x="221" y="273"/>
                    </a:cubicBezTo>
                    <a:cubicBezTo>
                      <a:pt x="222" y="274"/>
                      <a:pt x="224" y="274"/>
                      <a:pt x="225" y="275"/>
                    </a:cubicBezTo>
                    <a:cubicBezTo>
                      <a:pt x="228" y="277"/>
                      <a:pt x="234" y="284"/>
                      <a:pt x="240" y="287"/>
                    </a:cubicBezTo>
                    <a:cubicBezTo>
                      <a:pt x="245" y="293"/>
                      <a:pt x="261" y="293"/>
                      <a:pt x="267" y="286"/>
                    </a:cubicBezTo>
                    <a:cubicBezTo>
                      <a:pt x="276" y="277"/>
                      <a:pt x="283" y="269"/>
                      <a:pt x="290" y="262"/>
                    </a:cubicBezTo>
                    <a:cubicBezTo>
                      <a:pt x="306" y="247"/>
                      <a:pt x="289" y="227"/>
                      <a:pt x="285" y="225"/>
                    </a:cubicBezTo>
                    <a:cubicBezTo>
                      <a:pt x="277" y="217"/>
                      <a:pt x="274" y="213"/>
                      <a:pt x="277" y="213"/>
                    </a:cubicBezTo>
                    <a:cubicBezTo>
                      <a:pt x="279" y="209"/>
                      <a:pt x="280" y="205"/>
                      <a:pt x="281" y="202"/>
                    </a:cubicBezTo>
                    <a:cubicBezTo>
                      <a:pt x="282" y="199"/>
                      <a:pt x="282" y="199"/>
                      <a:pt x="282" y="199"/>
                    </a:cubicBezTo>
                    <a:cubicBezTo>
                      <a:pt x="282" y="199"/>
                      <a:pt x="282" y="199"/>
                      <a:pt x="282" y="199"/>
                    </a:cubicBezTo>
                    <a:cubicBezTo>
                      <a:pt x="282" y="199"/>
                      <a:pt x="282" y="199"/>
                      <a:pt x="282" y="199"/>
                    </a:cubicBezTo>
                    <a:cubicBezTo>
                      <a:pt x="282" y="199"/>
                      <a:pt x="282" y="199"/>
                      <a:pt x="282" y="199"/>
                    </a:cubicBezTo>
                    <a:cubicBezTo>
                      <a:pt x="282" y="199"/>
                      <a:pt x="282" y="199"/>
                      <a:pt x="282" y="199"/>
                    </a:cubicBezTo>
                    <a:cubicBezTo>
                      <a:pt x="282" y="199"/>
                      <a:pt x="283" y="199"/>
                      <a:pt x="283" y="199"/>
                    </a:cubicBezTo>
                    <a:cubicBezTo>
                      <a:pt x="287" y="195"/>
                      <a:pt x="300" y="197"/>
                      <a:pt x="308" y="194"/>
                    </a:cubicBezTo>
                    <a:cubicBezTo>
                      <a:pt x="316" y="194"/>
                      <a:pt x="324" y="183"/>
                      <a:pt x="323" y="175"/>
                    </a:cubicBezTo>
                    <a:cubicBezTo>
                      <a:pt x="323" y="170"/>
                      <a:pt x="323" y="166"/>
                      <a:pt x="323" y="16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5" name="TextBox 114"/>
            <p:cNvSpPr txBox="1"/>
            <p:nvPr/>
          </p:nvSpPr>
          <p:spPr>
            <a:xfrm>
              <a:off x="2489201" y="3805414"/>
              <a:ext cx="2793995" cy="1569660"/>
            </a:xfrm>
            <a:prstGeom prst="rect">
              <a:avLst/>
            </a:prstGeom>
            <a:noFill/>
          </p:spPr>
          <p:txBody>
            <a:bodyPr wrap="square" rtlCol="0">
              <a:spAutoFit/>
            </a:bodyPr>
            <a:lstStyle/>
            <a:p>
              <a:r>
                <a:rPr lang="en-US" sz="3200" dirty="0" smtClean="0"/>
                <a:t>Engineering: </a:t>
              </a:r>
              <a:r>
                <a:rPr lang="en-US" sz="3200" dirty="0" smtClean="0">
                  <a:solidFill>
                    <a:srgbClr val="7CABDD"/>
                  </a:solidFill>
                </a:rPr>
                <a:t>Distributed </a:t>
              </a:r>
              <a:r>
                <a:rPr lang="en-US" sz="3200" dirty="0" smtClean="0">
                  <a:solidFill>
                    <a:srgbClr val="7CABDD"/>
                  </a:solidFill>
                </a:rPr>
                <a:t>rendering</a:t>
              </a:r>
              <a:endParaRPr lang="en-US" sz="3200" dirty="0">
                <a:solidFill>
                  <a:srgbClr val="7CABDD"/>
                </a:solidFill>
              </a:endParaRPr>
            </a:p>
          </p:txBody>
        </p:sp>
      </p:grpSp>
      <p:grpSp>
        <p:nvGrpSpPr>
          <p:cNvPr id="120" name="Group 119"/>
          <p:cNvGrpSpPr/>
          <p:nvPr/>
        </p:nvGrpSpPr>
        <p:grpSpPr>
          <a:xfrm>
            <a:off x="10124008" y="5116210"/>
            <a:ext cx="4506392" cy="1569660"/>
            <a:chOff x="906784" y="5839381"/>
            <a:chExt cx="4506392" cy="1569660"/>
          </a:xfrm>
        </p:grpSpPr>
        <p:grpSp>
          <p:nvGrpSpPr>
            <p:cNvPr id="121" name="Grupa 26"/>
            <p:cNvGrpSpPr/>
            <p:nvPr/>
          </p:nvGrpSpPr>
          <p:grpSpPr>
            <a:xfrm>
              <a:off x="906784" y="5905836"/>
              <a:ext cx="1327256" cy="1057306"/>
              <a:chOff x="658813" y="2332038"/>
              <a:chExt cx="1404937" cy="1119188"/>
            </a:xfrm>
            <a:solidFill>
              <a:srgbClr val="6D6E71"/>
            </a:solidFill>
          </p:grpSpPr>
          <p:sp>
            <p:nvSpPr>
              <p:cNvPr id="123" name="Freeform 5"/>
              <p:cNvSpPr>
                <a:spLocks noEditPoints="1"/>
              </p:cNvSpPr>
              <p:nvPr/>
            </p:nvSpPr>
            <p:spPr bwMode="auto">
              <a:xfrm>
                <a:off x="750888" y="2497138"/>
                <a:ext cx="1270000" cy="717550"/>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6"/>
              <p:cNvSpPr>
                <a:spLocks/>
              </p:cNvSpPr>
              <p:nvPr/>
            </p:nvSpPr>
            <p:spPr bwMode="auto">
              <a:xfrm>
                <a:off x="696913" y="2565400"/>
                <a:ext cx="96837" cy="527050"/>
              </a:xfrm>
              <a:custGeom>
                <a:avLst/>
                <a:gdLst/>
                <a:ahLst/>
                <a:cxnLst>
                  <a:cxn ang="0">
                    <a:pos x="15" y="5"/>
                  </a:cxn>
                  <a:cxn ang="0">
                    <a:pos x="22" y="60"/>
                  </a:cxn>
                  <a:cxn ang="0">
                    <a:pos x="17" y="121"/>
                  </a:cxn>
                  <a:cxn ang="0">
                    <a:pos x="1" y="114"/>
                  </a:cxn>
                  <a:cxn ang="0">
                    <a:pos x="5" y="59"/>
                  </a:cxn>
                  <a:cxn ang="0">
                    <a:pos x="7" y="5"/>
                  </a:cxn>
                  <a:cxn ang="0">
                    <a:pos x="15" y="5"/>
                  </a:cxn>
                </a:cxnLst>
                <a:rect l="0" t="0" r="r" b="b"/>
                <a:pathLst>
                  <a:path w="23" h="125">
                    <a:moveTo>
                      <a:pt x="15" y="5"/>
                    </a:moveTo>
                    <a:cubicBezTo>
                      <a:pt x="15" y="6"/>
                      <a:pt x="19" y="32"/>
                      <a:pt x="22" y="60"/>
                    </a:cubicBezTo>
                    <a:cubicBezTo>
                      <a:pt x="23" y="88"/>
                      <a:pt x="23" y="117"/>
                      <a:pt x="17" y="121"/>
                    </a:cubicBezTo>
                    <a:cubicBezTo>
                      <a:pt x="9" y="125"/>
                      <a:pt x="0" y="119"/>
                      <a:pt x="1" y="114"/>
                    </a:cubicBezTo>
                    <a:cubicBezTo>
                      <a:pt x="3" y="114"/>
                      <a:pt x="3" y="85"/>
                      <a:pt x="5" y="59"/>
                    </a:cubicBezTo>
                    <a:cubicBezTo>
                      <a:pt x="5" y="34"/>
                      <a:pt x="4" y="7"/>
                      <a:pt x="7" y="5"/>
                    </a:cubicBezTo>
                    <a:cubicBezTo>
                      <a:pt x="11" y="2"/>
                      <a:pt x="15" y="0"/>
                      <a:pt x="15"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7"/>
              <p:cNvSpPr>
                <a:spLocks/>
              </p:cNvSpPr>
              <p:nvPr/>
            </p:nvSpPr>
            <p:spPr bwMode="auto">
              <a:xfrm>
                <a:off x="811213" y="3122613"/>
                <a:ext cx="1252537" cy="112713"/>
              </a:xfrm>
              <a:custGeom>
                <a:avLst/>
                <a:gdLst/>
                <a:ahLst/>
                <a:cxnLst>
                  <a:cxn ang="0">
                    <a:pos x="13" y="15"/>
                  </a:cxn>
                  <a:cxn ang="0">
                    <a:pos x="277" y="9"/>
                  </a:cxn>
                  <a:cxn ang="0">
                    <a:pos x="275" y="26"/>
                  </a:cxn>
                  <a:cxn ang="0">
                    <a:pos x="14" y="23"/>
                  </a:cxn>
                  <a:cxn ang="0">
                    <a:pos x="13" y="15"/>
                  </a:cxn>
                </a:cxnLst>
                <a:rect l="0" t="0" r="r" b="b"/>
                <a:pathLst>
                  <a:path w="297" h="27">
                    <a:moveTo>
                      <a:pt x="13" y="15"/>
                    </a:moveTo>
                    <a:cubicBezTo>
                      <a:pt x="14" y="10"/>
                      <a:pt x="266" y="0"/>
                      <a:pt x="277" y="9"/>
                    </a:cubicBezTo>
                    <a:cubicBezTo>
                      <a:pt x="286" y="15"/>
                      <a:pt x="297" y="27"/>
                      <a:pt x="275" y="26"/>
                    </a:cubicBezTo>
                    <a:cubicBezTo>
                      <a:pt x="255" y="25"/>
                      <a:pt x="21" y="23"/>
                      <a:pt x="14" y="23"/>
                    </a:cubicBezTo>
                    <a:cubicBezTo>
                      <a:pt x="6" y="20"/>
                      <a:pt x="0" y="16"/>
                      <a:pt x="13"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8"/>
              <p:cNvSpPr>
                <a:spLocks/>
              </p:cNvSpPr>
              <p:nvPr/>
            </p:nvSpPr>
            <p:spPr bwMode="auto">
              <a:xfrm>
                <a:off x="1936750" y="2751138"/>
                <a:ext cx="96837" cy="392113"/>
              </a:xfrm>
              <a:custGeom>
                <a:avLst/>
                <a:gdLst/>
                <a:ahLst/>
                <a:cxnLst>
                  <a:cxn ang="0">
                    <a:pos x="13" y="4"/>
                  </a:cxn>
                  <a:cxn ang="0">
                    <a:pos x="13" y="14"/>
                  </a:cxn>
                  <a:cxn ang="0">
                    <a:pos x="19" y="42"/>
                  </a:cxn>
                  <a:cxn ang="0">
                    <a:pos x="21" y="86"/>
                  </a:cxn>
                  <a:cxn ang="0">
                    <a:pos x="4" y="86"/>
                  </a:cxn>
                  <a:cxn ang="0">
                    <a:pos x="2" y="43"/>
                  </a:cxn>
                  <a:cxn ang="0">
                    <a:pos x="1" y="16"/>
                  </a:cxn>
                  <a:cxn ang="0">
                    <a:pos x="6" y="0"/>
                  </a:cxn>
                  <a:cxn ang="0">
                    <a:pos x="13" y="4"/>
                  </a:cxn>
                </a:cxnLst>
                <a:rect l="0" t="0" r="r" b="b"/>
                <a:pathLst>
                  <a:path w="23" h="93">
                    <a:moveTo>
                      <a:pt x="13" y="4"/>
                    </a:moveTo>
                    <a:cubicBezTo>
                      <a:pt x="13" y="4"/>
                      <a:pt x="11" y="8"/>
                      <a:pt x="13" y="14"/>
                    </a:cubicBezTo>
                    <a:cubicBezTo>
                      <a:pt x="16" y="20"/>
                      <a:pt x="18" y="33"/>
                      <a:pt x="19" y="42"/>
                    </a:cubicBezTo>
                    <a:cubicBezTo>
                      <a:pt x="23" y="63"/>
                      <a:pt x="23" y="85"/>
                      <a:pt x="21" y="86"/>
                    </a:cubicBezTo>
                    <a:cubicBezTo>
                      <a:pt x="16" y="89"/>
                      <a:pt x="5" y="93"/>
                      <a:pt x="4" y="86"/>
                    </a:cubicBezTo>
                    <a:cubicBezTo>
                      <a:pt x="3" y="82"/>
                      <a:pt x="3" y="63"/>
                      <a:pt x="2" y="43"/>
                    </a:cubicBezTo>
                    <a:cubicBezTo>
                      <a:pt x="2" y="32"/>
                      <a:pt x="2" y="25"/>
                      <a:pt x="1" y="16"/>
                    </a:cubicBezTo>
                    <a:cubicBezTo>
                      <a:pt x="0" y="7"/>
                      <a:pt x="4" y="0"/>
                      <a:pt x="6" y="0"/>
                    </a:cubicBezTo>
                    <a:cubicBezTo>
                      <a:pt x="11" y="0"/>
                      <a:pt x="14" y="0"/>
                      <a:pt x="1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9"/>
              <p:cNvSpPr>
                <a:spLocks/>
              </p:cNvSpPr>
              <p:nvPr/>
            </p:nvSpPr>
            <p:spPr bwMode="auto">
              <a:xfrm>
                <a:off x="793750" y="2479675"/>
                <a:ext cx="931862" cy="127000"/>
              </a:xfrm>
              <a:custGeom>
                <a:avLst/>
                <a:gdLst/>
                <a:ahLst/>
                <a:cxnLst>
                  <a:cxn ang="0">
                    <a:pos x="211" y="20"/>
                  </a:cxn>
                  <a:cxn ang="0">
                    <a:pos x="20" y="26"/>
                  </a:cxn>
                  <a:cxn ang="0">
                    <a:pos x="13" y="22"/>
                  </a:cxn>
                  <a:cxn ang="0">
                    <a:pos x="8" y="22"/>
                  </a:cxn>
                  <a:cxn ang="0">
                    <a:pos x="14" y="10"/>
                  </a:cxn>
                  <a:cxn ang="0">
                    <a:pos x="19" y="9"/>
                  </a:cxn>
                  <a:cxn ang="0">
                    <a:pos x="210" y="12"/>
                  </a:cxn>
                  <a:cxn ang="0">
                    <a:pos x="211" y="20"/>
                  </a:cxn>
                </a:cxnLst>
                <a:rect l="0" t="0" r="r" b="b"/>
                <a:pathLst>
                  <a:path w="221" h="30">
                    <a:moveTo>
                      <a:pt x="211" y="20"/>
                    </a:moveTo>
                    <a:cubicBezTo>
                      <a:pt x="211" y="30"/>
                      <a:pt x="24" y="24"/>
                      <a:pt x="20" y="26"/>
                    </a:cubicBezTo>
                    <a:cubicBezTo>
                      <a:pt x="14" y="26"/>
                      <a:pt x="16" y="16"/>
                      <a:pt x="13" y="22"/>
                    </a:cubicBezTo>
                    <a:cubicBezTo>
                      <a:pt x="11" y="24"/>
                      <a:pt x="10" y="25"/>
                      <a:pt x="8" y="22"/>
                    </a:cubicBezTo>
                    <a:cubicBezTo>
                      <a:pt x="8" y="21"/>
                      <a:pt x="0" y="18"/>
                      <a:pt x="14" y="10"/>
                    </a:cubicBezTo>
                    <a:cubicBezTo>
                      <a:pt x="16" y="10"/>
                      <a:pt x="18" y="10"/>
                      <a:pt x="19" y="9"/>
                    </a:cubicBezTo>
                    <a:cubicBezTo>
                      <a:pt x="37" y="0"/>
                      <a:pt x="205" y="17"/>
                      <a:pt x="210" y="12"/>
                    </a:cubicBezTo>
                    <a:cubicBezTo>
                      <a:pt x="216" y="16"/>
                      <a:pt x="221" y="19"/>
                      <a:pt x="211"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Line 10"/>
              <p:cNvSpPr>
                <a:spLocks noChangeShapeType="1"/>
              </p:cNvSpPr>
              <p:nvPr/>
            </p:nvSpPr>
            <p:spPr bwMode="auto">
              <a:xfrm>
                <a:off x="760413" y="2547938"/>
                <a:ext cx="1587" cy="1588"/>
              </a:xfrm>
              <a:prstGeom prst="line">
                <a:avLst/>
              </a:prstGeom>
              <a:grp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11"/>
              <p:cNvSpPr>
                <a:spLocks/>
              </p:cNvSpPr>
              <p:nvPr/>
            </p:nvSpPr>
            <p:spPr bwMode="auto">
              <a:xfrm>
                <a:off x="658813" y="2332038"/>
                <a:ext cx="1400174" cy="1119188"/>
              </a:xfrm>
              <a:custGeom>
                <a:avLst/>
                <a:gdLst/>
                <a:ahLst/>
                <a:cxnLst>
                  <a:cxn ang="0">
                    <a:pos x="324" y="5"/>
                  </a:cxn>
                  <a:cxn ang="0">
                    <a:pos x="317" y="7"/>
                  </a:cxn>
                  <a:cxn ang="0">
                    <a:pos x="289" y="17"/>
                  </a:cxn>
                  <a:cxn ang="0">
                    <a:pos x="273" y="28"/>
                  </a:cxn>
                  <a:cxn ang="0">
                    <a:pos x="310" y="20"/>
                  </a:cxn>
                  <a:cxn ang="0">
                    <a:pos x="307" y="27"/>
                  </a:cxn>
                  <a:cxn ang="0">
                    <a:pos x="231" y="110"/>
                  </a:cxn>
                  <a:cxn ang="0">
                    <a:pos x="218" y="113"/>
                  </a:cxn>
                  <a:cxn ang="0">
                    <a:pos x="200" y="85"/>
                  </a:cxn>
                  <a:cxn ang="0">
                    <a:pos x="196" y="78"/>
                  </a:cxn>
                  <a:cxn ang="0">
                    <a:pos x="180" y="77"/>
                  </a:cxn>
                  <a:cxn ang="0">
                    <a:pos x="179" y="78"/>
                  </a:cxn>
                  <a:cxn ang="0">
                    <a:pos x="150" y="115"/>
                  </a:cxn>
                  <a:cxn ang="0">
                    <a:pos x="121" y="137"/>
                  </a:cxn>
                  <a:cxn ang="0">
                    <a:pos x="111" y="112"/>
                  </a:cxn>
                  <a:cxn ang="0">
                    <a:pos x="110" y="110"/>
                  </a:cxn>
                  <a:cxn ang="0">
                    <a:pos x="89" y="108"/>
                  </a:cxn>
                  <a:cxn ang="0">
                    <a:pos x="87" y="110"/>
                  </a:cxn>
                  <a:cxn ang="0">
                    <a:pos x="58" y="149"/>
                  </a:cxn>
                  <a:cxn ang="0">
                    <a:pos x="27" y="232"/>
                  </a:cxn>
                  <a:cxn ang="0">
                    <a:pos x="96" y="140"/>
                  </a:cxn>
                  <a:cxn ang="0">
                    <a:pos x="110" y="173"/>
                  </a:cxn>
                  <a:cxn ang="0">
                    <a:pos x="111" y="174"/>
                  </a:cxn>
                  <a:cxn ang="0">
                    <a:pos x="133" y="177"/>
                  </a:cxn>
                  <a:cxn ang="0">
                    <a:pos x="135" y="174"/>
                  </a:cxn>
                  <a:cxn ang="0">
                    <a:pos x="144" y="161"/>
                  </a:cxn>
                  <a:cxn ang="0">
                    <a:pos x="187" y="103"/>
                  </a:cxn>
                  <a:cxn ang="0">
                    <a:pos x="202" y="124"/>
                  </a:cxn>
                  <a:cxn ang="0">
                    <a:pos x="210" y="137"/>
                  </a:cxn>
                  <a:cxn ang="0">
                    <a:pos x="211" y="138"/>
                  </a:cxn>
                  <a:cxn ang="0">
                    <a:pos x="229" y="139"/>
                  </a:cxn>
                  <a:cxn ang="0">
                    <a:pos x="231" y="137"/>
                  </a:cxn>
                  <a:cxn ang="0">
                    <a:pos x="266" y="96"/>
                  </a:cxn>
                  <a:cxn ang="0">
                    <a:pos x="317" y="29"/>
                  </a:cxn>
                  <a:cxn ang="0">
                    <a:pos x="323" y="77"/>
                  </a:cxn>
                  <a:cxn ang="0">
                    <a:pos x="331" y="12"/>
                  </a:cxn>
                  <a:cxn ang="0">
                    <a:pos x="331" y="11"/>
                  </a:cxn>
                  <a:cxn ang="0">
                    <a:pos x="331" y="11"/>
                  </a:cxn>
                </a:cxnLst>
                <a:rect l="0" t="0" r="r" b="b"/>
                <a:pathLst>
                  <a:path w="332" h="265">
                    <a:moveTo>
                      <a:pt x="324" y="5"/>
                    </a:moveTo>
                    <a:cubicBezTo>
                      <a:pt x="324" y="5"/>
                      <a:pt x="324" y="5"/>
                      <a:pt x="324" y="5"/>
                    </a:cubicBezTo>
                    <a:cubicBezTo>
                      <a:pt x="323" y="6"/>
                      <a:pt x="323" y="6"/>
                      <a:pt x="323" y="6"/>
                    </a:cubicBezTo>
                    <a:cubicBezTo>
                      <a:pt x="317" y="7"/>
                      <a:pt x="317" y="7"/>
                      <a:pt x="317" y="7"/>
                    </a:cubicBezTo>
                    <a:cubicBezTo>
                      <a:pt x="307" y="11"/>
                      <a:pt x="307" y="11"/>
                      <a:pt x="307" y="11"/>
                    </a:cubicBezTo>
                    <a:cubicBezTo>
                      <a:pt x="300" y="13"/>
                      <a:pt x="294" y="15"/>
                      <a:pt x="289" y="17"/>
                    </a:cubicBezTo>
                    <a:cubicBezTo>
                      <a:pt x="278" y="20"/>
                      <a:pt x="271" y="23"/>
                      <a:pt x="271" y="23"/>
                    </a:cubicBezTo>
                    <a:cubicBezTo>
                      <a:pt x="266" y="24"/>
                      <a:pt x="269" y="26"/>
                      <a:pt x="273" y="28"/>
                    </a:cubicBezTo>
                    <a:cubicBezTo>
                      <a:pt x="274" y="28"/>
                      <a:pt x="281" y="27"/>
                      <a:pt x="292" y="25"/>
                    </a:cubicBezTo>
                    <a:cubicBezTo>
                      <a:pt x="297" y="23"/>
                      <a:pt x="303" y="22"/>
                      <a:pt x="310" y="20"/>
                    </a:cubicBezTo>
                    <a:cubicBezTo>
                      <a:pt x="315" y="19"/>
                      <a:pt x="315" y="19"/>
                      <a:pt x="315" y="19"/>
                    </a:cubicBezTo>
                    <a:cubicBezTo>
                      <a:pt x="313" y="20"/>
                      <a:pt x="311" y="23"/>
                      <a:pt x="307" y="27"/>
                    </a:cubicBezTo>
                    <a:cubicBezTo>
                      <a:pt x="307" y="27"/>
                      <a:pt x="286" y="49"/>
                      <a:pt x="255" y="83"/>
                    </a:cubicBezTo>
                    <a:cubicBezTo>
                      <a:pt x="248" y="91"/>
                      <a:pt x="239" y="100"/>
                      <a:pt x="231" y="110"/>
                    </a:cubicBezTo>
                    <a:cubicBezTo>
                      <a:pt x="222" y="119"/>
                      <a:pt x="222" y="119"/>
                      <a:pt x="222" y="119"/>
                    </a:cubicBezTo>
                    <a:cubicBezTo>
                      <a:pt x="218" y="113"/>
                      <a:pt x="218" y="113"/>
                      <a:pt x="218" y="113"/>
                    </a:cubicBezTo>
                    <a:cubicBezTo>
                      <a:pt x="206" y="94"/>
                      <a:pt x="206" y="94"/>
                      <a:pt x="206" y="94"/>
                    </a:cubicBezTo>
                    <a:cubicBezTo>
                      <a:pt x="200" y="85"/>
                      <a:pt x="200" y="85"/>
                      <a:pt x="200" y="85"/>
                    </a:cubicBezTo>
                    <a:cubicBezTo>
                      <a:pt x="197" y="80"/>
                      <a:pt x="197" y="80"/>
                      <a:pt x="197" y="80"/>
                    </a:cubicBezTo>
                    <a:cubicBezTo>
                      <a:pt x="196" y="78"/>
                      <a:pt x="196" y="78"/>
                      <a:pt x="196" y="78"/>
                    </a:cubicBezTo>
                    <a:cubicBezTo>
                      <a:pt x="196" y="78"/>
                      <a:pt x="196" y="78"/>
                      <a:pt x="196" y="78"/>
                    </a:cubicBezTo>
                    <a:cubicBezTo>
                      <a:pt x="189" y="78"/>
                      <a:pt x="211" y="78"/>
                      <a:pt x="180" y="77"/>
                    </a:cubicBezTo>
                    <a:cubicBezTo>
                      <a:pt x="180" y="78"/>
                      <a:pt x="180" y="78"/>
                      <a:pt x="180" y="78"/>
                    </a:cubicBezTo>
                    <a:cubicBezTo>
                      <a:pt x="179" y="78"/>
                      <a:pt x="179" y="78"/>
                      <a:pt x="179" y="78"/>
                    </a:cubicBezTo>
                    <a:cubicBezTo>
                      <a:pt x="178" y="79"/>
                      <a:pt x="178" y="79"/>
                      <a:pt x="178" y="79"/>
                    </a:cubicBezTo>
                    <a:cubicBezTo>
                      <a:pt x="169" y="91"/>
                      <a:pt x="160" y="103"/>
                      <a:pt x="150" y="115"/>
                    </a:cubicBezTo>
                    <a:cubicBezTo>
                      <a:pt x="125" y="147"/>
                      <a:pt x="125" y="147"/>
                      <a:pt x="125" y="147"/>
                    </a:cubicBezTo>
                    <a:cubicBezTo>
                      <a:pt x="121" y="137"/>
                      <a:pt x="121" y="137"/>
                      <a:pt x="121" y="137"/>
                    </a:cubicBezTo>
                    <a:cubicBezTo>
                      <a:pt x="113" y="117"/>
                      <a:pt x="113" y="117"/>
                      <a:pt x="113" y="117"/>
                    </a:cubicBezTo>
                    <a:cubicBezTo>
                      <a:pt x="111" y="112"/>
                      <a:pt x="111" y="112"/>
                      <a:pt x="111" y="112"/>
                    </a:cubicBezTo>
                    <a:cubicBezTo>
                      <a:pt x="110" y="111"/>
                      <a:pt x="110" y="111"/>
                      <a:pt x="110" y="111"/>
                    </a:cubicBezTo>
                    <a:cubicBezTo>
                      <a:pt x="110" y="110"/>
                      <a:pt x="110" y="110"/>
                      <a:pt x="110" y="110"/>
                    </a:cubicBezTo>
                    <a:cubicBezTo>
                      <a:pt x="110" y="110"/>
                      <a:pt x="110" y="110"/>
                      <a:pt x="110" y="110"/>
                    </a:cubicBezTo>
                    <a:cubicBezTo>
                      <a:pt x="67" y="105"/>
                      <a:pt x="98" y="109"/>
                      <a:pt x="89" y="108"/>
                    </a:cubicBezTo>
                    <a:cubicBezTo>
                      <a:pt x="88" y="108"/>
                      <a:pt x="88" y="108"/>
                      <a:pt x="88" y="108"/>
                    </a:cubicBezTo>
                    <a:cubicBezTo>
                      <a:pt x="87" y="110"/>
                      <a:pt x="87" y="110"/>
                      <a:pt x="87" y="110"/>
                    </a:cubicBezTo>
                    <a:cubicBezTo>
                      <a:pt x="81" y="118"/>
                      <a:pt x="81" y="118"/>
                      <a:pt x="81" y="118"/>
                    </a:cubicBezTo>
                    <a:cubicBezTo>
                      <a:pt x="72" y="129"/>
                      <a:pt x="65" y="139"/>
                      <a:pt x="58" y="149"/>
                    </a:cubicBezTo>
                    <a:cubicBezTo>
                      <a:pt x="29" y="187"/>
                      <a:pt x="9" y="214"/>
                      <a:pt x="8" y="218"/>
                    </a:cubicBezTo>
                    <a:cubicBezTo>
                      <a:pt x="3" y="237"/>
                      <a:pt x="0" y="265"/>
                      <a:pt x="27" y="232"/>
                    </a:cubicBezTo>
                    <a:cubicBezTo>
                      <a:pt x="33" y="224"/>
                      <a:pt x="55" y="195"/>
                      <a:pt x="83" y="157"/>
                    </a:cubicBezTo>
                    <a:cubicBezTo>
                      <a:pt x="87" y="152"/>
                      <a:pt x="91" y="146"/>
                      <a:pt x="96" y="140"/>
                    </a:cubicBezTo>
                    <a:cubicBezTo>
                      <a:pt x="101" y="153"/>
                      <a:pt x="101" y="153"/>
                      <a:pt x="101" y="153"/>
                    </a:cubicBezTo>
                    <a:cubicBezTo>
                      <a:pt x="110" y="173"/>
                      <a:pt x="110" y="173"/>
                      <a:pt x="110" y="173"/>
                    </a:cubicBezTo>
                    <a:cubicBezTo>
                      <a:pt x="111" y="174"/>
                      <a:pt x="111" y="174"/>
                      <a:pt x="111" y="174"/>
                    </a:cubicBezTo>
                    <a:cubicBezTo>
                      <a:pt x="111" y="174"/>
                      <a:pt x="111" y="174"/>
                      <a:pt x="111" y="174"/>
                    </a:cubicBezTo>
                    <a:cubicBezTo>
                      <a:pt x="111" y="174"/>
                      <a:pt x="111" y="174"/>
                      <a:pt x="111" y="174"/>
                    </a:cubicBezTo>
                    <a:cubicBezTo>
                      <a:pt x="121" y="175"/>
                      <a:pt x="89" y="172"/>
                      <a:pt x="133" y="177"/>
                    </a:cubicBezTo>
                    <a:cubicBezTo>
                      <a:pt x="133" y="176"/>
                      <a:pt x="133" y="176"/>
                      <a:pt x="133" y="176"/>
                    </a:cubicBezTo>
                    <a:cubicBezTo>
                      <a:pt x="135" y="174"/>
                      <a:pt x="135" y="174"/>
                      <a:pt x="135" y="174"/>
                    </a:cubicBezTo>
                    <a:cubicBezTo>
                      <a:pt x="138" y="170"/>
                      <a:pt x="138" y="170"/>
                      <a:pt x="138" y="170"/>
                    </a:cubicBezTo>
                    <a:cubicBezTo>
                      <a:pt x="144" y="161"/>
                      <a:pt x="144" y="161"/>
                      <a:pt x="144" y="161"/>
                    </a:cubicBezTo>
                    <a:cubicBezTo>
                      <a:pt x="171" y="126"/>
                      <a:pt x="171" y="126"/>
                      <a:pt x="171" y="126"/>
                    </a:cubicBezTo>
                    <a:cubicBezTo>
                      <a:pt x="187" y="103"/>
                      <a:pt x="187" y="103"/>
                      <a:pt x="187" y="103"/>
                    </a:cubicBezTo>
                    <a:cubicBezTo>
                      <a:pt x="190" y="107"/>
                      <a:pt x="190" y="107"/>
                      <a:pt x="190" y="107"/>
                    </a:cubicBezTo>
                    <a:cubicBezTo>
                      <a:pt x="202" y="124"/>
                      <a:pt x="202" y="124"/>
                      <a:pt x="202" y="124"/>
                    </a:cubicBezTo>
                    <a:cubicBezTo>
                      <a:pt x="208" y="132"/>
                      <a:pt x="208" y="132"/>
                      <a:pt x="208" y="132"/>
                    </a:cubicBezTo>
                    <a:cubicBezTo>
                      <a:pt x="210" y="137"/>
                      <a:pt x="210" y="137"/>
                      <a:pt x="210" y="137"/>
                    </a:cubicBezTo>
                    <a:cubicBezTo>
                      <a:pt x="211" y="138"/>
                      <a:pt x="211" y="138"/>
                      <a:pt x="211" y="138"/>
                    </a:cubicBezTo>
                    <a:cubicBezTo>
                      <a:pt x="211" y="138"/>
                      <a:pt x="211" y="138"/>
                      <a:pt x="211" y="138"/>
                    </a:cubicBezTo>
                    <a:cubicBezTo>
                      <a:pt x="212" y="138"/>
                      <a:pt x="212" y="138"/>
                      <a:pt x="212" y="138"/>
                    </a:cubicBezTo>
                    <a:cubicBezTo>
                      <a:pt x="246" y="141"/>
                      <a:pt x="221" y="139"/>
                      <a:pt x="229" y="139"/>
                    </a:cubicBezTo>
                    <a:cubicBezTo>
                      <a:pt x="229" y="139"/>
                      <a:pt x="229" y="139"/>
                      <a:pt x="229" y="139"/>
                    </a:cubicBezTo>
                    <a:cubicBezTo>
                      <a:pt x="231" y="137"/>
                      <a:pt x="231" y="137"/>
                      <a:pt x="231" y="137"/>
                    </a:cubicBezTo>
                    <a:cubicBezTo>
                      <a:pt x="243" y="123"/>
                      <a:pt x="243" y="123"/>
                      <a:pt x="243" y="123"/>
                    </a:cubicBezTo>
                    <a:cubicBezTo>
                      <a:pt x="252" y="113"/>
                      <a:pt x="259" y="104"/>
                      <a:pt x="266" y="96"/>
                    </a:cubicBezTo>
                    <a:cubicBezTo>
                      <a:pt x="295" y="62"/>
                      <a:pt x="314" y="38"/>
                      <a:pt x="315" y="34"/>
                    </a:cubicBezTo>
                    <a:cubicBezTo>
                      <a:pt x="316" y="33"/>
                      <a:pt x="316" y="31"/>
                      <a:pt x="317" y="29"/>
                    </a:cubicBezTo>
                    <a:cubicBezTo>
                      <a:pt x="314" y="52"/>
                      <a:pt x="311" y="71"/>
                      <a:pt x="311" y="75"/>
                    </a:cubicBezTo>
                    <a:cubicBezTo>
                      <a:pt x="311" y="86"/>
                      <a:pt x="319" y="81"/>
                      <a:pt x="323" y="77"/>
                    </a:cubicBezTo>
                    <a:cubicBezTo>
                      <a:pt x="325" y="75"/>
                      <a:pt x="328" y="44"/>
                      <a:pt x="330" y="14"/>
                    </a:cubicBezTo>
                    <a:cubicBezTo>
                      <a:pt x="331" y="12"/>
                      <a:pt x="331" y="12"/>
                      <a:pt x="331" y="12"/>
                    </a:cubicBezTo>
                    <a:cubicBezTo>
                      <a:pt x="331" y="11"/>
                      <a:pt x="331" y="11"/>
                      <a:pt x="331" y="11"/>
                    </a:cubicBezTo>
                    <a:cubicBezTo>
                      <a:pt x="331" y="11"/>
                      <a:pt x="331" y="11"/>
                      <a:pt x="331" y="11"/>
                    </a:cubicBezTo>
                    <a:cubicBezTo>
                      <a:pt x="331" y="11"/>
                      <a:pt x="331" y="11"/>
                      <a:pt x="331" y="11"/>
                    </a:cubicBezTo>
                    <a:cubicBezTo>
                      <a:pt x="331" y="11"/>
                      <a:pt x="331" y="11"/>
                      <a:pt x="331" y="11"/>
                    </a:cubicBezTo>
                    <a:cubicBezTo>
                      <a:pt x="332" y="12"/>
                      <a:pt x="319" y="0"/>
                      <a:pt x="32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2" name="TextBox 121"/>
            <p:cNvSpPr txBox="1"/>
            <p:nvPr/>
          </p:nvSpPr>
          <p:spPr>
            <a:xfrm>
              <a:off x="2590801" y="5839381"/>
              <a:ext cx="2822375" cy="1569660"/>
            </a:xfrm>
            <a:prstGeom prst="rect">
              <a:avLst/>
            </a:prstGeom>
            <a:noFill/>
          </p:spPr>
          <p:txBody>
            <a:bodyPr wrap="square" rtlCol="0">
              <a:spAutoFit/>
            </a:bodyPr>
            <a:lstStyle/>
            <a:p>
              <a:r>
                <a:rPr lang="en-US" sz="3200" dirty="0" smtClean="0"/>
                <a:t>Business: </a:t>
              </a:r>
              <a:r>
                <a:rPr lang="en-US" sz="3200" dirty="0" smtClean="0">
                  <a:solidFill>
                    <a:srgbClr val="7CABDD"/>
                  </a:solidFill>
                </a:rPr>
                <a:t>Increased </a:t>
              </a:r>
              <a:r>
                <a:rPr lang="en-US" sz="3200" dirty="0" smtClean="0">
                  <a:solidFill>
                    <a:srgbClr val="7CABDD"/>
                  </a:solidFill>
                </a:rPr>
                <a:t>conversions</a:t>
              </a:r>
              <a:endParaRPr lang="en-US" sz="3200" dirty="0">
                <a:solidFill>
                  <a:srgbClr val="7CABDD"/>
                </a:solidFill>
              </a:endParaRPr>
            </a:p>
          </p:txBody>
        </p:sp>
      </p:grpSp>
      <p:grpSp>
        <p:nvGrpSpPr>
          <p:cNvPr id="5" name="Group 4"/>
          <p:cNvGrpSpPr/>
          <p:nvPr/>
        </p:nvGrpSpPr>
        <p:grpSpPr>
          <a:xfrm>
            <a:off x="4296772" y="2335048"/>
            <a:ext cx="9975717" cy="1656150"/>
            <a:chOff x="4296772" y="2335048"/>
            <a:chExt cx="9975717" cy="1656150"/>
          </a:xfrm>
        </p:grpSpPr>
        <p:sp>
          <p:nvSpPr>
            <p:cNvPr id="107" name="Freeform 61"/>
            <p:cNvSpPr>
              <a:spLocks/>
            </p:cNvSpPr>
            <p:nvPr/>
          </p:nvSpPr>
          <p:spPr bwMode="auto">
            <a:xfrm>
              <a:off x="12503419" y="2335048"/>
              <a:ext cx="1769070" cy="1656150"/>
            </a:xfrm>
            <a:custGeom>
              <a:avLst/>
              <a:gdLst/>
              <a:ahLst/>
              <a:cxnLst>
                <a:cxn ang="0">
                  <a:pos x="61" y="147"/>
                </a:cxn>
                <a:cxn ang="0">
                  <a:pos x="61" y="147"/>
                </a:cxn>
                <a:cxn ang="0">
                  <a:pos x="62" y="144"/>
                </a:cxn>
                <a:cxn ang="0">
                  <a:pos x="64" y="140"/>
                </a:cxn>
                <a:cxn ang="0">
                  <a:pos x="69" y="131"/>
                </a:cxn>
                <a:cxn ang="0">
                  <a:pos x="78" y="114"/>
                </a:cxn>
                <a:cxn ang="0">
                  <a:pos x="147" y="24"/>
                </a:cxn>
                <a:cxn ang="0">
                  <a:pos x="131" y="0"/>
                </a:cxn>
                <a:cxn ang="0">
                  <a:pos x="97" y="28"/>
                </a:cxn>
                <a:cxn ang="0">
                  <a:pos x="54" y="99"/>
                </a:cxn>
                <a:cxn ang="0">
                  <a:pos x="47" y="117"/>
                </a:cxn>
                <a:cxn ang="0">
                  <a:pos x="36" y="104"/>
                </a:cxn>
                <a:cxn ang="0">
                  <a:pos x="9" y="79"/>
                </a:cxn>
                <a:cxn ang="0">
                  <a:pos x="0" y="90"/>
                </a:cxn>
                <a:cxn ang="0">
                  <a:pos x="21" y="118"/>
                </a:cxn>
                <a:cxn ang="0">
                  <a:pos x="35" y="145"/>
                </a:cxn>
                <a:cxn ang="0">
                  <a:pos x="35" y="146"/>
                </a:cxn>
                <a:cxn ang="0">
                  <a:pos x="35" y="146"/>
                </a:cxn>
                <a:cxn ang="0">
                  <a:pos x="61" y="147"/>
                </a:cxn>
                <a:cxn ang="0">
                  <a:pos x="61" y="147"/>
                </a:cxn>
              </a:cxnLst>
              <a:rect l="0" t="0" r="r" b="b"/>
              <a:pathLst>
                <a:path w="159" h="149">
                  <a:moveTo>
                    <a:pt x="61" y="147"/>
                  </a:moveTo>
                  <a:cubicBezTo>
                    <a:pt x="61" y="147"/>
                    <a:pt x="61" y="147"/>
                    <a:pt x="61" y="147"/>
                  </a:cubicBezTo>
                  <a:cubicBezTo>
                    <a:pt x="62" y="144"/>
                    <a:pt x="62" y="144"/>
                    <a:pt x="62" y="144"/>
                  </a:cubicBezTo>
                  <a:cubicBezTo>
                    <a:pt x="64" y="140"/>
                    <a:pt x="64" y="140"/>
                    <a:pt x="64" y="140"/>
                  </a:cubicBezTo>
                  <a:cubicBezTo>
                    <a:pt x="69" y="131"/>
                    <a:pt x="69" y="131"/>
                    <a:pt x="69" y="131"/>
                  </a:cubicBezTo>
                  <a:cubicBezTo>
                    <a:pt x="72" y="126"/>
                    <a:pt x="75" y="120"/>
                    <a:pt x="78" y="114"/>
                  </a:cubicBezTo>
                  <a:cubicBezTo>
                    <a:pt x="103" y="65"/>
                    <a:pt x="140" y="27"/>
                    <a:pt x="147" y="24"/>
                  </a:cubicBezTo>
                  <a:cubicBezTo>
                    <a:pt x="159" y="14"/>
                    <a:pt x="145" y="2"/>
                    <a:pt x="131" y="0"/>
                  </a:cubicBezTo>
                  <a:cubicBezTo>
                    <a:pt x="128" y="0"/>
                    <a:pt x="112" y="9"/>
                    <a:pt x="97" y="28"/>
                  </a:cubicBezTo>
                  <a:cubicBezTo>
                    <a:pt x="82" y="46"/>
                    <a:pt x="66" y="73"/>
                    <a:pt x="54" y="99"/>
                  </a:cubicBezTo>
                  <a:cubicBezTo>
                    <a:pt x="52" y="105"/>
                    <a:pt x="49" y="111"/>
                    <a:pt x="47" y="117"/>
                  </a:cubicBezTo>
                  <a:cubicBezTo>
                    <a:pt x="43" y="112"/>
                    <a:pt x="40" y="108"/>
                    <a:pt x="36" y="104"/>
                  </a:cubicBezTo>
                  <a:cubicBezTo>
                    <a:pt x="21" y="87"/>
                    <a:pt x="9" y="80"/>
                    <a:pt x="9" y="79"/>
                  </a:cubicBezTo>
                  <a:cubicBezTo>
                    <a:pt x="0" y="72"/>
                    <a:pt x="0" y="80"/>
                    <a:pt x="0" y="90"/>
                  </a:cubicBezTo>
                  <a:cubicBezTo>
                    <a:pt x="0" y="92"/>
                    <a:pt x="10" y="102"/>
                    <a:pt x="21" y="118"/>
                  </a:cubicBezTo>
                  <a:cubicBezTo>
                    <a:pt x="26" y="125"/>
                    <a:pt x="32" y="135"/>
                    <a:pt x="35" y="145"/>
                  </a:cubicBezTo>
                  <a:cubicBezTo>
                    <a:pt x="35" y="146"/>
                    <a:pt x="35" y="146"/>
                    <a:pt x="35" y="146"/>
                  </a:cubicBezTo>
                  <a:cubicBezTo>
                    <a:pt x="35" y="146"/>
                    <a:pt x="35" y="146"/>
                    <a:pt x="35" y="146"/>
                  </a:cubicBezTo>
                  <a:cubicBezTo>
                    <a:pt x="29" y="146"/>
                    <a:pt x="85" y="149"/>
                    <a:pt x="61" y="147"/>
                  </a:cubicBezTo>
                  <a:cubicBezTo>
                    <a:pt x="61" y="147"/>
                    <a:pt x="61" y="147"/>
                    <a:pt x="61" y="147"/>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4" name="Grupa 37"/>
            <p:cNvGrpSpPr/>
            <p:nvPr/>
          </p:nvGrpSpPr>
          <p:grpSpPr>
            <a:xfrm>
              <a:off x="4296772" y="2967891"/>
              <a:ext cx="7017635" cy="728234"/>
              <a:chOff x="323528" y="1070897"/>
              <a:chExt cx="3174803" cy="329456"/>
            </a:xfrm>
          </p:grpSpPr>
          <p:sp>
            <p:nvSpPr>
              <p:cNvPr id="135" name="Freeform 49"/>
              <p:cNvSpPr>
                <a:spLocks/>
              </p:cNvSpPr>
              <p:nvPr/>
            </p:nvSpPr>
            <p:spPr bwMode="auto">
              <a:xfrm>
                <a:off x="323528" y="1196752"/>
                <a:ext cx="3096344"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sz="1600"/>
              </a:p>
            </p:txBody>
          </p:sp>
          <p:sp>
            <p:nvSpPr>
              <p:cNvPr id="136" name="Freeform 135"/>
              <p:cNvSpPr>
                <a:spLocks/>
              </p:cNvSpPr>
              <p:nvPr/>
            </p:nvSpPr>
            <p:spPr bwMode="auto">
              <a:xfrm flipH="1">
                <a:off x="3225818" y="1070897"/>
                <a:ext cx="272513" cy="329456"/>
              </a:xfrm>
              <a:custGeom>
                <a:avLst/>
                <a:gdLst/>
                <a:ahLst/>
                <a:cxnLst>
                  <a:cxn ang="0">
                    <a:pos x="82" y="115"/>
                  </a:cxn>
                  <a:cxn ang="0">
                    <a:pos x="58" y="96"/>
                  </a:cxn>
                  <a:cxn ang="0">
                    <a:pos x="31" y="80"/>
                  </a:cxn>
                  <a:cxn ang="0">
                    <a:pos x="15" y="73"/>
                  </a:cxn>
                  <a:cxn ang="0">
                    <a:pos x="15" y="73"/>
                  </a:cxn>
                  <a:cxn ang="0">
                    <a:pos x="96" y="19"/>
                  </a:cxn>
                  <a:cxn ang="0">
                    <a:pos x="88" y="10"/>
                  </a:cxn>
                  <a:cxn ang="0">
                    <a:pos x="5" y="66"/>
                  </a:cxn>
                  <a:cxn ang="0">
                    <a:pos x="1" y="68"/>
                  </a:cxn>
                  <a:cxn ang="0">
                    <a:pos x="0" y="68"/>
                  </a:cxn>
                  <a:cxn ang="0">
                    <a:pos x="0" y="68"/>
                  </a:cxn>
                  <a:cxn ang="0">
                    <a:pos x="1" y="79"/>
                  </a:cxn>
                  <a:cxn ang="0">
                    <a:pos x="1" y="79"/>
                  </a:cxn>
                  <a:cxn ang="0">
                    <a:pos x="1" y="79"/>
                  </a:cxn>
                  <a:cxn ang="0">
                    <a:pos x="2" y="80"/>
                  </a:cxn>
                  <a:cxn ang="0">
                    <a:pos x="4" y="80"/>
                  </a:cxn>
                  <a:cxn ang="0">
                    <a:pos x="12" y="83"/>
                  </a:cxn>
                  <a:cxn ang="0">
                    <a:pos x="27" y="90"/>
                  </a:cxn>
                  <a:cxn ang="0">
                    <a:pos x="53" y="102"/>
                  </a:cxn>
                  <a:cxn ang="0">
                    <a:pos x="78" y="119"/>
                  </a:cxn>
                  <a:cxn ang="0">
                    <a:pos x="82" y="115"/>
                  </a:cxn>
                </a:cxnLst>
                <a:rect l="0" t="0" r="r" b="b"/>
                <a:pathLst>
                  <a:path w="101" h="122">
                    <a:moveTo>
                      <a:pt x="82" y="115"/>
                    </a:moveTo>
                    <a:cubicBezTo>
                      <a:pt x="81" y="115"/>
                      <a:pt x="73" y="106"/>
                      <a:pt x="58" y="96"/>
                    </a:cubicBezTo>
                    <a:cubicBezTo>
                      <a:pt x="51" y="91"/>
                      <a:pt x="42" y="85"/>
                      <a:pt x="31" y="80"/>
                    </a:cubicBezTo>
                    <a:cubicBezTo>
                      <a:pt x="26" y="78"/>
                      <a:pt x="21" y="76"/>
                      <a:pt x="15" y="73"/>
                    </a:cubicBezTo>
                    <a:cubicBezTo>
                      <a:pt x="15" y="73"/>
                      <a:pt x="15" y="73"/>
                      <a:pt x="15" y="73"/>
                    </a:cubicBezTo>
                    <a:cubicBezTo>
                      <a:pt x="58" y="53"/>
                      <a:pt x="95" y="23"/>
                      <a:pt x="96" y="19"/>
                    </a:cubicBezTo>
                    <a:cubicBezTo>
                      <a:pt x="99" y="11"/>
                      <a:pt x="101" y="0"/>
                      <a:pt x="88" y="10"/>
                    </a:cubicBezTo>
                    <a:cubicBezTo>
                      <a:pt x="82" y="16"/>
                      <a:pt x="46" y="45"/>
                      <a:pt x="5" y="66"/>
                    </a:cubicBezTo>
                    <a:cubicBezTo>
                      <a:pt x="1" y="68"/>
                      <a:pt x="1" y="68"/>
                      <a:pt x="1" y="68"/>
                    </a:cubicBezTo>
                    <a:cubicBezTo>
                      <a:pt x="0" y="68"/>
                      <a:pt x="0" y="68"/>
                      <a:pt x="0" y="68"/>
                    </a:cubicBezTo>
                    <a:cubicBezTo>
                      <a:pt x="0" y="68"/>
                      <a:pt x="0" y="68"/>
                      <a:pt x="0" y="68"/>
                    </a:cubicBezTo>
                    <a:cubicBezTo>
                      <a:pt x="0" y="66"/>
                      <a:pt x="1" y="89"/>
                      <a:pt x="1" y="79"/>
                    </a:cubicBezTo>
                    <a:cubicBezTo>
                      <a:pt x="1" y="79"/>
                      <a:pt x="1" y="79"/>
                      <a:pt x="1" y="79"/>
                    </a:cubicBezTo>
                    <a:cubicBezTo>
                      <a:pt x="1" y="79"/>
                      <a:pt x="1" y="79"/>
                      <a:pt x="1" y="79"/>
                    </a:cubicBezTo>
                    <a:cubicBezTo>
                      <a:pt x="2" y="80"/>
                      <a:pt x="2" y="80"/>
                      <a:pt x="2" y="80"/>
                    </a:cubicBezTo>
                    <a:cubicBezTo>
                      <a:pt x="4" y="80"/>
                      <a:pt x="4" y="80"/>
                      <a:pt x="4" y="80"/>
                    </a:cubicBezTo>
                    <a:cubicBezTo>
                      <a:pt x="12" y="83"/>
                      <a:pt x="12" y="83"/>
                      <a:pt x="12" y="83"/>
                    </a:cubicBezTo>
                    <a:cubicBezTo>
                      <a:pt x="17" y="85"/>
                      <a:pt x="23" y="87"/>
                      <a:pt x="27" y="90"/>
                    </a:cubicBezTo>
                    <a:cubicBezTo>
                      <a:pt x="37" y="94"/>
                      <a:pt x="46" y="98"/>
                      <a:pt x="53" y="102"/>
                    </a:cubicBezTo>
                    <a:cubicBezTo>
                      <a:pt x="67" y="111"/>
                      <a:pt x="76" y="119"/>
                      <a:pt x="78" y="119"/>
                    </a:cubicBezTo>
                    <a:cubicBezTo>
                      <a:pt x="84" y="121"/>
                      <a:pt x="89" y="122"/>
                      <a:pt x="82" y="115"/>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sz="1600"/>
              </a:p>
            </p:txBody>
          </p:sp>
        </p:grpSp>
      </p:grpSp>
      <p:grpSp>
        <p:nvGrpSpPr>
          <p:cNvPr id="69" name="Grupa 111"/>
          <p:cNvGrpSpPr/>
          <p:nvPr/>
        </p:nvGrpSpPr>
        <p:grpSpPr>
          <a:xfrm>
            <a:off x="6816608" y="2685460"/>
            <a:ext cx="1208115" cy="1233264"/>
            <a:chOff x="7407920" y="1187624"/>
            <a:chExt cx="1982788" cy="2024063"/>
          </a:xfrm>
        </p:grpSpPr>
        <p:sp>
          <p:nvSpPr>
            <p:cNvPr id="70" name="Freeform 6"/>
            <p:cNvSpPr>
              <a:spLocks/>
            </p:cNvSpPr>
            <p:nvPr/>
          </p:nvSpPr>
          <p:spPr bwMode="auto">
            <a:xfrm>
              <a:off x="7466658" y="1276525"/>
              <a:ext cx="1924050" cy="1836738"/>
            </a:xfrm>
            <a:custGeom>
              <a:avLst/>
              <a:gdLst>
                <a:gd name="T0" fmla="*/ 104 w 196"/>
                <a:gd name="T1" fmla="*/ 182 h 187"/>
                <a:gd name="T2" fmla="*/ 91 w 196"/>
                <a:gd name="T3" fmla="*/ 186 h 187"/>
                <a:gd name="T4" fmla="*/ 85 w 196"/>
                <a:gd name="T5" fmla="*/ 182 h 187"/>
                <a:gd name="T6" fmla="*/ 124 w 196"/>
                <a:gd name="T7" fmla="*/ 135 h 187"/>
                <a:gd name="T8" fmla="*/ 115 w 196"/>
                <a:gd name="T9" fmla="*/ 141 h 187"/>
                <a:gd name="T10" fmla="*/ 49 w 196"/>
                <a:gd name="T11" fmla="*/ 175 h 187"/>
                <a:gd name="T12" fmla="*/ 43 w 196"/>
                <a:gd name="T13" fmla="*/ 170 h 187"/>
                <a:gd name="T14" fmla="*/ 51 w 196"/>
                <a:gd name="T15" fmla="*/ 154 h 187"/>
                <a:gd name="T16" fmla="*/ 66 w 196"/>
                <a:gd name="T17" fmla="*/ 141 h 187"/>
                <a:gd name="T18" fmla="*/ 105 w 196"/>
                <a:gd name="T19" fmla="*/ 109 h 187"/>
                <a:gd name="T20" fmla="*/ 94 w 196"/>
                <a:gd name="T21" fmla="*/ 115 h 187"/>
                <a:gd name="T22" fmla="*/ 25 w 196"/>
                <a:gd name="T23" fmla="*/ 151 h 187"/>
                <a:gd name="T24" fmla="*/ 19 w 196"/>
                <a:gd name="T25" fmla="*/ 146 h 187"/>
                <a:gd name="T26" fmla="*/ 35 w 196"/>
                <a:gd name="T27" fmla="*/ 123 h 187"/>
                <a:gd name="T28" fmla="*/ 68 w 196"/>
                <a:gd name="T29" fmla="*/ 96 h 187"/>
                <a:gd name="T30" fmla="*/ 93 w 196"/>
                <a:gd name="T31" fmla="*/ 77 h 187"/>
                <a:gd name="T32" fmla="*/ 75 w 196"/>
                <a:gd name="T33" fmla="*/ 87 h 187"/>
                <a:gd name="T34" fmla="*/ 12 w 196"/>
                <a:gd name="T35" fmla="*/ 120 h 187"/>
                <a:gd name="T36" fmla="*/ 6 w 196"/>
                <a:gd name="T37" fmla="*/ 116 h 187"/>
                <a:gd name="T38" fmla="*/ 23 w 196"/>
                <a:gd name="T39" fmla="*/ 90 h 187"/>
                <a:gd name="T40" fmla="*/ 51 w 196"/>
                <a:gd name="T41" fmla="*/ 67 h 187"/>
                <a:gd name="T42" fmla="*/ 9 w 196"/>
                <a:gd name="T43" fmla="*/ 86 h 187"/>
                <a:gd name="T44" fmla="*/ 3 w 196"/>
                <a:gd name="T45" fmla="*/ 82 h 187"/>
                <a:gd name="T46" fmla="*/ 32 w 196"/>
                <a:gd name="T47" fmla="*/ 37 h 187"/>
                <a:gd name="T48" fmla="*/ 30 w 196"/>
                <a:gd name="T49" fmla="*/ 37 h 187"/>
                <a:gd name="T50" fmla="*/ 25 w 196"/>
                <a:gd name="T51" fmla="*/ 33 h 187"/>
                <a:gd name="T52" fmla="*/ 28 w 196"/>
                <a:gd name="T53" fmla="*/ 20 h 187"/>
                <a:gd name="T54" fmla="*/ 31 w 196"/>
                <a:gd name="T55" fmla="*/ 19 h 187"/>
                <a:gd name="T56" fmla="*/ 46 w 196"/>
                <a:gd name="T57" fmla="*/ 11 h 187"/>
                <a:gd name="T58" fmla="*/ 67 w 196"/>
                <a:gd name="T59" fmla="*/ 2 h 187"/>
                <a:gd name="T60" fmla="*/ 73 w 196"/>
                <a:gd name="T61" fmla="*/ 6 h 187"/>
                <a:gd name="T62" fmla="*/ 46 w 196"/>
                <a:gd name="T63" fmla="*/ 48 h 187"/>
                <a:gd name="T64" fmla="*/ 45 w 196"/>
                <a:gd name="T65" fmla="*/ 50 h 187"/>
                <a:gd name="T66" fmla="*/ 67 w 196"/>
                <a:gd name="T67" fmla="*/ 36 h 187"/>
                <a:gd name="T68" fmla="*/ 126 w 196"/>
                <a:gd name="T69" fmla="*/ 6 h 187"/>
                <a:gd name="T70" fmla="*/ 132 w 196"/>
                <a:gd name="T71" fmla="*/ 10 h 187"/>
                <a:gd name="T72" fmla="*/ 111 w 196"/>
                <a:gd name="T73" fmla="*/ 40 h 187"/>
                <a:gd name="T74" fmla="*/ 91 w 196"/>
                <a:gd name="T75" fmla="*/ 57 h 187"/>
                <a:gd name="T76" fmla="*/ 162 w 196"/>
                <a:gd name="T77" fmla="*/ 22 h 187"/>
                <a:gd name="T78" fmla="*/ 168 w 196"/>
                <a:gd name="T79" fmla="*/ 26 h 187"/>
                <a:gd name="T80" fmla="*/ 138 w 196"/>
                <a:gd name="T81" fmla="*/ 63 h 187"/>
                <a:gd name="T82" fmla="*/ 117 w 196"/>
                <a:gd name="T83" fmla="*/ 80 h 187"/>
                <a:gd name="T84" fmla="*/ 180 w 196"/>
                <a:gd name="T85" fmla="*/ 50 h 187"/>
                <a:gd name="T86" fmla="*/ 186 w 196"/>
                <a:gd name="T87" fmla="*/ 54 h 187"/>
                <a:gd name="T88" fmla="*/ 179 w 196"/>
                <a:gd name="T89" fmla="*/ 70 h 187"/>
                <a:gd name="T90" fmla="*/ 165 w 196"/>
                <a:gd name="T91" fmla="*/ 82 h 187"/>
                <a:gd name="T92" fmla="*/ 130 w 196"/>
                <a:gd name="T93" fmla="*/ 111 h 187"/>
                <a:gd name="T94" fmla="*/ 187 w 196"/>
                <a:gd name="T95" fmla="*/ 83 h 187"/>
                <a:gd name="T96" fmla="*/ 192 w 196"/>
                <a:gd name="T97" fmla="*/ 88 h 187"/>
                <a:gd name="T98" fmla="*/ 182 w 196"/>
                <a:gd name="T99" fmla="*/ 107 h 187"/>
                <a:gd name="T100" fmla="*/ 160 w 196"/>
                <a:gd name="T101" fmla="*/ 127 h 187"/>
                <a:gd name="T102" fmla="*/ 154 w 196"/>
                <a:gd name="T103" fmla="*/ 132 h 187"/>
                <a:gd name="T104" fmla="*/ 178 w 196"/>
                <a:gd name="T105" fmla="*/ 123 h 187"/>
                <a:gd name="T106" fmla="*/ 183 w 196"/>
                <a:gd name="T107" fmla="*/ 128 h 187"/>
                <a:gd name="T108" fmla="*/ 180 w 196"/>
                <a:gd name="T109" fmla="*/ 140 h 187"/>
                <a:gd name="T110" fmla="*/ 176 w 196"/>
                <a:gd name="T111" fmla="*/ 141 h 187"/>
                <a:gd name="T112" fmla="*/ 131 w 196"/>
                <a:gd name="T113" fmla="*/ 167 h 187"/>
                <a:gd name="T114" fmla="*/ 104 w 196"/>
                <a:gd name="T115" fmla="*/ 18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6" h="187">
                  <a:moveTo>
                    <a:pt x="104" y="182"/>
                  </a:moveTo>
                  <a:cubicBezTo>
                    <a:pt x="95" y="187"/>
                    <a:pt x="94" y="187"/>
                    <a:pt x="91" y="186"/>
                  </a:cubicBezTo>
                  <a:cubicBezTo>
                    <a:pt x="89" y="186"/>
                    <a:pt x="87" y="184"/>
                    <a:pt x="85" y="182"/>
                  </a:cubicBezTo>
                  <a:cubicBezTo>
                    <a:pt x="82" y="175"/>
                    <a:pt x="81" y="175"/>
                    <a:pt x="124" y="135"/>
                  </a:cubicBezTo>
                  <a:cubicBezTo>
                    <a:pt x="121" y="137"/>
                    <a:pt x="118" y="139"/>
                    <a:pt x="115" y="141"/>
                  </a:cubicBezTo>
                  <a:cubicBezTo>
                    <a:pt x="54" y="176"/>
                    <a:pt x="54" y="176"/>
                    <a:pt x="49" y="175"/>
                  </a:cubicBezTo>
                  <a:cubicBezTo>
                    <a:pt x="47" y="174"/>
                    <a:pt x="44" y="172"/>
                    <a:pt x="43" y="170"/>
                  </a:cubicBezTo>
                  <a:cubicBezTo>
                    <a:pt x="40" y="164"/>
                    <a:pt x="45" y="159"/>
                    <a:pt x="51" y="154"/>
                  </a:cubicBezTo>
                  <a:cubicBezTo>
                    <a:pt x="54" y="151"/>
                    <a:pt x="59" y="147"/>
                    <a:pt x="66" y="141"/>
                  </a:cubicBezTo>
                  <a:cubicBezTo>
                    <a:pt x="76" y="132"/>
                    <a:pt x="91" y="120"/>
                    <a:pt x="105" y="109"/>
                  </a:cubicBezTo>
                  <a:cubicBezTo>
                    <a:pt x="101" y="111"/>
                    <a:pt x="97" y="113"/>
                    <a:pt x="94" y="115"/>
                  </a:cubicBezTo>
                  <a:cubicBezTo>
                    <a:pt x="31" y="152"/>
                    <a:pt x="30" y="152"/>
                    <a:pt x="25" y="151"/>
                  </a:cubicBezTo>
                  <a:cubicBezTo>
                    <a:pt x="23" y="150"/>
                    <a:pt x="21" y="149"/>
                    <a:pt x="19" y="146"/>
                  </a:cubicBezTo>
                  <a:cubicBezTo>
                    <a:pt x="16" y="139"/>
                    <a:pt x="19" y="136"/>
                    <a:pt x="35" y="123"/>
                  </a:cubicBezTo>
                  <a:cubicBezTo>
                    <a:pt x="44" y="116"/>
                    <a:pt x="56" y="107"/>
                    <a:pt x="68" y="96"/>
                  </a:cubicBezTo>
                  <a:cubicBezTo>
                    <a:pt x="76" y="91"/>
                    <a:pt x="84" y="84"/>
                    <a:pt x="93" y="77"/>
                  </a:cubicBezTo>
                  <a:cubicBezTo>
                    <a:pt x="87" y="81"/>
                    <a:pt x="81" y="84"/>
                    <a:pt x="75" y="87"/>
                  </a:cubicBezTo>
                  <a:cubicBezTo>
                    <a:pt x="17" y="122"/>
                    <a:pt x="17" y="122"/>
                    <a:pt x="12" y="120"/>
                  </a:cubicBezTo>
                  <a:cubicBezTo>
                    <a:pt x="9" y="120"/>
                    <a:pt x="7" y="118"/>
                    <a:pt x="6" y="116"/>
                  </a:cubicBezTo>
                  <a:cubicBezTo>
                    <a:pt x="2" y="108"/>
                    <a:pt x="7" y="104"/>
                    <a:pt x="23" y="90"/>
                  </a:cubicBezTo>
                  <a:cubicBezTo>
                    <a:pt x="30" y="84"/>
                    <a:pt x="40" y="76"/>
                    <a:pt x="51" y="67"/>
                  </a:cubicBezTo>
                  <a:cubicBezTo>
                    <a:pt x="19" y="86"/>
                    <a:pt x="14" y="88"/>
                    <a:pt x="9" y="86"/>
                  </a:cubicBezTo>
                  <a:cubicBezTo>
                    <a:pt x="7" y="86"/>
                    <a:pt x="4" y="84"/>
                    <a:pt x="3" y="82"/>
                  </a:cubicBezTo>
                  <a:cubicBezTo>
                    <a:pt x="0" y="75"/>
                    <a:pt x="0" y="75"/>
                    <a:pt x="32" y="37"/>
                  </a:cubicBezTo>
                  <a:cubicBezTo>
                    <a:pt x="31" y="37"/>
                    <a:pt x="31" y="37"/>
                    <a:pt x="30" y="37"/>
                  </a:cubicBezTo>
                  <a:cubicBezTo>
                    <a:pt x="28" y="36"/>
                    <a:pt x="26" y="35"/>
                    <a:pt x="25" y="33"/>
                  </a:cubicBezTo>
                  <a:cubicBezTo>
                    <a:pt x="22" y="28"/>
                    <a:pt x="24" y="23"/>
                    <a:pt x="28" y="20"/>
                  </a:cubicBezTo>
                  <a:cubicBezTo>
                    <a:pt x="29" y="20"/>
                    <a:pt x="30" y="20"/>
                    <a:pt x="31" y="19"/>
                  </a:cubicBezTo>
                  <a:cubicBezTo>
                    <a:pt x="34" y="18"/>
                    <a:pt x="41" y="14"/>
                    <a:pt x="46" y="11"/>
                  </a:cubicBezTo>
                  <a:cubicBezTo>
                    <a:pt x="62" y="1"/>
                    <a:pt x="63" y="0"/>
                    <a:pt x="67" y="2"/>
                  </a:cubicBezTo>
                  <a:cubicBezTo>
                    <a:pt x="70" y="2"/>
                    <a:pt x="72" y="4"/>
                    <a:pt x="73" y="6"/>
                  </a:cubicBezTo>
                  <a:cubicBezTo>
                    <a:pt x="76" y="12"/>
                    <a:pt x="76" y="12"/>
                    <a:pt x="46" y="48"/>
                  </a:cubicBezTo>
                  <a:cubicBezTo>
                    <a:pt x="46" y="49"/>
                    <a:pt x="45" y="49"/>
                    <a:pt x="45" y="50"/>
                  </a:cubicBezTo>
                  <a:cubicBezTo>
                    <a:pt x="52" y="45"/>
                    <a:pt x="60" y="40"/>
                    <a:pt x="67" y="36"/>
                  </a:cubicBezTo>
                  <a:cubicBezTo>
                    <a:pt x="117" y="6"/>
                    <a:pt x="120" y="4"/>
                    <a:pt x="126" y="6"/>
                  </a:cubicBezTo>
                  <a:cubicBezTo>
                    <a:pt x="128" y="6"/>
                    <a:pt x="131" y="8"/>
                    <a:pt x="132" y="10"/>
                  </a:cubicBezTo>
                  <a:cubicBezTo>
                    <a:pt x="136" y="18"/>
                    <a:pt x="130" y="24"/>
                    <a:pt x="111" y="40"/>
                  </a:cubicBezTo>
                  <a:cubicBezTo>
                    <a:pt x="105" y="45"/>
                    <a:pt x="98" y="51"/>
                    <a:pt x="91" y="57"/>
                  </a:cubicBezTo>
                  <a:cubicBezTo>
                    <a:pt x="155" y="20"/>
                    <a:pt x="157" y="20"/>
                    <a:pt x="162" y="22"/>
                  </a:cubicBezTo>
                  <a:cubicBezTo>
                    <a:pt x="164" y="22"/>
                    <a:pt x="167" y="24"/>
                    <a:pt x="168" y="26"/>
                  </a:cubicBezTo>
                  <a:cubicBezTo>
                    <a:pt x="172" y="34"/>
                    <a:pt x="168" y="39"/>
                    <a:pt x="138" y="63"/>
                  </a:cubicBezTo>
                  <a:cubicBezTo>
                    <a:pt x="132" y="69"/>
                    <a:pt x="124" y="74"/>
                    <a:pt x="117" y="80"/>
                  </a:cubicBezTo>
                  <a:cubicBezTo>
                    <a:pt x="170" y="49"/>
                    <a:pt x="175" y="48"/>
                    <a:pt x="180" y="50"/>
                  </a:cubicBezTo>
                  <a:cubicBezTo>
                    <a:pt x="182" y="50"/>
                    <a:pt x="185" y="52"/>
                    <a:pt x="186" y="54"/>
                  </a:cubicBezTo>
                  <a:cubicBezTo>
                    <a:pt x="189" y="61"/>
                    <a:pt x="184" y="66"/>
                    <a:pt x="179" y="70"/>
                  </a:cubicBezTo>
                  <a:cubicBezTo>
                    <a:pt x="176" y="73"/>
                    <a:pt x="171" y="77"/>
                    <a:pt x="165" y="82"/>
                  </a:cubicBezTo>
                  <a:cubicBezTo>
                    <a:pt x="155" y="90"/>
                    <a:pt x="143" y="100"/>
                    <a:pt x="130" y="111"/>
                  </a:cubicBezTo>
                  <a:cubicBezTo>
                    <a:pt x="181" y="82"/>
                    <a:pt x="182" y="82"/>
                    <a:pt x="187" y="83"/>
                  </a:cubicBezTo>
                  <a:cubicBezTo>
                    <a:pt x="189" y="84"/>
                    <a:pt x="191" y="86"/>
                    <a:pt x="192" y="88"/>
                  </a:cubicBezTo>
                  <a:cubicBezTo>
                    <a:pt x="196" y="94"/>
                    <a:pt x="193" y="97"/>
                    <a:pt x="182" y="107"/>
                  </a:cubicBezTo>
                  <a:cubicBezTo>
                    <a:pt x="176" y="112"/>
                    <a:pt x="168" y="119"/>
                    <a:pt x="160" y="127"/>
                  </a:cubicBezTo>
                  <a:cubicBezTo>
                    <a:pt x="158" y="129"/>
                    <a:pt x="156" y="130"/>
                    <a:pt x="154" y="132"/>
                  </a:cubicBezTo>
                  <a:cubicBezTo>
                    <a:pt x="173" y="122"/>
                    <a:pt x="174" y="122"/>
                    <a:pt x="178" y="123"/>
                  </a:cubicBezTo>
                  <a:cubicBezTo>
                    <a:pt x="180" y="124"/>
                    <a:pt x="182" y="125"/>
                    <a:pt x="183" y="128"/>
                  </a:cubicBezTo>
                  <a:cubicBezTo>
                    <a:pt x="186" y="132"/>
                    <a:pt x="184" y="137"/>
                    <a:pt x="180" y="140"/>
                  </a:cubicBezTo>
                  <a:cubicBezTo>
                    <a:pt x="179" y="140"/>
                    <a:pt x="178" y="141"/>
                    <a:pt x="176" y="141"/>
                  </a:cubicBezTo>
                  <a:cubicBezTo>
                    <a:pt x="170" y="144"/>
                    <a:pt x="147" y="157"/>
                    <a:pt x="131" y="167"/>
                  </a:cubicBezTo>
                  <a:cubicBezTo>
                    <a:pt x="118" y="174"/>
                    <a:pt x="110" y="179"/>
                    <a:pt x="104" y="182"/>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pl-PL"/>
            </a:p>
          </p:txBody>
        </p:sp>
        <p:sp>
          <p:nvSpPr>
            <p:cNvPr id="71" name="Freeform 7"/>
            <p:cNvSpPr>
              <a:spLocks noEditPoints="1"/>
            </p:cNvSpPr>
            <p:nvPr/>
          </p:nvSpPr>
          <p:spPr bwMode="auto">
            <a:xfrm>
              <a:off x="7407920" y="1187624"/>
              <a:ext cx="1962150" cy="2024063"/>
            </a:xfrm>
            <a:custGeom>
              <a:avLst/>
              <a:gdLst>
                <a:gd name="T0" fmla="*/ 151 w 200"/>
                <a:gd name="T1" fmla="*/ 188 h 206"/>
                <a:gd name="T2" fmla="*/ 5 w 200"/>
                <a:gd name="T3" fmla="*/ 116 h 206"/>
                <a:gd name="T4" fmla="*/ 132 w 200"/>
                <a:gd name="T5" fmla="*/ 8 h 206"/>
                <a:gd name="T6" fmla="*/ 187 w 200"/>
                <a:gd name="T7" fmla="*/ 80 h 206"/>
                <a:gd name="T8" fmla="*/ 45 w 200"/>
                <a:gd name="T9" fmla="*/ 38 h 206"/>
                <a:gd name="T10" fmla="*/ 69 w 200"/>
                <a:gd name="T11" fmla="*/ 185 h 206"/>
                <a:gd name="T12" fmla="*/ 192 w 200"/>
                <a:gd name="T13" fmla="*/ 119 h 206"/>
                <a:gd name="T14" fmla="*/ 139 w 200"/>
                <a:gd name="T15" fmla="*/ 166 h 206"/>
                <a:gd name="T16" fmla="*/ 137 w 200"/>
                <a:gd name="T17" fmla="*/ 168 h 206"/>
                <a:gd name="T18" fmla="*/ 148 w 200"/>
                <a:gd name="T19" fmla="*/ 167 h 206"/>
                <a:gd name="T20" fmla="*/ 164 w 200"/>
                <a:gd name="T21" fmla="*/ 137 h 206"/>
                <a:gd name="T22" fmla="*/ 162 w 200"/>
                <a:gd name="T23" fmla="*/ 139 h 206"/>
                <a:gd name="T24" fmla="*/ 174 w 200"/>
                <a:gd name="T25" fmla="*/ 138 h 206"/>
                <a:gd name="T26" fmla="*/ 138 w 200"/>
                <a:gd name="T27" fmla="*/ 45 h 206"/>
                <a:gd name="T28" fmla="*/ 137 w 200"/>
                <a:gd name="T29" fmla="*/ 39 h 206"/>
                <a:gd name="T30" fmla="*/ 135 w 200"/>
                <a:gd name="T31" fmla="*/ 42 h 206"/>
                <a:gd name="T32" fmla="*/ 63 w 200"/>
                <a:gd name="T33" fmla="*/ 39 h 206"/>
                <a:gd name="T34" fmla="*/ 61 w 200"/>
                <a:gd name="T35" fmla="*/ 42 h 206"/>
                <a:gd name="T36" fmla="*/ 72 w 200"/>
                <a:gd name="T37" fmla="*/ 41 h 206"/>
                <a:gd name="T38" fmla="*/ 36 w 200"/>
                <a:gd name="T39" fmla="*/ 67 h 206"/>
                <a:gd name="T40" fmla="*/ 34 w 200"/>
                <a:gd name="T41" fmla="*/ 70 h 206"/>
                <a:gd name="T42" fmla="*/ 46 w 200"/>
                <a:gd name="T43" fmla="*/ 69 h 206"/>
                <a:gd name="T44" fmla="*/ 171 w 200"/>
                <a:gd name="T45" fmla="*/ 69 h 206"/>
                <a:gd name="T46" fmla="*/ 162 w 200"/>
                <a:gd name="T47" fmla="*/ 68 h 206"/>
                <a:gd name="T48" fmla="*/ 162 w 200"/>
                <a:gd name="T49" fmla="*/ 73 h 206"/>
                <a:gd name="T50" fmla="*/ 34 w 200"/>
                <a:gd name="T51" fmla="*/ 137 h 206"/>
                <a:gd name="T52" fmla="*/ 32 w 200"/>
                <a:gd name="T53" fmla="*/ 139 h 206"/>
                <a:gd name="T54" fmla="*/ 43 w 200"/>
                <a:gd name="T55" fmla="*/ 138 h 206"/>
                <a:gd name="T56" fmla="*/ 61 w 200"/>
                <a:gd name="T57" fmla="*/ 166 h 206"/>
                <a:gd name="T58" fmla="*/ 59 w 200"/>
                <a:gd name="T59" fmla="*/ 168 h 206"/>
                <a:gd name="T60" fmla="*/ 71 w 200"/>
                <a:gd name="T61" fmla="*/ 167 h 206"/>
                <a:gd name="T62" fmla="*/ 101 w 200"/>
                <a:gd name="T63" fmla="*/ 39 h 206"/>
                <a:gd name="T64" fmla="*/ 106 w 200"/>
                <a:gd name="T65" fmla="*/ 21 h 206"/>
                <a:gd name="T66" fmla="*/ 101 w 200"/>
                <a:gd name="T67" fmla="*/ 39 h 206"/>
                <a:gd name="T68" fmla="*/ 42 w 200"/>
                <a:gd name="T69" fmla="*/ 102 h 206"/>
                <a:gd name="T70" fmla="*/ 24 w 200"/>
                <a:gd name="T71" fmla="*/ 107 h 206"/>
                <a:gd name="T72" fmla="*/ 185 w 200"/>
                <a:gd name="T73" fmla="*/ 99 h 206"/>
                <a:gd name="T74" fmla="*/ 167 w 200"/>
                <a:gd name="T75" fmla="*/ 105 h 206"/>
                <a:gd name="T76" fmla="*/ 185 w 200"/>
                <a:gd name="T77" fmla="*/ 99 h 206"/>
                <a:gd name="T78" fmla="*/ 101 w 200"/>
                <a:gd name="T79" fmla="*/ 168 h 206"/>
                <a:gd name="T80" fmla="*/ 106 w 200"/>
                <a:gd name="T81" fmla="*/ 18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6">
                  <a:moveTo>
                    <a:pt x="197" y="120"/>
                  </a:moveTo>
                  <a:cubicBezTo>
                    <a:pt x="197" y="118"/>
                    <a:pt x="196" y="160"/>
                    <a:pt x="151" y="188"/>
                  </a:cubicBezTo>
                  <a:cubicBezTo>
                    <a:pt x="129" y="201"/>
                    <a:pt x="96" y="206"/>
                    <a:pt x="65" y="194"/>
                  </a:cubicBezTo>
                  <a:cubicBezTo>
                    <a:pt x="35" y="182"/>
                    <a:pt x="9" y="152"/>
                    <a:pt x="5" y="116"/>
                  </a:cubicBezTo>
                  <a:cubicBezTo>
                    <a:pt x="0" y="81"/>
                    <a:pt x="16" y="44"/>
                    <a:pt x="43" y="24"/>
                  </a:cubicBezTo>
                  <a:cubicBezTo>
                    <a:pt x="70" y="3"/>
                    <a:pt x="106" y="0"/>
                    <a:pt x="132" y="8"/>
                  </a:cubicBezTo>
                  <a:cubicBezTo>
                    <a:pt x="188" y="26"/>
                    <a:pt x="198" y="74"/>
                    <a:pt x="198" y="77"/>
                  </a:cubicBezTo>
                  <a:cubicBezTo>
                    <a:pt x="199" y="98"/>
                    <a:pt x="194" y="123"/>
                    <a:pt x="187" y="80"/>
                  </a:cubicBezTo>
                  <a:cubicBezTo>
                    <a:pt x="185" y="71"/>
                    <a:pt x="170" y="29"/>
                    <a:pt x="120" y="18"/>
                  </a:cubicBezTo>
                  <a:cubicBezTo>
                    <a:pt x="96" y="13"/>
                    <a:pt x="67" y="19"/>
                    <a:pt x="45" y="38"/>
                  </a:cubicBezTo>
                  <a:cubicBezTo>
                    <a:pt x="23" y="57"/>
                    <a:pt x="11" y="89"/>
                    <a:pt x="17" y="119"/>
                  </a:cubicBezTo>
                  <a:cubicBezTo>
                    <a:pt x="21" y="149"/>
                    <a:pt x="43" y="174"/>
                    <a:pt x="69" y="185"/>
                  </a:cubicBezTo>
                  <a:cubicBezTo>
                    <a:pt x="95" y="196"/>
                    <a:pt x="124" y="193"/>
                    <a:pt x="144" y="182"/>
                  </a:cubicBezTo>
                  <a:cubicBezTo>
                    <a:pt x="186" y="159"/>
                    <a:pt x="191" y="121"/>
                    <a:pt x="192" y="119"/>
                  </a:cubicBezTo>
                  <a:cubicBezTo>
                    <a:pt x="197" y="105"/>
                    <a:pt x="200" y="92"/>
                    <a:pt x="197" y="120"/>
                  </a:cubicBezTo>
                  <a:close/>
                  <a:moveTo>
                    <a:pt x="139" y="166"/>
                  </a:moveTo>
                  <a:cubicBezTo>
                    <a:pt x="139" y="166"/>
                    <a:pt x="139" y="166"/>
                    <a:pt x="139" y="166"/>
                  </a:cubicBezTo>
                  <a:cubicBezTo>
                    <a:pt x="137" y="166"/>
                    <a:pt x="136" y="167"/>
                    <a:pt x="137" y="168"/>
                  </a:cubicBezTo>
                  <a:cubicBezTo>
                    <a:pt x="137" y="168"/>
                    <a:pt x="137" y="170"/>
                    <a:pt x="140" y="171"/>
                  </a:cubicBezTo>
                  <a:cubicBezTo>
                    <a:pt x="140" y="174"/>
                    <a:pt x="150" y="171"/>
                    <a:pt x="148" y="167"/>
                  </a:cubicBezTo>
                  <a:cubicBezTo>
                    <a:pt x="142" y="154"/>
                    <a:pt x="137" y="167"/>
                    <a:pt x="139" y="166"/>
                  </a:cubicBezTo>
                  <a:close/>
                  <a:moveTo>
                    <a:pt x="164" y="137"/>
                  </a:moveTo>
                  <a:cubicBezTo>
                    <a:pt x="164" y="137"/>
                    <a:pt x="164" y="137"/>
                    <a:pt x="164" y="137"/>
                  </a:cubicBezTo>
                  <a:cubicBezTo>
                    <a:pt x="163" y="137"/>
                    <a:pt x="162" y="138"/>
                    <a:pt x="162" y="139"/>
                  </a:cubicBezTo>
                  <a:cubicBezTo>
                    <a:pt x="162" y="139"/>
                    <a:pt x="163" y="141"/>
                    <a:pt x="165" y="142"/>
                  </a:cubicBezTo>
                  <a:cubicBezTo>
                    <a:pt x="166" y="145"/>
                    <a:pt x="176" y="142"/>
                    <a:pt x="174" y="138"/>
                  </a:cubicBezTo>
                  <a:cubicBezTo>
                    <a:pt x="168" y="125"/>
                    <a:pt x="163" y="138"/>
                    <a:pt x="164" y="137"/>
                  </a:cubicBezTo>
                  <a:close/>
                  <a:moveTo>
                    <a:pt x="138" y="45"/>
                  </a:moveTo>
                  <a:cubicBezTo>
                    <a:pt x="139" y="47"/>
                    <a:pt x="149" y="44"/>
                    <a:pt x="147" y="41"/>
                  </a:cubicBezTo>
                  <a:cubicBezTo>
                    <a:pt x="141" y="28"/>
                    <a:pt x="136" y="41"/>
                    <a:pt x="137" y="39"/>
                  </a:cubicBezTo>
                  <a:cubicBezTo>
                    <a:pt x="137" y="39"/>
                    <a:pt x="137" y="39"/>
                    <a:pt x="138" y="39"/>
                  </a:cubicBezTo>
                  <a:cubicBezTo>
                    <a:pt x="136" y="40"/>
                    <a:pt x="135" y="41"/>
                    <a:pt x="135" y="42"/>
                  </a:cubicBezTo>
                  <a:cubicBezTo>
                    <a:pt x="136" y="42"/>
                    <a:pt x="136" y="44"/>
                    <a:pt x="138" y="45"/>
                  </a:cubicBezTo>
                  <a:close/>
                  <a:moveTo>
                    <a:pt x="63" y="39"/>
                  </a:moveTo>
                  <a:cubicBezTo>
                    <a:pt x="63" y="39"/>
                    <a:pt x="63" y="39"/>
                    <a:pt x="63" y="39"/>
                  </a:cubicBezTo>
                  <a:cubicBezTo>
                    <a:pt x="62" y="40"/>
                    <a:pt x="60" y="41"/>
                    <a:pt x="61" y="42"/>
                  </a:cubicBezTo>
                  <a:cubicBezTo>
                    <a:pt x="61" y="42"/>
                    <a:pt x="62" y="44"/>
                    <a:pt x="64" y="45"/>
                  </a:cubicBezTo>
                  <a:cubicBezTo>
                    <a:pt x="64" y="47"/>
                    <a:pt x="74" y="44"/>
                    <a:pt x="72" y="41"/>
                  </a:cubicBezTo>
                  <a:cubicBezTo>
                    <a:pt x="66" y="28"/>
                    <a:pt x="62" y="41"/>
                    <a:pt x="63" y="39"/>
                  </a:cubicBezTo>
                  <a:close/>
                  <a:moveTo>
                    <a:pt x="36" y="67"/>
                  </a:moveTo>
                  <a:cubicBezTo>
                    <a:pt x="36" y="67"/>
                    <a:pt x="36" y="68"/>
                    <a:pt x="37" y="68"/>
                  </a:cubicBezTo>
                  <a:cubicBezTo>
                    <a:pt x="35" y="68"/>
                    <a:pt x="34" y="69"/>
                    <a:pt x="34" y="70"/>
                  </a:cubicBezTo>
                  <a:cubicBezTo>
                    <a:pt x="35" y="70"/>
                    <a:pt x="35" y="72"/>
                    <a:pt x="37" y="73"/>
                  </a:cubicBezTo>
                  <a:cubicBezTo>
                    <a:pt x="38" y="76"/>
                    <a:pt x="48" y="73"/>
                    <a:pt x="46" y="69"/>
                  </a:cubicBezTo>
                  <a:cubicBezTo>
                    <a:pt x="40" y="56"/>
                    <a:pt x="35" y="69"/>
                    <a:pt x="36" y="67"/>
                  </a:cubicBezTo>
                  <a:close/>
                  <a:moveTo>
                    <a:pt x="171" y="69"/>
                  </a:moveTo>
                  <a:cubicBezTo>
                    <a:pt x="165" y="56"/>
                    <a:pt x="160" y="69"/>
                    <a:pt x="161" y="67"/>
                  </a:cubicBezTo>
                  <a:cubicBezTo>
                    <a:pt x="161" y="67"/>
                    <a:pt x="161" y="68"/>
                    <a:pt x="162" y="68"/>
                  </a:cubicBezTo>
                  <a:cubicBezTo>
                    <a:pt x="160" y="68"/>
                    <a:pt x="159" y="69"/>
                    <a:pt x="159" y="70"/>
                  </a:cubicBezTo>
                  <a:cubicBezTo>
                    <a:pt x="160" y="70"/>
                    <a:pt x="160" y="72"/>
                    <a:pt x="162" y="73"/>
                  </a:cubicBezTo>
                  <a:cubicBezTo>
                    <a:pt x="163" y="76"/>
                    <a:pt x="173" y="73"/>
                    <a:pt x="171" y="69"/>
                  </a:cubicBezTo>
                  <a:close/>
                  <a:moveTo>
                    <a:pt x="34" y="137"/>
                  </a:moveTo>
                  <a:cubicBezTo>
                    <a:pt x="34" y="137"/>
                    <a:pt x="34" y="137"/>
                    <a:pt x="34" y="137"/>
                  </a:cubicBezTo>
                  <a:cubicBezTo>
                    <a:pt x="32" y="137"/>
                    <a:pt x="31" y="138"/>
                    <a:pt x="32" y="139"/>
                  </a:cubicBezTo>
                  <a:cubicBezTo>
                    <a:pt x="32" y="139"/>
                    <a:pt x="32" y="141"/>
                    <a:pt x="35" y="142"/>
                  </a:cubicBezTo>
                  <a:cubicBezTo>
                    <a:pt x="35" y="145"/>
                    <a:pt x="45" y="142"/>
                    <a:pt x="43" y="138"/>
                  </a:cubicBezTo>
                  <a:cubicBezTo>
                    <a:pt x="37" y="125"/>
                    <a:pt x="32" y="138"/>
                    <a:pt x="34" y="137"/>
                  </a:cubicBezTo>
                  <a:close/>
                  <a:moveTo>
                    <a:pt x="61" y="166"/>
                  </a:moveTo>
                  <a:cubicBezTo>
                    <a:pt x="61" y="166"/>
                    <a:pt x="61" y="166"/>
                    <a:pt x="61" y="166"/>
                  </a:cubicBezTo>
                  <a:cubicBezTo>
                    <a:pt x="60" y="166"/>
                    <a:pt x="59" y="167"/>
                    <a:pt x="59" y="168"/>
                  </a:cubicBezTo>
                  <a:cubicBezTo>
                    <a:pt x="59" y="168"/>
                    <a:pt x="60" y="170"/>
                    <a:pt x="62" y="171"/>
                  </a:cubicBezTo>
                  <a:cubicBezTo>
                    <a:pt x="63" y="174"/>
                    <a:pt x="72" y="171"/>
                    <a:pt x="71" y="167"/>
                  </a:cubicBezTo>
                  <a:cubicBezTo>
                    <a:pt x="64" y="154"/>
                    <a:pt x="60" y="167"/>
                    <a:pt x="61" y="166"/>
                  </a:cubicBezTo>
                  <a:close/>
                  <a:moveTo>
                    <a:pt x="101" y="39"/>
                  </a:moveTo>
                  <a:cubicBezTo>
                    <a:pt x="102" y="39"/>
                    <a:pt x="104" y="40"/>
                    <a:pt x="104" y="39"/>
                  </a:cubicBezTo>
                  <a:cubicBezTo>
                    <a:pt x="104" y="39"/>
                    <a:pt x="108" y="21"/>
                    <a:pt x="106" y="21"/>
                  </a:cubicBezTo>
                  <a:cubicBezTo>
                    <a:pt x="104" y="20"/>
                    <a:pt x="99" y="19"/>
                    <a:pt x="99" y="21"/>
                  </a:cubicBezTo>
                  <a:cubicBezTo>
                    <a:pt x="98" y="22"/>
                    <a:pt x="99" y="38"/>
                    <a:pt x="101" y="39"/>
                  </a:cubicBezTo>
                  <a:close/>
                  <a:moveTo>
                    <a:pt x="42" y="105"/>
                  </a:moveTo>
                  <a:cubicBezTo>
                    <a:pt x="42" y="103"/>
                    <a:pt x="43" y="102"/>
                    <a:pt x="42" y="102"/>
                  </a:cubicBezTo>
                  <a:cubicBezTo>
                    <a:pt x="42" y="102"/>
                    <a:pt x="24" y="97"/>
                    <a:pt x="24" y="100"/>
                  </a:cubicBezTo>
                  <a:cubicBezTo>
                    <a:pt x="23" y="102"/>
                    <a:pt x="22" y="106"/>
                    <a:pt x="24" y="107"/>
                  </a:cubicBezTo>
                  <a:cubicBezTo>
                    <a:pt x="25" y="108"/>
                    <a:pt x="41" y="107"/>
                    <a:pt x="42" y="105"/>
                  </a:cubicBezTo>
                  <a:close/>
                  <a:moveTo>
                    <a:pt x="185" y="99"/>
                  </a:moveTo>
                  <a:cubicBezTo>
                    <a:pt x="184" y="99"/>
                    <a:pt x="168" y="99"/>
                    <a:pt x="167" y="101"/>
                  </a:cubicBezTo>
                  <a:cubicBezTo>
                    <a:pt x="167" y="103"/>
                    <a:pt x="166" y="105"/>
                    <a:pt x="167" y="105"/>
                  </a:cubicBezTo>
                  <a:cubicBezTo>
                    <a:pt x="167" y="105"/>
                    <a:pt x="185" y="109"/>
                    <a:pt x="185" y="107"/>
                  </a:cubicBezTo>
                  <a:cubicBezTo>
                    <a:pt x="186" y="104"/>
                    <a:pt x="187" y="100"/>
                    <a:pt x="185" y="99"/>
                  </a:cubicBezTo>
                  <a:close/>
                  <a:moveTo>
                    <a:pt x="104" y="168"/>
                  </a:moveTo>
                  <a:cubicBezTo>
                    <a:pt x="103" y="168"/>
                    <a:pt x="101" y="168"/>
                    <a:pt x="101" y="168"/>
                  </a:cubicBezTo>
                  <a:cubicBezTo>
                    <a:pt x="101" y="168"/>
                    <a:pt x="97" y="186"/>
                    <a:pt x="99" y="187"/>
                  </a:cubicBezTo>
                  <a:cubicBezTo>
                    <a:pt x="101" y="187"/>
                    <a:pt x="106" y="188"/>
                    <a:pt x="106" y="187"/>
                  </a:cubicBezTo>
                  <a:cubicBezTo>
                    <a:pt x="107" y="185"/>
                    <a:pt x="106" y="169"/>
                    <a:pt x="104" y="168"/>
                  </a:cubicBezTo>
                  <a:close/>
                </a:path>
              </a:pathLst>
            </a:custGeom>
            <a:solidFill>
              <a:srgbClr val="6D6E7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pl-PL"/>
            </a:p>
          </p:txBody>
        </p:sp>
        <p:sp>
          <p:nvSpPr>
            <p:cNvPr id="72" name="Freeform 8"/>
            <p:cNvSpPr>
              <a:spLocks/>
            </p:cNvSpPr>
            <p:nvPr/>
          </p:nvSpPr>
          <p:spPr bwMode="auto">
            <a:xfrm rot="10433572">
              <a:off x="7846765" y="2213597"/>
              <a:ext cx="706438" cy="284163"/>
            </a:xfrm>
            <a:custGeom>
              <a:avLst/>
              <a:gdLst>
                <a:gd name="T0" fmla="*/ 69 w 72"/>
                <a:gd name="T1" fmla="*/ 1 h 29"/>
                <a:gd name="T2" fmla="*/ 2 w 72"/>
                <a:gd name="T3" fmla="*/ 18 h 29"/>
                <a:gd name="T4" fmla="*/ 5 w 72"/>
                <a:gd name="T5" fmla="*/ 29 h 29"/>
                <a:gd name="T6" fmla="*/ 70 w 72"/>
                <a:gd name="T7" fmla="*/ 6 h 29"/>
                <a:gd name="T8" fmla="*/ 69 w 72"/>
                <a:gd name="T9" fmla="*/ 1 h 29"/>
              </a:gdLst>
              <a:ahLst/>
              <a:cxnLst>
                <a:cxn ang="0">
                  <a:pos x="T0" y="T1"/>
                </a:cxn>
                <a:cxn ang="0">
                  <a:pos x="T2" y="T3"/>
                </a:cxn>
                <a:cxn ang="0">
                  <a:pos x="T4" y="T5"/>
                </a:cxn>
                <a:cxn ang="0">
                  <a:pos x="T6" y="T7"/>
                </a:cxn>
                <a:cxn ang="0">
                  <a:pos x="T8" y="T9"/>
                </a:cxn>
              </a:cxnLst>
              <a:rect l="0" t="0" r="r" b="b"/>
              <a:pathLst>
                <a:path w="72" h="29">
                  <a:moveTo>
                    <a:pt x="69" y="1"/>
                  </a:moveTo>
                  <a:cubicBezTo>
                    <a:pt x="69" y="1"/>
                    <a:pt x="3" y="14"/>
                    <a:pt x="2" y="18"/>
                  </a:cubicBezTo>
                  <a:cubicBezTo>
                    <a:pt x="1" y="22"/>
                    <a:pt x="0" y="29"/>
                    <a:pt x="5" y="29"/>
                  </a:cubicBezTo>
                  <a:cubicBezTo>
                    <a:pt x="11" y="28"/>
                    <a:pt x="69" y="10"/>
                    <a:pt x="70" y="6"/>
                  </a:cubicBezTo>
                  <a:cubicBezTo>
                    <a:pt x="71" y="3"/>
                    <a:pt x="72" y="0"/>
                    <a:pt x="69" y="1"/>
                  </a:cubicBezTo>
                  <a:close/>
                </a:path>
              </a:pathLst>
            </a:custGeom>
            <a:solidFill>
              <a:srgbClr val="6D6E7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pl-PL"/>
            </a:p>
          </p:txBody>
        </p:sp>
        <p:sp>
          <p:nvSpPr>
            <p:cNvPr id="73" name="Freeform 9"/>
            <p:cNvSpPr>
              <a:spLocks/>
            </p:cNvSpPr>
            <p:nvPr/>
          </p:nvSpPr>
          <p:spPr bwMode="auto">
            <a:xfrm rot="17353237">
              <a:off x="8163192" y="1872779"/>
              <a:ext cx="215900" cy="598488"/>
            </a:xfrm>
            <a:custGeom>
              <a:avLst/>
              <a:gdLst>
                <a:gd name="T0" fmla="*/ 22 w 22"/>
                <a:gd name="T1" fmla="*/ 50 h 61"/>
                <a:gd name="T2" fmla="*/ 18 w 22"/>
                <a:gd name="T3" fmla="*/ 44 h 61"/>
                <a:gd name="T4" fmla="*/ 15 w 22"/>
                <a:gd name="T5" fmla="*/ 2 h 61"/>
                <a:gd name="T6" fmla="*/ 10 w 22"/>
                <a:gd name="T7" fmla="*/ 2 h 61"/>
                <a:gd name="T8" fmla="*/ 5 w 22"/>
                <a:gd name="T9" fmla="*/ 46 h 61"/>
                <a:gd name="T10" fmla="*/ 1 w 22"/>
                <a:gd name="T11" fmla="*/ 53 h 61"/>
                <a:gd name="T12" fmla="*/ 6 w 22"/>
                <a:gd name="T13" fmla="*/ 58 h 61"/>
                <a:gd name="T14" fmla="*/ 15 w 22"/>
                <a:gd name="T15" fmla="*/ 60 h 61"/>
                <a:gd name="T16" fmla="*/ 22 w 22"/>
                <a:gd name="T17" fmla="*/ 5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61">
                  <a:moveTo>
                    <a:pt x="22" y="50"/>
                  </a:moveTo>
                  <a:cubicBezTo>
                    <a:pt x="21" y="47"/>
                    <a:pt x="19" y="46"/>
                    <a:pt x="18" y="44"/>
                  </a:cubicBezTo>
                  <a:cubicBezTo>
                    <a:pt x="18" y="30"/>
                    <a:pt x="15" y="2"/>
                    <a:pt x="15" y="2"/>
                  </a:cubicBezTo>
                  <a:cubicBezTo>
                    <a:pt x="15" y="0"/>
                    <a:pt x="13" y="1"/>
                    <a:pt x="10" y="2"/>
                  </a:cubicBezTo>
                  <a:cubicBezTo>
                    <a:pt x="7" y="3"/>
                    <a:pt x="5" y="32"/>
                    <a:pt x="5" y="46"/>
                  </a:cubicBezTo>
                  <a:cubicBezTo>
                    <a:pt x="4" y="47"/>
                    <a:pt x="0" y="46"/>
                    <a:pt x="1" y="53"/>
                  </a:cubicBezTo>
                  <a:cubicBezTo>
                    <a:pt x="1" y="54"/>
                    <a:pt x="2" y="56"/>
                    <a:pt x="6" y="58"/>
                  </a:cubicBezTo>
                  <a:cubicBezTo>
                    <a:pt x="8" y="59"/>
                    <a:pt x="10" y="61"/>
                    <a:pt x="15" y="60"/>
                  </a:cubicBezTo>
                  <a:cubicBezTo>
                    <a:pt x="20" y="58"/>
                    <a:pt x="22" y="53"/>
                    <a:pt x="22" y="50"/>
                  </a:cubicBezTo>
                  <a:close/>
                </a:path>
              </a:pathLst>
            </a:custGeom>
            <a:solidFill>
              <a:srgbClr val="6D6E7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pl-PL" dirty="0"/>
            </a:p>
          </p:txBody>
        </p:sp>
      </p:grpSp>
    </p:spTree>
    <p:extLst>
      <p:ext uri="{BB962C8B-B14F-4D97-AF65-F5344CB8AC3E}">
        <p14:creationId xmlns:p14="http://schemas.microsoft.com/office/powerpoint/2010/main" val="3460861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2239766"/>
            <a:ext cx="13167360" cy="2389994"/>
          </a:xfrm>
        </p:spPr>
        <p:txBody>
          <a:bodyPr>
            <a:normAutofit fontScale="90000"/>
          </a:bodyPr>
          <a:lstStyle/>
          <a:p>
            <a:r>
              <a:rPr lang="en-US" sz="20000" b="1" dirty="0" smtClean="0"/>
              <a:t>Demo</a:t>
            </a:r>
            <a:endParaRPr lang="en-US" sz="20000" b="1" dirty="0"/>
          </a:p>
        </p:txBody>
      </p:sp>
    </p:spTree>
    <p:extLst>
      <p:ext uri="{BB962C8B-B14F-4D97-AF65-F5344CB8AC3E}">
        <p14:creationId xmlns:p14="http://schemas.microsoft.com/office/powerpoint/2010/main" val="679680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31520" y="296634"/>
            <a:ext cx="13167360" cy="12345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t>The Evolution of the Web</a:t>
            </a:r>
            <a:br>
              <a:rPr lang="en-US" b="1" dirty="0" smtClean="0"/>
            </a:br>
            <a:r>
              <a:rPr lang="en-US" sz="2800" dirty="0" smtClean="0">
                <a:solidFill>
                  <a:schemeClr val="tx1">
                    <a:lumMod val="60000"/>
                    <a:lumOff val="40000"/>
                  </a:schemeClr>
                </a:solidFill>
              </a:rPr>
              <a:t>and </a:t>
            </a:r>
            <a:r>
              <a:rPr lang="en-US" sz="2800" dirty="0">
                <a:solidFill>
                  <a:schemeClr val="tx1">
                    <a:lumMod val="60000"/>
                    <a:lumOff val="40000"/>
                  </a:schemeClr>
                </a:solidFill>
              </a:rPr>
              <a:t>you may find yourself living in a shotgun </a:t>
            </a:r>
            <a:r>
              <a:rPr lang="en-US" sz="2800" dirty="0" smtClean="0">
                <a:solidFill>
                  <a:schemeClr val="tx1">
                    <a:lumMod val="60000"/>
                    <a:lumOff val="40000"/>
                  </a:schemeClr>
                </a:solidFill>
              </a:rPr>
              <a:t>shack</a:t>
            </a:r>
            <a:endParaRPr lang="en-US" b="1" dirty="0"/>
          </a:p>
        </p:txBody>
      </p:sp>
      <p:grpSp>
        <p:nvGrpSpPr>
          <p:cNvPr id="153" name="Grupa 141"/>
          <p:cNvGrpSpPr/>
          <p:nvPr/>
        </p:nvGrpSpPr>
        <p:grpSpPr>
          <a:xfrm>
            <a:off x="7722957" y="2434529"/>
            <a:ext cx="1885284" cy="1857834"/>
            <a:chOff x="1061024" y="1488751"/>
            <a:chExt cx="462430" cy="455697"/>
          </a:xfrm>
          <a:solidFill>
            <a:srgbClr val="6D6E71"/>
          </a:solidFill>
        </p:grpSpPr>
        <p:sp>
          <p:nvSpPr>
            <p:cNvPr id="154" name="Freeform 66"/>
            <p:cNvSpPr>
              <a:spLocks/>
            </p:cNvSpPr>
            <p:nvPr/>
          </p:nvSpPr>
          <p:spPr bwMode="auto">
            <a:xfrm>
              <a:off x="1096941" y="1488751"/>
              <a:ext cx="219991" cy="374884"/>
            </a:xfrm>
            <a:custGeom>
              <a:avLst/>
              <a:gdLst/>
              <a:ahLst/>
              <a:cxnLst>
                <a:cxn ang="0">
                  <a:pos x="13" y="160"/>
                </a:cxn>
                <a:cxn ang="0">
                  <a:pos x="8" y="158"/>
                </a:cxn>
                <a:cxn ang="0">
                  <a:pos x="3" y="152"/>
                </a:cxn>
                <a:cxn ang="0">
                  <a:pos x="15" y="135"/>
                </a:cxn>
                <a:cxn ang="0">
                  <a:pos x="25" y="129"/>
                </a:cxn>
                <a:cxn ang="0">
                  <a:pos x="6" y="129"/>
                </a:cxn>
                <a:cxn ang="0">
                  <a:pos x="1" y="123"/>
                </a:cxn>
                <a:cxn ang="0">
                  <a:pos x="13" y="106"/>
                </a:cxn>
                <a:cxn ang="0">
                  <a:pos x="24" y="98"/>
                </a:cxn>
                <a:cxn ang="0">
                  <a:pos x="6" y="99"/>
                </a:cxn>
                <a:cxn ang="0">
                  <a:pos x="2" y="93"/>
                </a:cxn>
                <a:cxn ang="0">
                  <a:pos x="20" y="71"/>
                </a:cxn>
                <a:cxn ang="0">
                  <a:pos x="33" y="62"/>
                </a:cxn>
                <a:cxn ang="0">
                  <a:pos x="32" y="61"/>
                </a:cxn>
                <a:cxn ang="0">
                  <a:pos x="27" y="55"/>
                </a:cxn>
                <a:cxn ang="0">
                  <a:pos x="57" y="21"/>
                </a:cxn>
                <a:cxn ang="0">
                  <a:pos x="74" y="6"/>
                </a:cxn>
                <a:cxn ang="0">
                  <a:pos x="80" y="2"/>
                </a:cxn>
                <a:cxn ang="0">
                  <a:pos x="91" y="8"/>
                </a:cxn>
                <a:cxn ang="0">
                  <a:pos x="92" y="9"/>
                </a:cxn>
                <a:cxn ang="0">
                  <a:pos x="70" y="35"/>
                </a:cxn>
                <a:cxn ang="0">
                  <a:pos x="79" y="36"/>
                </a:cxn>
                <a:cxn ang="0">
                  <a:pos x="83" y="42"/>
                </a:cxn>
                <a:cxn ang="0">
                  <a:pos x="73" y="57"/>
                </a:cxn>
                <a:cxn ang="0">
                  <a:pos x="59" y="67"/>
                </a:cxn>
                <a:cxn ang="0">
                  <a:pos x="53" y="71"/>
                </a:cxn>
                <a:cxn ang="0">
                  <a:pos x="72" y="69"/>
                </a:cxn>
                <a:cxn ang="0">
                  <a:pos x="77" y="75"/>
                </a:cxn>
                <a:cxn ang="0">
                  <a:pos x="64" y="93"/>
                </a:cxn>
                <a:cxn ang="0">
                  <a:pos x="53" y="101"/>
                </a:cxn>
                <a:cxn ang="0">
                  <a:pos x="75" y="99"/>
                </a:cxn>
                <a:cxn ang="0">
                  <a:pos x="80" y="105"/>
                </a:cxn>
                <a:cxn ang="0">
                  <a:pos x="45" y="138"/>
                </a:cxn>
                <a:cxn ang="0">
                  <a:pos x="30" y="148"/>
                </a:cxn>
                <a:cxn ang="0">
                  <a:pos x="23" y="157"/>
                </a:cxn>
                <a:cxn ang="0">
                  <a:pos x="21" y="157"/>
                </a:cxn>
                <a:cxn ang="0">
                  <a:pos x="20" y="158"/>
                </a:cxn>
                <a:cxn ang="0">
                  <a:pos x="13" y="160"/>
                </a:cxn>
              </a:cxnLst>
              <a:rect l="0" t="0" r="r" b="b"/>
              <a:pathLst>
                <a:path w="93" h="160">
                  <a:moveTo>
                    <a:pt x="13" y="160"/>
                  </a:moveTo>
                  <a:cubicBezTo>
                    <a:pt x="11" y="160"/>
                    <a:pt x="9" y="159"/>
                    <a:pt x="8" y="158"/>
                  </a:cubicBezTo>
                  <a:cubicBezTo>
                    <a:pt x="5" y="157"/>
                    <a:pt x="4" y="155"/>
                    <a:pt x="3" y="152"/>
                  </a:cubicBezTo>
                  <a:cubicBezTo>
                    <a:pt x="1" y="145"/>
                    <a:pt x="7" y="141"/>
                    <a:pt x="15" y="135"/>
                  </a:cubicBezTo>
                  <a:cubicBezTo>
                    <a:pt x="18" y="133"/>
                    <a:pt x="21" y="131"/>
                    <a:pt x="25" y="129"/>
                  </a:cubicBezTo>
                  <a:cubicBezTo>
                    <a:pt x="13" y="131"/>
                    <a:pt x="10" y="131"/>
                    <a:pt x="6" y="129"/>
                  </a:cubicBezTo>
                  <a:cubicBezTo>
                    <a:pt x="4" y="128"/>
                    <a:pt x="2" y="125"/>
                    <a:pt x="1" y="123"/>
                  </a:cubicBezTo>
                  <a:cubicBezTo>
                    <a:pt x="0" y="116"/>
                    <a:pt x="4" y="113"/>
                    <a:pt x="13" y="106"/>
                  </a:cubicBezTo>
                  <a:cubicBezTo>
                    <a:pt x="16" y="104"/>
                    <a:pt x="20" y="101"/>
                    <a:pt x="24" y="98"/>
                  </a:cubicBezTo>
                  <a:cubicBezTo>
                    <a:pt x="12" y="101"/>
                    <a:pt x="9" y="101"/>
                    <a:pt x="6" y="99"/>
                  </a:cubicBezTo>
                  <a:cubicBezTo>
                    <a:pt x="4" y="98"/>
                    <a:pt x="2" y="95"/>
                    <a:pt x="2" y="93"/>
                  </a:cubicBezTo>
                  <a:cubicBezTo>
                    <a:pt x="0" y="85"/>
                    <a:pt x="5" y="82"/>
                    <a:pt x="20" y="71"/>
                  </a:cubicBezTo>
                  <a:cubicBezTo>
                    <a:pt x="24" y="68"/>
                    <a:pt x="28" y="65"/>
                    <a:pt x="33" y="62"/>
                  </a:cubicBezTo>
                  <a:cubicBezTo>
                    <a:pt x="32" y="62"/>
                    <a:pt x="32" y="62"/>
                    <a:pt x="32" y="61"/>
                  </a:cubicBezTo>
                  <a:cubicBezTo>
                    <a:pt x="29" y="60"/>
                    <a:pt x="28" y="58"/>
                    <a:pt x="27" y="55"/>
                  </a:cubicBezTo>
                  <a:cubicBezTo>
                    <a:pt x="26" y="48"/>
                    <a:pt x="27" y="47"/>
                    <a:pt x="57" y="21"/>
                  </a:cubicBezTo>
                  <a:cubicBezTo>
                    <a:pt x="64" y="15"/>
                    <a:pt x="72" y="8"/>
                    <a:pt x="74" y="6"/>
                  </a:cubicBezTo>
                  <a:cubicBezTo>
                    <a:pt x="75" y="4"/>
                    <a:pt x="77" y="2"/>
                    <a:pt x="80" y="2"/>
                  </a:cubicBezTo>
                  <a:cubicBezTo>
                    <a:pt x="85" y="0"/>
                    <a:pt x="90" y="3"/>
                    <a:pt x="91" y="8"/>
                  </a:cubicBezTo>
                  <a:cubicBezTo>
                    <a:pt x="92" y="8"/>
                    <a:pt x="92" y="9"/>
                    <a:pt x="92" y="9"/>
                  </a:cubicBezTo>
                  <a:cubicBezTo>
                    <a:pt x="93" y="15"/>
                    <a:pt x="93" y="15"/>
                    <a:pt x="70" y="35"/>
                  </a:cubicBezTo>
                  <a:cubicBezTo>
                    <a:pt x="75" y="34"/>
                    <a:pt x="76" y="35"/>
                    <a:pt x="79" y="36"/>
                  </a:cubicBezTo>
                  <a:cubicBezTo>
                    <a:pt x="81" y="38"/>
                    <a:pt x="83" y="40"/>
                    <a:pt x="83" y="42"/>
                  </a:cubicBezTo>
                  <a:cubicBezTo>
                    <a:pt x="85" y="49"/>
                    <a:pt x="81" y="52"/>
                    <a:pt x="73" y="57"/>
                  </a:cubicBezTo>
                  <a:cubicBezTo>
                    <a:pt x="70" y="59"/>
                    <a:pt x="65" y="63"/>
                    <a:pt x="59" y="67"/>
                  </a:cubicBezTo>
                  <a:cubicBezTo>
                    <a:pt x="57" y="68"/>
                    <a:pt x="55" y="69"/>
                    <a:pt x="53" y="71"/>
                  </a:cubicBezTo>
                  <a:cubicBezTo>
                    <a:pt x="68" y="67"/>
                    <a:pt x="69" y="67"/>
                    <a:pt x="72" y="69"/>
                  </a:cubicBezTo>
                  <a:cubicBezTo>
                    <a:pt x="74" y="71"/>
                    <a:pt x="76" y="73"/>
                    <a:pt x="77" y="75"/>
                  </a:cubicBezTo>
                  <a:cubicBezTo>
                    <a:pt x="78" y="82"/>
                    <a:pt x="74" y="85"/>
                    <a:pt x="64" y="93"/>
                  </a:cubicBezTo>
                  <a:cubicBezTo>
                    <a:pt x="61" y="95"/>
                    <a:pt x="57" y="98"/>
                    <a:pt x="53" y="101"/>
                  </a:cubicBezTo>
                  <a:cubicBezTo>
                    <a:pt x="69" y="96"/>
                    <a:pt x="71" y="96"/>
                    <a:pt x="75" y="99"/>
                  </a:cubicBezTo>
                  <a:cubicBezTo>
                    <a:pt x="77" y="100"/>
                    <a:pt x="79" y="102"/>
                    <a:pt x="80" y="105"/>
                  </a:cubicBezTo>
                  <a:cubicBezTo>
                    <a:pt x="82" y="113"/>
                    <a:pt x="79" y="114"/>
                    <a:pt x="45" y="138"/>
                  </a:cubicBezTo>
                  <a:cubicBezTo>
                    <a:pt x="40" y="141"/>
                    <a:pt x="35" y="144"/>
                    <a:pt x="30" y="148"/>
                  </a:cubicBezTo>
                  <a:cubicBezTo>
                    <a:pt x="31" y="152"/>
                    <a:pt x="28" y="156"/>
                    <a:pt x="23" y="157"/>
                  </a:cubicBezTo>
                  <a:cubicBezTo>
                    <a:pt x="22" y="157"/>
                    <a:pt x="22" y="157"/>
                    <a:pt x="21" y="157"/>
                  </a:cubicBezTo>
                  <a:cubicBezTo>
                    <a:pt x="21" y="158"/>
                    <a:pt x="20" y="158"/>
                    <a:pt x="20" y="158"/>
                  </a:cubicBezTo>
                  <a:cubicBezTo>
                    <a:pt x="18" y="159"/>
                    <a:pt x="15" y="160"/>
                    <a:pt x="13" y="160"/>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67"/>
            <p:cNvSpPr>
              <a:spLocks/>
            </p:cNvSpPr>
            <p:nvPr/>
          </p:nvSpPr>
          <p:spPr bwMode="auto">
            <a:xfrm>
              <a:off x="1061024" y="1502220"/>
              <a:ext cx="462430" cy="442228"/>
            </a:xfrm>
            <a:custGeom>
              <a:avLst/>
              <a:gdLst/>
              <a:ahLst/>
              <a:cxnLst>
                <a:cxn ang="0">
                  <a:pos x="189" y="99"/>
                </a:cxn>
                <a:cxn ang="0">
                  <a:pos x="188" y="99"/>
                </a:cxn>
                <a:cxn ang="0">
                  <a:pos x="187" y="99"/>
                </a:cxn>
                <a:cxn ang="0">
                  <a:pos x="186" y="99"/>
                </a:cxn>
                <a:cxn ang="0">
                  <a:pos x="170" y="98"/>
                </a:cxn>
                <a:cxn ang="0">
                  <a:pos x="141" y="96"/>
                </a:cxn>
                <a:cxn ang="0">
                  <a:pos x="112" y="94"/>
                </a:cxn>
                <a:cxn ang="0">
                  <a:pos x="107" y="94"/>
                </a:cxn>
                <a:cxn ang="0">
                  <a:pos x="108" y="31"/>
                </a:cxn>
                <a:cxn ang="0">
                  <a:pos x="96" y="31"/>
                </a:cxn>
                <a:cxn ang="0">
                  <a:pos x="94" y="93"/>
                </a:cxn>
                <a:cxn ang="0">
                  <a:pos x="94" y="97"/>
                </a:cxn>
                <a:cxn ang="0">
                  <a:pos x="92" y="99"/>
                </a:cxn>
                <a:cxn ang="0">
                  <a:pos x="91" y="100"/>
                </a:cxn>
                <a:cxn ang="0">
                  <a:pos x="80" y="109"/>
                </a:cxn>
                <a:cxn ang="0">
                  <a:pos x="57" y="129"/>
                </a:cxn>
                <a:cxn ang="0">
                  <a:pos x="32" y="150"/>
                </a:cxn>
                <a:cxn ang="0">
                  <a:pos x="22" y="159"/>
                </a:cxn>
                <a:cxn ang="0">
                  <a:pos x="22" y="97"/>
                </a:cxn>
                <a:cxn ang="0">
                  <a:pos x="21" y="70"/>
                </a:cxn>
                <a:cxn ang="0">
                  <a:pos x="42" y="53"/>
                </a:cxn>
                <a:cxn ang="0">
                  <a:pos x="84" y="17"/>
                </a:cxn>
                <a:cxn ang="0">
                  <a:pos x="81" y="12"/>
                </a:cxn>
                <a:cxn ang="0">
                  <a:pos x="35" y="47"/>
                </a:cxn>
                <a:cxn ang="0">
                  <a:pos x="13" y="68"/>
                </a:cxn>
                <a:cxn ang="0">
                  <a:pos x="12" y="97"/>
                </a:cxn>
                <a:cxn ang="0">
                  <a:pos x="10" y="160"/>
                </a:cxn>
                <a:cxn ang="0">
                  <a:pos x="10" y="168"/>
                </a:cxn>
                <a:cxn ang="0">
                  <a:pos x="10" y="170"/>
                </a:cxn>
                <a:cxn ang="0">
                  <a:pos x="10" y="171"/>
                </a:cxn>
                <a:cxn ang="0">
                  <a:pos x="10" y="171"/>
                </a:cxn>
                <a:cxn ang="0">
                  <a:pos x="21" y="176"/>
                </a:cxn>
                <a:cxn ang="0">
                  <a:pos x="21" y="176"/>
                </a:cxn>
                <a:cxn ang="0">
                  <a:pos x="21" y="176"/>
                </a:cxn>
                <a:cxn ang="0">
                  <a:pos x="24" y="173"/>
                </a:cxn>
                <a:cxn ang="0">
                  <a:pos x="37" y="163"/>
                </a:cxn>
                <a:cxn ang="0">
                  <a:pos x="43" y="157"/>
                </a:cxn>
                <a:cxn ang="0">
                  <a:pos x="44" y="157"/>
                </a:cxn>
                <a:cxn ang="0">
                  <a:pos x="89" y="119"/>
                </a:cxn>
                <a:cxn ang="0">
                  <a:pos x="99" y="111"/>
                </a:cxn>
                <a:cxn ang="0">
                  <a:pos x="100" y="110"/>
                </a:cxn>
                <a:cxn ang="0">
                  <a:pos x="100" y="109"/>
                </a:cxn>
                <a:cxn ang="0">
                  <a:pos x="103" y="107"/>
                </a:cxn>
                <a:cxn ang="0">
                  <a:pos x="106" y="107"/>
                </a:cxn>
                <a:cxn ang="0">
                  <a:pos x="135" y="109"/>
                </a:cxn>
                <a:cxn ang="0">
                  <a:pos x="166" y="111"/>
                </a:cxn>
                <a:cxn ang="0">
                  <a:pos x="175" y="111"/>
                </a:cxn>
                <a:cxn ang="0">
                  <a:pos x="134" y="152"/>
                </a:cxn>
                <a:cxn ang="0">
                  <a:pos x="114" y="172"/>
                </a:cxn>
                <a:cxn ang="0">
                  <a:pos x="107" y="178"/>
                </a:cxn>
                <a:cxn ang="0">
                  <a:pos x="94" y="177"/>
                </a:cxn>
                <a:cxn ang="0">
                  <a:pos x="42" y="174"/>
                </a:cxn>
                <a:cxn ang="0">
                  <a:pos x="42" y="179"/>
                </a:cxn>
                <a:cxn ang="0">
                  <a:pos x="95" y="186"/>
                </a:cxn>
                <a:cxn ang="0">
                  <a:pos x="107" y="188"/>
                </a:cxn>
                <a:cxn ang="0">
                  <a:pos x="121" y="179"/>
                </a:cxn>
                <a:cxn ang="0">
                  <a:pos x="141" y="160"/>
                </a:cxn>
                <a:cxn ang="0">
                  <a:pos x="184" y="119"/>
                </a:cxn>
                <a:cxn ang="0">
                  <a:pos x="189" y="114"/>
                </a:cxn>
                <a:cxn ang="0">
                  <a:pos x="192" y="111"/>
                </a:cxn>
                <a:cxn ang="0">
                  <a:pos x="193" y="111"/>
                </a:cxn>
                <a:cxn ang="0">
                  <a:pos x="193" y="111"/>
                </a:cxn>
                <a:cxn ang="0">
                  <a:pos x="189" y="99"/>
                </a:cxn>
              </a:cxnLst>
              <a:rect l="0" t="0" r="r" b="b"/>
              <a:pathLst>
                <a:path w="197" h="188">
                  <a:moveTo>
                    <a:pt x="189" y="99"/>
                  </a:moveTo>
                  <a:cubicBezTo>
                    <a:pt x="188" y="99"/>
                    <a:pt x="188" y="99"/>
                    <a:pt x="188" y="99"/>
                  </a:cubicBezTo>
                  <a:cubicBezTo>
                    <a:pt x="187" y="99"/>
                    <a:pt x="187" y="99"/>
                    <a:pt x="187" y="99"/>
                  </a:cubicBezTo>
                  <a:cubicBezTo>
                    <a:pt x="186" y="99"/>
                    <a:pt x="186" y="99"/>
                    <a:pt x="186" y="99"/>
                  </a:cubicBezTo>
                  <a:cubicBezTo>
                    <a:pt x="170" y="98"/>
                    <a:pt x="170" y="98"/>
                    <a:pt x="170" y="98"/>
                  </a:cubicBezTo>
                  <a:cubicBezTo>
                    <a:pt x="160" y="98"/>
                    <a:pt x="150" y="97"/>
                    <a:pt x="141" y="96"/>
                  </a:cubicBezTo>
                  <a:cubicBezTo>
                    <a:pt x="131" y="96"/>
                    <a:pt x="121" y="95"/>
                    <a:pt x="112" y="94"/>
                  </a:cubicBezTo>
                  <a:cubicBezTo>
                    <a:pt x="110" y="95"/>
                    <a:pt x="109" y="94"/>
                    <a:pt x="107" y="94"/>
                  </a:cubicBezTo>
                  <a:cubicBezTo>
                    <a:pt x="108" y="62"/>
                    <a:pt x="108" y="38"/>
                    <a:pt x="108" y="31"/>
                  </a:cubicBezTo>
                  <a:cubicBezTo>
                    <a:pt x="108" y="0"/>
                    <a:pt x="100" y="18"/>
                    <a:pt x="96" y="31"/>
                  </a:cubicBezTo>
                  <a:cubicBezTo>
                    <a:pt x="95" y="34"/>
                    <a:pt x="94" y="58"/>
                    <a:pt x="94" y="93"/>
                  </a:cubicBezTo>
                  <a:cubicBezTo>
                    <a:pt x="94" y="97"/>
                    <a:pt x="94" y="97"/>
                    <a:pt x="94" y="97"/>
                  </a:cubicBezTo>
                  <a:cubicBezTo>
                    <a:pt x="92" y="99"/>
                    <a:pt x="92" y="99"/>
                    <a:pt x="92" y="99"/>
                  </a:cubicBezTo>
                  <a:cubicBezTo>
                    <a:pt x="91" y="100"/>
                    <a:pt x="91" y="100"/>
                    <a:pt x="91" y="100"/>
                  </a:cubicBezTo>
                  <a:cubicBezTo>
                    <a:pt x="80" y="109"/>
                    <a:pt x="80" y="109"/>
                    <a:pt x="80" y="109"/>
                  </a:cubicBezTo>
                  <a:cubicBezTo>
                    <a:pt x="73" y="115"/>
                    <a:pt x="65" y="122"/>
                    <a:pt x="57" y="129"/>
                  </a:cubicBezTo>
                  <a:cubicBezTo>
                    <a:pt x="49" y="136"/>
                    <a:pt x="40" y="143"/>
                    <a:pt x="32" y="150"/>
                  </a:cubicBezTo>
                  <a:cubicBezTo>
                    <a:pt x="22" y="159"/>
                    <a:pt x="22" y="159"/>
                    <a:pt x="22" y="159"/>
                  </a:cubicBezTo>
                  <a:cubicBezTo>
                    <a:pt x="22" y="138"/>
                    <a:pt x="22" y="117"/>
                    <a:pt x="22" y="97"/>
                  </a:cubicBezTo>
                  <a:cubicBezTo>
                    <a:pt x="22" y="88"/>
                    <a:pt x="24" y="73"/>
                    <a:pt x="21" y="70"/>
                  </a:cubicBezTo>
                  <a:cubicBezTo>
                    <a:pt x="29" y="64"/>
                    <a:pt x="36" y="58"/>
                    <a:pt x="42" y="53"/>
                  </a:cubicBezTo>
                  <a:cubicBezTo>
                    <a:pt x="67" y="31"/>
                    <a:pt x="84" y="17"/>
                    <a:pt x="84" y="17"/>
                  </a:cubicBezTo>
                  <a:cubicBezTo>
                    <a:pt x="98" y="5"/>
                    <a:pt x="91" y="8"/>
                    <a:pt x="81" y="12"/>
                  </a:cubicBezTo>
                  <a:cubicBezTo>
                    <a:pt x="78" y="13"/>
                    <a:pt x="60" y="27"/>
                    <a:pt x="35" y="47"/>
                  </a:cubicBezTo>
                  <a:cubicBezTo>
                    <a:pt x="28" y="54"/>
                    <a:pt x="23" y="53"/>
                    <a:pt x="13" y="68"/>
                  </a:cubicBezTo>
                  <a:cubicBezTo>
                    <a:pt x="13" y="77"/>
                    <a:pt x="12" y="87"/>
                    <a:pt x="12" y="97"/>
                  </a:cubicBezTo>
                  <a:cubicBezTo>
                    <a:pt x="11" y="117"/>
                    <a:pt x="11" y="138"/>
                    <a:pt x="10" y="160"/>
                  </a:cubicBezTo>
                  <a:cubicBezTo>
                    <a:pt x="10" y="168"/>
                    <a:pt x="10" y="168"/>
                    <a:pt x="10" y="168"/>
                  </a:cubicBezTo>
                  <a:cubicBezTo>
                    <a:pt x="10" y="170"/>
                    <a:pt x="10" y="170"/>
                    <a:pt x="10" y="170"/>
                  </a:cubicBezTo>
                  <a:cubicBezTo>
                    <a:pt x="10" y="171"/>
                    <a:pt x="10" y="171"/>
                    <a:pt x="10" y="171"/>
                  </a:cubicBezTo>
                  <a:cubicBezTo>
                    <a:pt x="10" y="171"/>
                    <a:pt x="10" y="171"/>
                    <a:pt x="10" y="171"/>
                  </a:cubicBezTo>
                  <a:cubicBezTo>
                    <a:pt x="0" y="166"/>
                    <a:pt x="23" y="177"/>
                    <a:pt x="21" y="176"/>
                  </a:cubicBezTo>
                  <a:cubicBezTo>
                    <a:pt x="21" y="176"/>
                    <a:pt x="21" y="176"/>
                    <a:pt x="21" y="176"/>
                  </a:cubicBezTo>
                  <a:cubicBezTo>
                    <a:pt x="21" y="176"/>
                    <a:pt x="21" y="176"/>
                    <a:pt x="21" y="176"/>
                  </a:cubicBezTo>
                  <a:cubicBezTo>
                    <a:pt x="24" y="173"/>
                    <a:pt x="24" y="173"/>
                    <a:pt x="24" y="173"/>
                  </a:cubicBezTo>
                  <a:cubicBezTo>
                    <a:pt x="37" y="163"/>
                    <a:pt x="37" y="163"/>
                    <a:pt x="37" y="163"/>
                  </a:cubicBezTo>
                  <a:cubicBezTo>
                    <a:pt x="39" y="161"/>
                    <a:pt x="41" y="159"/>
                    <a:pt x="43" y="157"/>
                  </a:cubicBezTo>
                  <a:cubicBezTo>
                    <a:pt x="43" y="157"/>
                    <a:pt x="44" y="157"/>
                    <a:pt x="44" y="157"/>
                  </a:cubicBezTo>
                  <a:cubicBezTo>
                    <a:pt x="47" y="156"/>
                    <a:pt x="65" y="141"/>
                    <a:pt x="89" y="119"/>
                  </a:cubicBezTo>
                  <a:cubicBezTo>
                    <a:pt x="99" y="111"/>
                    <a:pt x="99" y="111"/>
                    <a:pt x="99" y="111"/>
                  </a:cubicBezTo>
                  <a:cubicBezTo>
                    <a:pt x="100" y="110"/>
                    <a:pt x="100" y="110"/>
                    <a:pt x="100" y="110"/>
                  </a:cubicBezTo>
                  <a:cubicBezTo>
                    <a:pt x="100" y="109"/>
                    <a:pt x="100" y="109"/>
                    <a:pt x="100" y="109"/>
                  </a:cubicBezTo>
                  <a:cubicBezTo>
                    <a:pt x="103" y="107"/>
                    <a:pt x="103" y="107"/>
                    <a:pt x="103" y="107"/>
                  </a:cubicBezTo>
                  <a:cubicBezTo>
                    <a:pt x="104" y="107"/>
                    <a:pt x="106" y="107"/>
                    <a:pt x="106" y="107"/>
                  </a:cubicBezTo>
                  <a:cubicBezTo>
                    <a:pt x="115" y="108"/>
                    <a:pt x="125" y="108"/>
                    <a:pt x="135" y="109"/>
                  </a:cubicBezTo>
                  <a:cubicBezTo>
                    <a:pt x="145" y="110"/>
                    <a:pt x="155" y="110"/>
                    <a:pt x="166" y="111"/>
                  </a:cubicBezTo>
                  <a:cubicBezTo>
                    <a:pt x="175" y="111"/>
                    <a:pt x="175" y="111"/>
                    <a:pt x="175" y="111"/>
                  </a:cubicBezTo>
                  <a:cubicBezTo>
                    <a:pt x="161" y="125"/>
                    <a:pt x="147" y="139"/>
                    <a:pt x="134" y="152"/>
                  </a:cubicBezTo>
                  <a:cubicBezTo>
                    <a:pt x="127" y="159"/>
                    <a:pt x="120" y="166"/>
                    <a:pt x="114" y="172"/>
                  </a:cubicBezTo>
                  <a:cubicBezTo>
                    <a:pt x="111" y="174"/>
                    <a:pt x="105" y="182"/>
                    <a:pt x="107" y="178"/>
                  </a:cubicBezTo>
                  <a:cubicBezTo>
                    <a:pt x="102" y="178"/>
                    <a:pt x="98" y="178"/>
                    <a:pt x="94" y="177"/>
                  </a:cubicBezTo>
                  <a:cubicBezTo>
                    <a:pt x="63" y="175"/>
                    <a:pt x="42" y="174"/>
                    <a:pt x="42" y="174"/>
                  </a:cubicBezTo>
                  <a:cubicBezTo>
                    <a:pt x="25" y="172"/>
                    <a:pt x="32" y="175"/>
                    <a:pt x="42" y="179"/>
                  </a:cubicBezTo>
                  <a:cubicBezTo>
                    <a:pt x="44" y="180"/>
                    <a:pt x="65" y="183"/>
                    <a:pt x="95" y="186"/>
                  </a:cubicBezTo>
                  <a:cubicBezTo>
                    <a:pt x="107" y="188"/>
                    <a:pt x="107" y="188"/>
                    <a:pt x="107" y="188"/>
                  </a:cubicBezTo>
                  <a:cubicBezTo>
                    <a:pt x="120" y="184"/>
                    <a:pt x="116" y="182"/>
                    <a:pt x="121" y="179"/>
                  </a:cubicBezTo>
                  <a:cubicBezTo>
                    <a:pt x="127" y="173"/>
                    <a:pt x="134" y="167"/>
                    <a:pt x="141" y="160"/>
                  </a:cubicBezTo>
                  <a:cubicBezTo>
                    <a:pt x="155" y="147"/>
                    <a:pt x="169" y="133"/>
                    <a:pt x="184" y="119"/>
                  </a:cubicBezTo>
                  <a:cubicBezTo>
                    <a:pt x="189" y="114"/>
                    <a:pt x="189" y="114"/>
                    <a:pt x="189" y="114"/>
                  </a:cubicBezTo>
                  <a:cubicBezTo>
                    <a:pt x="192" y="111"/>
                    <a:pt x="192" y="111"/>
                    <a:pt x="192" y="111"/>
                  </a:cubicBezTo>
                  <a:cubicBezTo>
                    <a:pt x="193" y="111"/>
                    <a:pt x="193" y="111"/>
                    <a:pt x="193" y="111"/>
                  </a:cubicBezTo>
                  <a:cubicBezTo>
                    <a:pt x="193" y="111"/>
                    <a:pt x="193" y="111"/>
                    <a:pt x="193" y="111"/>
                  </a:cubicBezTo>
                  <a:cubicBezTo>
                    <a:pt x="191" y="106"/>
                    <a:pt x="197" y="122"/>
                    <a:pt x="189" y="9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68"/>
            <p:cNvSpPr>
              <a:spLocks/>
            </p:cNvSpPr>
            <p:nvPr/>
          </p:nvSpPr>
          <p:spPr bwMode="auto">
            <a:xfrm>
              <a:off x="1195712" y="1825472"/>
              <a:ext cx="80813" cy="71834"/>
            </a:xfrm>
            <a:custGeom>
              <a:avLst/>
              <a:gdLst/>
              <a:ahLst/>
              <a:cxnLst>
                <a:cxn ang="0">
                  <a:pos x="30" y="14"/>
                </a:cxn>
                <a:cxn ang="0">
                  <a:pos x="22" y="20"/>
                </a:cxn>
                <a:cxn ang="0">
                  <a:pos x="20" y="22"/>
                </a:cxn>
                <a:cxn ang="0">
                  <a:pos x="16" y="22"/>
                </a:cxn>
                <a:cxn ang="0">
                  <a:pos x="9" y="20"/>
                </a:cxn>
                <a:cxn ang="0">
                  <a:pos x="12" y="18"/>
                </a:cxn>
                <a:cxn ang="0">
                  <a:pos x="19" y="11"/>
                </a:cxn>
                <a:cxn ang="0">
                  <a:pos x="27" y="10"/>
                </a:cxn>
                <a:cxn ang="0">
                  <a:pos x="28" y="4"/>
                </a:cxn>
                <a:cxn ang="0">
                  <a:pos x="15" y="6"/>
                </a:cxn>
                <a:cxn ang="0">
                  <a:pos x="8" y="13"/>
                </a:cxn>
                <a:cxn ang="0">
                  <a:pos x="4" y="17"/>
                </a:cxn>
                <a:cxn ang="0">
                  <a:pos x="1" y="19"/>
                </a:cxn>
                <a:cxn ang="0">
                  <a:pos x="0" y="20"/>
                </a:cxn>
                <a:cxn ang="0">
                  <a:pos x="3" y="25"/>
                </a:cxn>
                <a:cxn ang="0">
                  <a:pos x="5" y="26"/>
                </a:cxn>
                <a:cxn ang="0">
                  <a:pos x="5" y="26"/>
                </a:cxn>
                <a:cxn ang="0">
                  <a:pos x="15" y="27"/>
                </a:cxn>
                <a:cxn ang="0">
                  <a:pos x="22" y="27"/>
                </a:cxn>
                <a:cxn ang="0">
                  <a:pos x="25" y="23"/>
                </a:cxn>
                <a:cxn ang="0">
                  <a:pos x="32" y="16"/>
                </a:cxn>
                <a:cxn ang="0">
                  <a:pos x="30" y="14"/>
                </a:cxn>
              </a:cxnLst>
              <a:rect l="0" t="0" r="r" b="b"/>
              <a:pathLst>
                <a:path w="34" h="30">
                  <a:moveTo>
                    <a:pt x="30" y="14"/>
                  </a:moveTo>
                  <a:cubicBezTo>
                    <a:pt x="29" y="14"/>
                    <a:pt x="26" y="16"/>
                    <a:pt x="22" y="20"/>
                  </a:cubicBezTo>
                  <a:cubicBezTo>
                    <a:pt x="20" y="22"/>
                    <a:pt x="20" y="22"/>
                    <a:pt x="20" y="22"/>
                  </a:cubicBezTo>
                  <a:cubicBezTo>
                    <a:pt x="19" y="22"/>
                    <a:pt x="16" y="22"/>
                    <a:pt x="16" y="22"/>
                  </a:cubicBezTo>
                  <a:cubicBezTo>
                    <a:pt x="14" y="21"/>
                    <a:pt x="12" y="21"/>
                    <a:pt x="9" y="20"/>
                  </a:cubicBezTo>
                  <a:cubicBezTo>
                    <a:pt x="12" y="18"/>
                    <a:pt x="12" y="18"/>
                    <a:pt x="12" y="18"/>
                  </a:cubicBezTo>
                  <a:cubicBezTo>
                    <a:pt x="14" y="16"/>
                    <a:pt x="17" y="13"/>
                    <a:pt x="19" y="11"/>
                  </a:cubicBezTo>
                  <a:cubicBezTo>
                    <a:pt x="17" y="7"/>
                    <a:pt x="28" y="11"/>
                    <a:pt x="27" y="10"/>
                  </a:cubicBezTo>
                  <a:cubicBezTo>
                    <a:pt x="33" y="11"/>
                    <a:pt x="30" y="7"/>
                    <a:pt x="28" y="4"/>
                  </a:cubicBezTo>
                  <a:cubicBezTo>
                    <a:pt x="27" y="5"/>
                    <a:pt x="26" y="0"/>
                    <a:pt x="15" y="6"/>
                  </a:cubicBezTo>
                  <a:cubicBezTo>
                    <a:pt x="13" y="8"/>
                    <a:pt x="10" y="10"/>
                    <a:pt x="8" y="13"/>
                  </a:cubicBezTo>
                  <a:cubicBezTo>
                    <a:pt x="4" y="17"/>
                    <a:pt x="4" y="17"/>
                    <a:pt x="4" y="17"/>
                  </a:cubicBezTo>
                  <a:cubicBezTo>
                    <a:pt x="1" y="19"/>
                    <a:pt x="1" y="19"/>
                    <a:pt x="1" y="19"/>
                  </a:cubicBezTo>
                  <a:cubicBezTo>
                    <a:pt x="0" y="20"/>
                    <a:pt x="0" y="20"/>
                    <a:pt x="0" y="20"/>
                  </a:cubicBezTo>
                  <a:cubicBezTo>
                    <a:pt x="4" y="30"/>
                    <a:pt x="2" y="23"/>
                    <a:pt x="3" y="25"/>
                  </a:cubicBezTo>
                  <a:cubicBezTo>
                    <a:pt x="4" y="25"/>
                    <a:pt x="4" y="26"/>
                    <a:pt x="5" y="26"/>
                  </a:cubicBezTo>
                  <a:cubicBezTo>
                    <a:pt x="5" y="26"/>
                    <a:pt x="5" y="26"/>
                    <a:pt x="5" y="26"/>
                  </a:cubicBezTo>
                  <a:cubicBezTo>
                    <a:pt x="8" y="26"/>
                    <a:pt x="12" y="26"/>
                    <a:pt x="15" y="27"/>
                  </a:cubicBezTo>
                  <a:cubicBezTo>
                    <a:pt x="18" y="27"/>
                    <a:pt x="17" y="28"/>
                    <a:pt x="22" y="27"/>
                  </a:cubicBezTo>
                  <a:cubicBezTo>
                    <a:pt x="25" y="23"/>
                    <a:pt x="25" y="23"/>
                    <a:pt x="25" y="23"/>
                  </a:cubicBezTo>
                  <a:cubicBezTo>
                    <a:pt x="29" y="19"/>
                    <a:pt x="32" y="16"/>
                    <a:pt x="32" y="16"/>
                  </a:cubicBezTo>
                  <a:cubicBezTo>
                    <a:pt x="34" y="14"/>
                    <a:pt x="32" y="14"/>
                    <a:pt x="30"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69"/>
            <p:cNvSpPr>
              <a:spLocks/>
            </p:cNvSpPr>
            <p:nvPr/>
          </p:nvSpPr>
          <p:spPr bwMode="auto">
            <a:xfrm>
              <a:off x="1256323" y="1764862"/>
              <a:ext cx="78569" cy="74079"/>
            </a:xfrm>
            <a:custGeom>
              <a:avLst/>
              <a:gdLst/>
              <a:ahLst/>
              <a:cxnLst>
                <a:cxn ang="0">
                  <a:pos x="3" y="26"/>
                </a:cxn>
                <a:cxn ang="0">
                  <a:pos x="5" y="26"/>
                </a:cxn>
                <a:cxn ang="0">
                  <a:pos x="5" y="26"/>
                </a:cxn>
                <a:cxn ang="0">
                  <a:pos x="15" y="27"/>
                </a:cxn>
                <a:cxn ang="0">
                  <a:pos x="22" y="27"/>
                </a:cxn>
                <a:cxn ang="0">
                  <a:pos x="25" y="24"/>
                </a:cxn>
                <a:cxn ang="0">
                  <a:pos x="32" y="16"/>
                </a:cxn>
                <a:cxn ang="0">
                  <a:pos x="30" y="14"/>
                </a:cxn>
                <a:cxn ang="0">
                  <a:pos x="22" y="21"/>
                </a:cxn>
                <a:cxn ang="0">
                  <a:pos x="19" y="23"/>
                </a:cxn>
                <a:cxn ang="0">
                  <a:pos x="16" y="22"/>
                </a:cxn>
                <a:cxn ang="0">
                  <a:pos x="9" y="21"/>
                </a:cxn>
                <a:cxn ang="0">
                  <a:pos x="11" y="19"/>
                </a:cxn>
                <a:cxn ang="0">
                  <a:pos x="19" y="12"/>
                </a:cxn>
                <a:cxn ang="0">
                  <a:pos x="27" y="11"/>
                </a:cxn>
                <a:cxn ang="0">
                  <a:pos x="28" y="5"/>
                </a:cxn>
                <a:cxn ang="0">
                  <a:pos x="15" y="6"/>
                </a:cxn>
                <a:cxn ang="0">
                  <a:pos x="8" y="13"/>
                </a:cxn>
                <a:cxn ang="0">
                  <a:pos x="3" y="18"/>
                </a:cxn>
                <a:cxn ang="0">
                  <a:pos x="1" y="20"/>
                </a:cxn>
                <a:cxn ang="0">
                  <a:pos x="0" y="21"/>
                </a:cxn>
                <a:cxn ang="0">
                  <a:pos x="3" y="26"/>
                </a:cxn>
              </a:cxnLst>
              <a:rect l="0" t="0" r="r" b="b"/>
              <a:pathLst>
                <a:path w="34" h="31">
                  <a:moveTo>
                    <a:pt x="3" y="26"/>
                  </a:moveTo>
                  <a:cubicBezTo>
                    <a:pt x="4" y="26"/>
                    <a:pt x="4" y="26"/>
                    <a:pt x="5" y="26"/>
                  </a:cubicBezTo>
                  <a:cubicBezTo>
                    <a:pt x="5" y="27"/>
                    <a:pt x="5" y="27"/>
                    <a:pt x="5" y="26"/>
                  </a:cubicBezTo>
                  <a:cubicBezTo>
                    <a:pt x="8" y="27"/>
                    <a:pt x="12" y="27"/>
                    <a:pt x="15" y="27"/>
                  </a:cubicBezTo>
                  <a:cubicBezTo>
                    <a:pt x="17" y="27"/>
                    <a:pt x="17" y="28"/>
                    <a:pt x="22" y="27"/>
                  </a:cubicBezTo>
                  <a:cubicBezTo>
                    <a:pt x="25" y="24"/>
                    <a:pt x="25" y="24"/>
                    <a:pt x="25" y="24"/>
                  </a:cubicBezTo>
                  <a:cubicBezTo>
                    <a:pt x="29" y="19"/>
                    <a:pt x="32" y="16"/>
                    <a:pt x="32" y="16"/>
                  </a:cubicBezTo>
                  <a:cubicBezTo>
                    <a:pt x="34" y="14"/>
                    <a:pt x="32" y="14"/>
                    <a:pt x="30" y="14"/>
                  </a:cubicBezTo>
                  <a:cubicBezTo>
                    <a:pt x="29" y="14"/>
                    <a:pt x="26" y="17"/>
                    <a:pt x="22" y="21"/>
                  </a:cubicBezTo>
                  <a:cubicBezTo>
                    <a:pt x="19" y="23"/>
                    <a:pt x="19" y="23"/>
                    <a:pt x="19" y="23"/>
                  </a:cubicBezTo>
                  <a:cubicBezTo>
                    <a:pt x="19" y="22"/>
                    <a:pt x="16" y="23"/>
                    <a:pt x="16" y="22"/>
                  </a:cubicBezTo>
                  <a:cubicBezTo>
                    <a:pt x="14" y="22"/>
                    <a:pt x="11" y="21"/>
                    <a:pt x="9" y="21"/>
                  </a:cubicBezTo>
                  <a:cubicBezTo>
                    <a:pt x="11" y="19"/>
                    <a:pt x="11" y="19"/>
                    <a:pt x="11" y="19"/>
                  </a:cubicBezTo>
                  <a:cubicBezTo>
                    <a:pt x="14" y="16"/>
                    <a:pt x="17" y="14"/>
                    <a:pt x="19" y="12"/>
                  </a:cubicBezTo>
                  <a:cubicBezTo>
                    <a:pt x="17" y="8"/>
                    <a:pt x="27" y="12"/>
                    <a:pt x="27" y="11"/>
                  </a:cubicBezTo>
                  <a:cubicBezTo>
                    <a:pt x="33" y="11"/>
                    <a:pt x="30" y="7"/>
                    <a:pt x="28" y="5"/>
                  </a:cubicBezTo>
                  <a:cubicBezTo>
                    <a:pt x="27" y="6"/>
                    <a:pt x="25" y="0"/>
                    <a:pt x="15" y="6"/>
                  </a:cubicBezTo>
                  <a:cubicBezTo>
                    <a:pt x="13" y="8"/>
                    <a:pt x="10" y="11"/>
                    <a:pt x="8" y="13"/>
                  </a:cubicBezTo>
                  <a:cubicBezTo>
                    <a:pt x="3" y="18"/>
                    <a:pt x="3" y="18"/>
                    <a:pt x="3" y="18"/>
                  </a:cubicBezTo>
                  <a:cubicBezTo>
                    <a:pt x="1" y="20"/>
                    <a:pt x="1" y="20"/>
                    <a:pt x="1" y="20"/>
                  </a:cubicBezTo>
                  <a:cubicBezTo>
                    <a:pt x="0" y="21"/>
                    <a:pt x="0" y="21"/>
                    <a:pt x="0" y="21"/>
                  </a:cubicBezTo>
                  <a:cubicBezTo>
                    <a:pt x="4" y="31"/>
                    <a:pt x="2" y="24"/>
                    <a:pt x="3"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70"/>
            <p:cNvSpPr>
              <a:spLocks/>
            </p:cNvSpPr>
            <p:nvPr/>
          </p:nvSpPr>
          <p:spPr bwMode="auto">
            <a:xfrm>
              <a:off x="1260813" y="1838941"/>
              <a:ext cx="78569" cy="69590"/>
            </a:xfrm>
            <a:custGeom>
              <a:avLst/>
              <a:gdLst/>
              <a:ahLst/>
              <a:cxnLst>
                <a:cxn ang="0">
                  <a:pos x="30" y="14"/>
                </a:cxn>
                <a:cxn ang="0">
                  <a:pos x="22" y="20"/>
                </a:cxn>
                <a:cxn ang="0">
                  <a:pos x="19" y="23"/>
                </a:cxn>
                <a:cxn ang="0">
                  <a:pos x="15" y="22"/>
                </a:cxn>
                <a:cxn ang="0">
                  <a:pos x="9" y="21"/>
                </a:cxn>
                <a:cxn ang="0">
                  <a:pos x="11" y="19"/>
                </a:cxn>
                <a:cxn ang="0">
                  <a:pos x="19" y="11"/>
                </a:cxn>
                <a:cxn ang="0">
                  <a:pos x="27" y="11"/>
                </a:cxn>
                <a:cxn ang="0">
                  <a:pos x="28" y="5"/>
                </a:cxn>
                <a:cxn ang="0">
                  <a:pos x="15" y="6"/>
                </a:cxn>
                <a:cxn ang="0">
                  <a:pos x="7" y="13"/>
                </a:cxn>
                <a:cxn ang="0">
                  <a:pos x="3" y="17"/>
                </a:cxn>
                <a:cxn ang="0">
                  <a:pos x="1" y="20"/>
                </a:cxn>
                <a:cxn ang="0">
                  <a:pos x="0" y="21"/>
                </a:cxn>
                <a:cxn ang="0">
                  <a:pos x="3" y="26"/>
                </a:cxn>
                <a:cxn ang="0">
                  <a:pos x="4" y="26"/>
                </a:cxn>
                <a:cxn ang="0">
                  <a:pos x="4" y="26"/>
                </a:cxn>
                <a:cxn ang="0">
                  <a:pos x="15" y="27"/>
                </a:cxn>
                <a:cxn ang="0">
                  <a:pos x="22" y="27"/>
                </a:cxn>
                <a:cxn ang="0">
                  <a:pos x="25" y="23"/>
                </a:cxn>
                <a:cxn ang="0">
                  <a:pos x="32" y="16"/>
                </a:cxn>
                <a:cxn ang="0">
                  <a:pos x="30" y="14"/>
                </a:cxn>
              </a:cxnLst>
              <a:rect l="0" t="0" r="r" b="b"/>
              <a:pathLst>
                <a:path w="34" h="30">
                  <a:moveTo>
                    <a:pt x="30" y="14"/>
                  </a:moveTo>
                  <a:cubicBezTo>
                    <a:pt x="29" y="14"/>
                    <a:pt x="26" y="17"/>
                    <a:pt x="22" y="20"/>
                  </a:cubicBezTo>
                  <a:cubicBezTo>
                    <a:pt x="19" y="23"/>
                    <a:pt x="19" y="23"/>
                    <a:pt x="19" y="23"/>
                  </a:cubicBezTo>
                  <a:cubicBezTo>
                    <a:pt x="19" y="22"/>
                    <a:pt x="16" y="22"/>
                    <a:pt x="15" y="22"/>
                  </a:cubicBezTo>
                  <a:cubicBezTo>
                    <a:pt x="13" y="21"/>
                    <a:pt x="11" y="21"/>
                    <a:pt x="9" y="21"/>
                  </a:cubicBezTo>
                  <a:cubicBezTo>
                    <a:pt x="11" y="19"/>
                    <a:pt x="11" y="19"/>
                    <a:pt x="11" y="19"/>
                  </a:cubicBezTo>
                  <a:cubicBezTo>
                    <a:pt x="14" y="16"/>
                    <a:pt x="16" y="14"/>
                    <a:pt x="19" y="11"/>
                  </a:cubicBezTo>
                  <a:cubicBezTo>
                    <a:pt x="17" y="8"/>
                    <a:pt x="27" y="12"/>
                    <a:pt x="27" y="11"/>
                  </a:cubicBezTo>
                  <a:cubicBezTo>
                    <a:pt x="32" y="11"/>
                    <a:pt x="30" y="7"/>
                    <a:pt x="28" y="5"/>
                  </a:cubicBezTo>
                  <a:cubicBezTo>
                    <a:pt x="26" y="6"/>
                    <a:pt x="25" y="0"/>
                    <a:pt x="15" y="6"/>
                  </a:cubicBezTo>
                  <a:cubicBezTo>
                    <a:pt x="12" y="8"/>
                    <a:pt x="10" y="10"/>
                    <a:pt x="7" y="13"/>
                  </a:cubicBezTo>
                  <a:cubicBezTo>
                    <a:pt x="3" y="17"/>
                    <a:pt x="3" y="17"/>
                    <a:pt x="3" y="17"/>
                  </a:cubicBezTo>
                  <a:cubicBezTo>
                    <a:pt x="1" y="20"/>
                    <a:pt x="1" y="20"/>
                    <a:pt x="1" y="20"/>
                  </a:cubicBezTo>
                  <a:cubicBezTo>
                    <a:pt x="0" y="21"/>
                    <a:pt x="0" y="21"/>
                    <a:pt x="0" y="21"/>
                  </a:cubicBezTo>
                  <a:cubicBezTo>
                    <a:pt x="3" y="30"/>
                    <a:pt x="2" y="23"/>
                    <a:pt x="3" y="26"/>
                  </a:cubicBezTo>
                  <a:cubicBezTo>
                    <a:pt x="3" y="26"/>
                    <a:pt x="4" y="26"/>
                    <a:pt x="4" y="26"/>
                  </a:cubicBezTo>
                  <a:cubicBezTo>
                    <a:pt x="5" y="26"/>
                    <a:pt x="5" y="26"/>
                    <a:pt x="4" y="26"/>
                  </a:cubicBezTo>
                  <a:cubicBezTo>
                    <a:pt x="8" y="26"/>
                    <a:pt x="11" y="27"/>
                    <a:pt x="15" y="27"/>
                  </a:cubicBezTo>
                  <a:cubicBezTo>
                    <a:pt x="17" y="27"/>
                    <a:pt x="17" y="28"/>
                    <a:pt x="22" y="27"/>
                  </a:cubicBezTo>
                  <a:cubicBezTo>
                    <a:pt x="25" y="23"/>
                    <a:pt x="25" y="23"/>
                    <a:pt x="25" y="23"/>
                  </a:cubicBezTo>
                  <a:cubicBezTo>
                    <a:pt x="29" y="19"/>
                    <a:pt x="32" y="16"/>
                    <a:pt x="32" y="16"/>
                  </a:cubicBezTo>
                  <a:cubicBezTo>
                    <a:pt x="34" y="14"/>
                    <a:pt x="32" y="14"/>
                    <a:pt x="30"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71"/>
            <p:cNvSpPr>
              <a:spLocks/>
            </p:cNvSpPr>
            <p:nvPr/>
          </p:nvSpPr>
          <p:spPr bwMode="auto">
            <a:xfrm>
              <a:off x="1319178" y="1776087"/>
              <a:ext cx="78569" cy="74079"/>
            </a:xfrm>
            <a:custGeom>
              <a:avLst/>
              <a:gdLst/>
              <a:ahLst/>
              <a:cxnLst>
                <a:cxn ang="0">
                  <a:pos x="29" y="15"/>
                </a:cxn>
                <a:cxn ang="0">
                  <a:pos x="21" y="21"/>
                </a:cxn>
                <a:cxn ang="0">
                  <a:pos x="19" y="23"/>
                </a:cxn>
                <a:cxn ang="0">
                  <a:pos x="15" y="22"/>
                </a:cxn>
                <a:cxn ang="0">
                  <a:pos x="9" y="21"/>
                </a:cxn>
                <a:cxn ang="0">
                  <a:pos x="11" y="19"/>
                </a:cxn>
                <a:cxn ang="0">
                  <a:pos x="18" y="12"/>
                </a:cxn>
                <a:cxn ang="0">
                  <a:pos x="27" y="11"/>
                </a:cxn>
                <a:cxn ang="0">
                  <a:pos x="28" y="5"/>
                </a:cxn>
                <a:cxn ang="0">
                  <a:pos x="14" y="6"/>
                </a:cxn>
                <a:cxn ang="0">
                  <a:pos x="7" y="14"/>
                </a:cxn>
                <a:cxn ang="0">
                  <a:pos x="3" y="18"/>
                </a:cxn>
                <a:cxn ang="0">
                  <a:pos x="1" y="20"/>
                </a:cxn>
                <a:cxn ang="0">
                  <a:pos x="0" y="21"/>
                </a:cxn>
                <a:cxn ang="0">
                  <a:pos x="3" y="26"/>
                </a:cxn>
                <a:cxn ang="0">
                  <a:pos x="4" y="26"/>
                </a:cxn>
                <a:cxn ang="0">
                  <a:pos x="4" y="26"/>
                </a:cxn>
                <a:cxn ang="0">
                  <a:pos x="14" y="28"/>
                </a:cxn>
                <a:cxn ang="0">
                  <a:pos x="21" y="27"/>
                </a:cxn>
                <a:cxn ang="0">
                  <a:pos x="25" y="24"/>
                </a:cxn>
                <a:cxn ang="0">
                  <a:pos x="31" y="17"/>
                </a:cxn>
                <a:cxn ang="0">
                  <a:pos x="29" y="15"/>
                </a:cxn>
              </a:cxnLst>
              <a:rect l="0" t="0" r="r" b="b"/>
              <a:pathLst>
                <a:path w="34" h="31">
                  <a:moveTo>
                    <a:pt x="29" y="15"/>
                  </a:moveTo>
                  <a:cubicBezTo>
                    <a:pt x="29" y="15"/>
                    <a:pt x="26" y="17"/>
                    <a:pt x="21" y="21"/>
                  </a:cubicBezTo>
                  <a:cubicBezTo>
                    <a:pt x="19" y="23"/>
                    <a:pt x="19" y="23"/>
                    <a:pt x="19" y="23"/>
                  </a:cubicBezTo>
                  <a:cubicBezTo>
                    <a:pt x="19" y="23"/>
                    <a:pt x="16" y="23"/>
                    <a:pt x="15" y="22"/>
                  </a:cubicBezTo>
                  <a:cubicBezTo>
                    <a:pt x="13" y="22"/>
                    <a:pt x="11" y="22"/>
                    <a:pt x="9" y="21"/>
                  </a:cubicBezTo>
                  <a:cubicBezTo>
                    <a:pt x="11" y="19"/>
                    <a:pt x="11" y="19"/>
                    <a:pt x="11" y="19"/>
                  </a:cubicBezTo>
                  <a:cubicBezTo>
                    <a:pt x="14" y="17"/>
                    <a:pt x="16" y="14"/>
                    <a:pt x="18" y="12"/>
                  </a:cubicBezTo>
                  <a:cubicBezTo>
                    <a:pt x="17" y="8"/>
                    <a:pt x="27" y="12"/>
                    <a:pt x="27" y="11"/>
                  </a:cubicBezTo>
                  <a:cubicBezTo>
                    <a:pt x="32" y="12"/>
                    <a:pt x="30" y="7"/>
                    <a:pt x="28" y="5"/>
                  </a:cubicBezTo>
                  <a:cubicBezTo>
                    <a:pt x="26" y="6"/>
                    <a:pt x="25" y="0"/>
                    <a:pt x="14" y="6"/>
                  </a:cubicBezTo>
                  <a:cubicBezTo>
                    <a:pt x="12" y="8"/>
                    <a:pt x="10" y="11"/>
                    <a:pt x="7" y="14"/>
                  </a:cubicBezTo>
                  <a:cubicBezTo>
                    <a:pt x="3" y="18"/>
                    <a:pt x="3" y="18"/>
                    <a:pt x="3" y="18"/>
                  </a:cubicBezTo>
                  <a:cubicBezTo>
                    <a:pt x="1" y="20"/>
                    <a:pt x="1" y="20"/>
                    <a:pt x="1" y="20"/>
                  </a:cubicBezTo>
                  <a:cubicBezTo>
                    <a:pt x="0" y="21"/>
                    <a:pt x="0" y="21"/>
                    <a:pt x="0" y="21"/>
                  </a:cubicBezTo>
                  <a:cubicBezTo>
                    <a:pt x="3" y="31"/>
                    <a:pt x="2" y="24"/>
                    <a:pt x="3" y="26"/>
                  </a:cubicBezTo>
                  <a:cubicBezTo>
                    <a:pt x="3" y="26"/>
                    <a:pt x="4" y="26"/>
                    <a:pt x="4" y="26"/>
                  </a:cubicBezTo>
                  <a:cubicBezTo>
                    <a:pt x="4" y="27"/>
                    <a:pt x="4" y="27"/>
                    <a:pt x="4" y="26"/>
                  </a:cubicBezTo>
                  <a:cubicBezTo>
                    <a:pt x="8" y="27"/>
                    <a:pt x="11" y="27"/>
                    <a:pt x="14" y="28"/>
                  </a:cubicBezTo>
                  <a:cubicBezTo>
                    <a:pt x="17" y="27"/>
                    <a:pt x="16" y="29"/>
                    <a:pt x="21" y="27"/>
                  </a:cubicBezTo>
                  <a:cubicBezTo>
                    <a:pt x="25" y="24"/>
                    <a:pt x="25" y="24"/>
                    <a:pt x="25" y="24"/>
                  </a:cubicBezTo>
                  <a:cubicBezTo>
                    <a:pt x="29" y="20"/>
                    <a:pt x="31" y="17"/>
                    <a:pt x="31" y="17"/>
                  </a:cubicBezTo>
                  <a:cubicBezTo>
                    <a:pt x="34" y="14"/>
                    <a:pt x="32" y="14"/>
                    <a:pt x="29"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0" name="Grupa 39"/>
          <p:cNvGrpSpPr/>
          <p:nvPr/>
        </p:nvGrpSpPr>
        <p:grpSpPr>
          <a:xfrm>
            <a:off x="10871200" y="2455280"/>
            <a:ext cx="1331855" cy="1933341"/>
            <a:chOff x="3980580" y="1594206"/>
            <a:chExt cx="541654" cy="786273"/>
          </a:xfrm>
          <a:solidFill>
            <a:srgbClr val="6D6E71"/>
          </a:solidFill>
        </p:grpSpPr>
        <p:sp>
          <p:nvSpPr>
            <p:cNvPr id="161" name="Freeform 31"/>
            <p:cNvSpPr>
              <a:spLocks noEditPoints="1"/>
            </p:cNvSpPr>
            <p:nvPr/>
          </p:nvSpPr>
          <p:spPr bwMode="auto">
            <a:xfrm>
              <a:off x="4067944" y="1772816"/>
              <a:ext cx="339747" cy="236853"/>
            </a:xfrm>
            <a:custGeom>
              <a:avLst/>
              <a:gdLst/>
              <a:ahLst/>
              <a:cxnLst>
                <a:cxn ang="0">
                  <a:pos x="86" y="70"/>
                </a:cxn>
                <a:cxn ang="0">
                  <a:pos x="79" y="71"/>
                </a:cxn>
                <a:cxn ang="0">
                  <a:pos x="74" y="68"/>
                </a:cxn>
                <a:cxn ang="0">
                  <a:pos x="76" y="47"/>
                </a:cxn>
                <a:cxn ang="0">
                  <a:pos x="59" y="57"/>
                </a:cxn>
                <a:cxn ang="0">
                  <a:pos x="19" y="77"/>
                </a:cxn>
                <a:cxn ang="0">
                  <a:pos x="14" y="73"/>
                </a:cxn>
                <a:cxn ang="0">
                  <a:pos x="21" y="57"/>
                </a:cxn>
                <a:cxn ang="0">
                  <a:pos x="35" y="45"/>
                </a:cxn>
                <a:cxn ang="0">
                  <a:pos x="21" y="49"/>
                </a:cxn>
                <a:cxn ang="0">
                  <a:pos x="16" y="46"/>
                </a:cxn>
                <a:cxn ang="0">
                  <a:pos x="13" y="29"/>
                </a:cxn>
                <a:cxn ang="0">
                  <a:pos x="7" y="29"/>
                </a:cxn>
                <a:cxn ang="0">
                  <a:pos x="2" y="26"/>
                </a:cxn>
                <a:cxn ang="0">
                  <a:pos x="5" y="15"/>
                </a:cxn>
                <a:cxn ang="0">
                  <a:pos x="7" y="14"/>
                </a:cxn>
                <a:cxn ang="0">
                  <a:pos x="11" y="11"/>
                </a:cxn>
                <a:cxn ang="0">
                  <a:pos x="22" y="8"/>
                </a:cxn>
                <a:cxn ang="0">
                  <a:pos x="27" y="12"/>
                </a:cxn>
                <a:cxn ang="0">
                  <a:pos x="29" y="23"/>
                </a:cxn>
                <a:cxn ang="0">
                  <a:pos x="29" y="29"/>
                </a:cxn>
                <a:cxn ang="0">
                  <a:pos x="41" y="22"/>
                </a:cxn>
                <a:cxn ang="0">
                  <a:pos x="83" y="2"/>
                </a:cxn>
                <a:cxn ang="0">
                  <a:pos x="88" y="6"/>
                </a:cxn>
                <a:cxn ang="0">
                  <a:pos x="73" y="30"/>
                </a:cxn>
                <a:cxn ang="0">
                  <a:pos x="73" y="30"/>
                </a:cxn>
                <a:cxn ang="0">
                  <a:pos x="88" y="25"/>
                </a:cxn>
                <a:cxn ang="0">
                  <a:pos x="93" y="29"/>
                </a:cxn>
                <a:cxn ang="0">
                  <a:pos x="93" y="41"/>
                </a:cxn>
                <a:cxn ang="0">
                  <a:pos x="92" y="48"/>
                </a:cxn>
                <a:cxn ang="0">
                  <a:pos x="105" y="44"/>
                </a:cxn>
                <a:cxn ang="0">
                  <a:pos x="110" y="48"/>
                </a:cxn>
                <a:cxn ang="0">
                  <a:pos x="107" y="59"/>
                </a:cxn>
                <a:cxn ang="0">
                  <a:pos x="104" y="60"/>
                </a:cxn>
                <a:cxn ang="0">
                  <a:pos x="91" y="67"/>
                </a:cxn>
                <a:cxn ang="0">
                  <a:pos x="86" y="70"/>
                </a:cxn>
                <a:cxn ang="0">
                  <a:pos x="96" y="56"/>
                </a:cxn>
                <a:cxn ang="0">
                  <a:pos x="98" y="58"/>
                </a:cxn>
                <a:cxn ang="0">
                  <a:pos x="96" y="56"/>
                </a:cxn>
                <a:cxn ang="0">
                  <a:pos x="15" y="17"/>
                </a:cxn>
                <a:cxn ang="0">
                  <a:pos x="15" y="17"/>
                </a:cxn>
                <a:cxn ang="0">
                  <a:pos x="12" y="14"/>
                </a:cxn>
                <a:cxn ang="0">
                  <a:pos x="15" y="17"/>
                </a:cxn>
              </a:cxnLst>
              <a:rect l="0" t="0" r="r" b="b"/>
              <a:pathLst>
                <a:path w="112" h="78">
                  <a:moveTo>
                    <a:pt x="86" y="70"/>
                  </a:moveTo>
                  <a:cubicBezTo>
                    <a:pt x="83" y="72"/>
                    <a:pt x="82" y="72"/>
                    <a:pt x="79" y="71"/>
                  </a:cubicBezTo>
                  <a:cubicBezTo>
                    <a:pt x="77" y="71"/>
                    <a:pt x="75" y="70"/>
                    <a:pt x="74" y="68"/>
                  </a:cubicBezTo>
                  <a:cubicBezTo>
                    <a:pt x="73" y="65"/>
                    <a:pt x="73" y="65"/>
                    <a:pt x="76" y="47"/>
                  </a:cubicBezTo>
                  <a:cubicBezTo>
                    <a:pt x="70" y="50"/>
                    <a:pt x="64" y="54"/>
                    <a:pt x="59" y="57"/>
                  </a:cubicBezTo>
                  <a:cubicBezTo>
                    <a:pt x="26" y="77"/>
                    <a:pt x="24" y="78"/>
                    <a:pt x="19" y="77"/>
                  </a:cubicBezTo>
                  <a:cubicBezTo>
                    <a:pt x="17" y="76"/>
                    <a:pt x="15" y="75"/>
                    <a:pt x="14" y="73"/>
                  </a:cubicBezTo>
                  <a:cubicBezTo>
                    <a:pt x="11" y="67"/>
                    <a:pt x="15" y="64"/>
                    <a:pt x="21" y="57"/>
                  </a:cubicBezTo>
                  <a:cubicBezTo>
                    <a:pt x="25" y="54"/>
                    <a:pt x="30" y="50"/>
                    <a:pt x="35" y="45"/>
                  </a:cubicBezTo>
                  <a:cubicBezTo>
                    <a:pt x="25" y="50"/>
                    <a:pt x="24" y="50"/>
                    <a:pt x="21" y="49"/>
                  </a:cubicBezTo>
                  <a:cubicBezTo>
                    <a:pt x="19" y="49"/>
                    <a:pt x="17" y="47"/>
                    <a:pt x="16" y="46"/>
                  </a:cubicBezTo>
                  <a:cubicBezTo>
                    <a:pt x="15" y="44"/>
                    <a:pt x="15" y="44"/>
                    <a:pt x="13" y="29"/>
                  </a:cubicBezTo>
                  <a:cubicBezTo>
                    <a:pt x="11" y="30"/>
                    <a:pt x="9" y="30"/>
                    <a:pt x="7" y="29"/>
                  </a:cubicBezTo>
                  <a:cubicBezTo>
                    <a:pt x="5" y="29"/>
                    <a:pt x="3" y="27"/>
                    <a:pt x="2" y="26"/>
                  </a:cubicBezTo>
                  <a:cubicBezTo>
                    <a:pt x="0" y="22"/>
                    <a:pt x="1" y="17"/>
                    <a:pt x="5" y="15"/>
                  </a:cubicBezTo>
                  <a:cubicBezTo>
                    <a:pt x="6" y="14"/>
                    <a:pt x="6" y="14"/>
                    <a:pt x="7" y="14"/>
                  </a:cubicBezTo>
                  <a:cubicBezTo>
                    <a:pt x="8" y="14"/>
                    <a:pt x="10" y="12"/>
                    <a:pt x="11" y="11"/>
                  </a:cubicBezTo>
                  <a:cubicBezTo>
                    <a:pt x="17" y="8"/>
                    <a:pt x="18" y="7"/>
                    <a:pt x="22" y="8"/>
                  </a:cubicBezTo>
                  <a:cubicBezTo>
                    <a:pt x="24" y="9"/>
                    <a:pt x="26" y="10"/>
                    <a:pt x="27" y="12"/>
                  </a:cubicBezTo>
                  <a:cubicBezTo>
                    <a:pt x="28" y="13"/>
                    <a:pt x="28" y="13"/>
                    <a:pt x="29" y="23"/>
                  </a:cubicBezTo>
                  <a:cubicBezTo>
                    <a:pt x="29" y="25"/>
                    <a:pt x="29" y="27"/>
                    <a:pt x="29" y="29"/>
                  </a:cubicBezTo>
                  <a:cubicBezTo>
                    <a:pt x="33" y="27"/>
                    <a:pt x="37" y="24"/>
                    <a:pt x="41" y="22"/>
                  </a:cubicBezTo>
                  <a:cubicBezTo>
                    <a:pt x="75" y="2"/>
                    <a:pt x="78" y="0"/>
                    <a:pt x="83" y="2"/>
                  </a:cubicBezTo>
                  <a:cubicBezTo>
                    <a:pt x="85" y="2"/>
                    <a:pt x="87" y="4"/>
                    <a:pt x="88" y="6"/>
                  </a:cubicBezTo>
                  <a:cubicBezTo>
                    <a:pt x="92" y="12"/>
                    <a:pt x="87" y="17"/>
                    <a:pt x="73" y="30"/>
                  </a:cubicBezTo>
                  <a:cubicBezTo>
                    <a:pt x="73" y="30"/>
                    <a:pt x="73" y="30"/>
                    <a:pt x="73" y="30"/>
                  </a:cubicBezTo>
                  <a:cubicBezTo>
                    <a:pt x="83" y="24"/>
                    <a:pt x="85" y="24"/>
                    <a:pt x="88" y="25"/>
                  </a:cubicBezTo>
                  <a:cubicBezTo>
                    <a:pt x="90" y="26"/>
                    <a:pt x="92" y="27"/>
                    <a:pt x="93" y="29"/>
                  </a:cubicBezTo>
                  <a:cubicBezTo>
                    <a:pt x="94" y="32"/>
                    <a:pt x="94" y="32"/>
                    <a:pt x="93" y="41"/>
                  </a:cubicBezTo>
                  <a:cubicBezTo>
                    <a:pt x="93" y="43"/>
                    <a:pt x="92" y="45"/>
                    <a:pt x="92" y="48"/>
                  </a:cubicBezTo>
                  <a:cubicBezTo>
                    <a:pt x="100" y="44"/>
                    <a:pt x="102" y="43"/>
                    <a:pt x="105" y="44"/>
                  </a:cubicBezTo>
                  <a:cubicBezTo>
                    <a:pt x="107" y="45"/>
                    <a:pt x="109" y="46"/>
                    <a:pt x="110" y="48"/>
                  </a:cubicBezTo>
                  <a:cubicBezTo>
                    <a:pt x="112" y="52"/>
                    <a:pt x="110" y="57"/>
                    <a:pt x="107" y="59"/>
                  </a:cubicBezTo>
                  <a:cubicBezTo>
                    <a:pt x="106" y="59"/>
                    <a:pt x="105" y="60"/>
                    <a:pt x="104" y="60"/>
                  </a:cubicBezTo>
                  <a:cubicBezTo>
                    <a:pt x="102" y="61"/>
                    <a:pt x="95" y="65"/>
                    <a:pt x="91" y="67"/>
                  </a:cubicBezTo>
                  <a:cubicBezTo>
                    <a:pt x="89" y="69"/>
                    <a:pt x="88" y="69"/>
                    <a:pt x="86" y="70"/>
                  </a:cubicBezTo>
                  <a:close/>
                  <a:moveTo>
                    <a:pt x="96" y="56"/>
                  </a:moveTo>
                  <a:cubicBezTo>
                    <a:pt x="96" y="57"/>
                    <a:pt x="97" y="57"/>
                    <a:pt x="98" y="58"/>
                  </a:cubicBezTo>
                  <a:cubicBezTo>
                    <a:pt x="97" y="57"/>
                    <a:pt x="96" y="57"/>
                    <a:pt x="96" y="56"/>
                  </a:cubicBezTo>
                  <a:close/>
                  <a:moveTo>
                    <a:pt x="15" y="17"/>
                  </a:moveTo>
                  <a:cubicBezTo>
                    <a:pt x="15" y="17"/>
                    <a:pt x="15" y="17"/>
                    <a:pt x="15" y="17"/>
                  </a:cubicBezTo>
                  <a:cubicBezTo>
                    <a:pt x="14" y="15"/>
                    <a:pt x="13" y="15"/>
                    <a:pt x="12" y="14"/>
                  </a:cubicBezTo>
                  <a:cubicBezTo>
                    <a:pt x="13" y="15"/>
                    <a:pt x="14" y="15"/>
                    <a:pt x="15" y="17"/>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2"/>
            <p:cNvSpPr>
              <a:spLocks noEditPoints="1"/>
            </p:cNvSpPr>
            <p:nvPr/>
          </p:nvSpPr>
          <p:spPr bwMode="auto">
            <a:xfrm>
              <a:off x="3980580" y="1594206"/>
              <a:ext cx="541654" cy="786273"/>
            </a:xfrm>
            <a:custGeom>
              <a:avLst/>
              <a:gdLst/>
              <a:ahLst/>
              <a:cxnLst>
                <a:cxn ang="0">
                  <a:pos x="90" y="258"/>
                </a:cxn>
                <a:cxn ang="0">
                  <a:pos x="5" y="67"/>
                </a:cxn>
                <a:cxn ang="0">
                  <a:pos x="49" y="18"/>
                </a:cxn>
                <a:cxn ang="0">
                  <a:pos x="88" y="29"/>
                </a:cxn>
                <a:cxn ang="0">
                  <a:pos x="46" y="40"/>
                </a:cxn>
                <a:cxn ang="0">
                  <a:pos x="26" y="47"/>
                </a:cxn>
                <a:cxn ang="0">
                  <a:pos x="19" y="119"/>
                </a:cxn>
                <a:cxn ang="0">
                  <a:pos x="165" y="188"/>
                </a:cxn>
                <a:cxn ang="0">
                  <a:pos x="134" y="40"/>
                </a:cxn>
                <a:cxn ang="0">
                  <a:pos x="161" y="71"/>
                </a:cxn>
                <a:cxn ang="0">
                  <a:pos x="135" y="71"/>
                </a:cxn>
                <a:cxn ang="0">
                  <a:pos x="72" y="63"/>
                </a:cxn>
                <a:cxn ang="0">
                  <a:pos x="30" y="91"/>
                </a:cxn>
                <a:cxn ang="0">
                  <a:pos x="93" y="134"/>
                </a:cxn>
                <a:cxn ang="0">
                  <a:pos x="132" y="119"/>
                </a:cxn>
                <a:cxn ang="0">
                  <a:pos x="46" y="115"/>
                </a:cxn>
                <a:cxn ang="0">
                  <a:pos x="70" y="76"/>
                </a:cxn>
                <a:cxn ang="0">
                  <a:pos x="125" y="84"/>
                </a:cxn>
                <a:cxn ang="0">
                  <a:pos x="138" y="85"/>
                </a:cxn>
                <a:cxn ang="0">
                  <a:pos x="58" y="165"/>
                </a:cxn>
                <a:cxn ang="0">
                  <a:pos x="70" y="191"/>
                </a:cxn>
                <a:cxn ang="0">
                  <a:pos x="70" y="184"/>
                </a:cxn>
                <a:cxn ang="0">
                  <a:pos x="75" y="167"/>
                </a:cxn>
                <a:cxn ang="0">
                  <a:pos x="91" y="175"/>
                </a:cxn>
                <a:cxn ang="0">
                  <a:pos x="89" y="159"/>
                </a:cxn>
                <a:cxn ang="0">
                  <a:pos x="83" y="155"/>
                </a:cxn>
                <a:cxn ang="0">
                  <a:pos x="82" y="155"/>
                </a:cxn>
                <a:cxn ang="0">
                  <a:pos x="67" y="158"/>
                </a:cxn>
                <a:cxn ang="0">
                  <a:pos x="61" y="159"/>
                </a:cxn>
                <a:cxn ang="0">
                  <a:pos x="58" y="165"/>
                </a:cxn>
                <a:cxn ang="0">
                  <a:pos x="100" y="157"/>
                </a:cxn>
                <a:cxn ang="0">
                  <a:pos x="124" y="180"/>
                </a:cxn>
                <a:cxn ang="0">
                  <a:pos x="112" y="171"/>
                </a:cxn>
                <a:cxn ang="0">
                  <a:pos x="122" y="158"/>
                </a:cxn>
                <a:cxn ang="0">
                  <a:pos x="132" y="154"/>
                </a:cxn>
                <a:cxn ang="0">
                  <a:pos x="131" y="151"/>
                </a:cxn>
                <a:cxn ang="0">
                  <a:pos x="125" y="147"/>
                </a:cxn>
                <a:cxn ang="0">
                  <a:pos x="122" y="147"/>
                </a:cxn>
                <a:cxn ang="0">
                  <a:pos x="105" y="151"/>
                </a:cxn>
                <a:cxn ang="0">
                  <a:pos x="104" y="152"/>
                </a:cxn>
                <a:cxn ang="0">
                  <a:pos x="90" y="216"/>
                </a:cxn>
                <a:cxn ang="0">
                  <a:pos x="96" y="198"/>
                </a:cxn>
                <a:cxn ang="0">
                  <a:pos x="90" y="193"/>
                </a:cxn>
                <a:cxn ang="0">
                  <a:pos x="90" y="193"/>
                </a:cxn>
                <a:cxn ang="0">
                  <a:pos x="81" y="195"/>
                </a:cxn>
                <a:cxn ang="0">
                  <a:pos x="69" y="198"/>
                </a:cxn>
                <a:cxn ang="0">
                  <a:pos x="65" y="203"/>
                </a:cxn>
                <a:cxn ang="0">
                  <a:pos x="65" y="204"/>
                </a:cxn>
                <a:cxn ang="0">
                  <a:pos x="89" y="227"/>
                </a:cxn>
                <a:cxn ang="0">
                  <a:pos x="77" y="217"/>
                </a:cxn>
                <a:cxn ang="0">
                  <a:pos x="87" y="204"/>
                </a:cxn>
                <a:cxn ang="0">
                  <a:pos x="141" y="206"/>
                </a:cxn>
                <a:cxn ang="0">
                  <a:pos x="138" y="190"/>
                </a:cxn>
                <a:cxn ang="0">
                  <a:pos x="132" y="186"/>
                </a:cxn>
                <a:cxn ang="0">
                  <a:pos x="131" y="186"/>
                </a:cxn>
                <a:cxn ang="0">
                  <a:pos x="116" y="189"/>
                </a:cxn>
                <a:cxn ang="0">
                  <a:pos x="111" y="190"/>
                </a:cxn>
                <a:cxn ang="0">
                  <a:pos x="107" y="196"/>
                </a:cxn>
                <a:cxn ang="0">
                  <a:pos x="108" y="197"/>
                </a:cxn>
                <a:cxn ang="0">
                  <a:pos x="130" y="215"/>
                </a:cxn>
                <a:cxn ang="0">
                  <a:pos x="117" y="199"/>
                </a:cxn>
              </a:cxnLst>
              <a:rect l="0" t="0" r="r" b="b"/>
              <a:pathLst>
                <a:path w="179" h="260">
                  <a:moveTo>
                    <a:pt x="178" y="199"/>
                  </a:moveTo>
                  <a:cubicBezTo>
                    <a:pt x="179" y="218"/>
                    <a:pt x="165" y="238"/>
                    <a:pt x="147" y="246"/>
                  </a:cubicBezTo>
                  <a:cubicBezTo>
                    <a:pt x="126" y="254"/>
                    <a:pt x="110" y="254"/>
                    <a:pt x="90" y="258"/>
                  </a:cubicBezTo>
                  <a:cubicBezTo>
                    <a:pt x="69" y="260"/>
                    <a:pt x="46" y="250"/>
                    <a:pt x="37" y="229"/>
                  </a:cubicBezTo>
                  <a:cubicBezTo>
                    <a:pt x="22" y="193"/>
                    <a:pt x="15" y="155"/>
                    <a:pt x="9" y="120"/>
                  </a:cubicBezTo>
                  <a:cubicBezTo>
                    <a:pt x="7" y="103"/>
                    <a:pt x="0" y="87"/>
                    <a:pt x="5" y="67"/>
                  </a:cubicBezTo>
                  <a:cubicBezTo>
                    <a:pt x="7" y="58"/>
                    <a:pt x="13" y="51"/>
                    <a:pt x="19" y="46"/>
                  </a:cubicBezTo>
                  <a:cubicBezTo>
                    <a:pt x="15" y="48"/>
                    <a:pt x="16" y="33"/>
                    <a:pt x="14" y="29"/>
                  </a:cubicBezTo>
                  <a:cubicBezTo>
                    <a:pt x="10" y="6"/>
                    <a:pt x="44" y="0"/>
                    <a:pt x="49" y="18"/>
                  </a:cubicBezTo>
                  <a:cubicBezTo>
                    <a:pt x="51" y="25"/>
                    <a:pt x="51" y="29"/>
                    <a:pt x="52" y="35"/>
                  </a:cubicBezTo>
                  <a:cubicBezTo>
                    <a:pt x="58" y="34"/>
                    <a:pt x="58" y="34"/>
                    <a:pt x="58" y="34"/>
                  </a:cubicBezTo>
                  <a:cubicBezTo>
                    <a:pt x="75" y="31"/>
                    <a:pt x="86" y="29"/>
                    <a:pt x="88" y="29"/>
                  </a:cubicBezTo>
                  <a:cubicBezTo>
                    <a:pt x="107" y="29"/>
                    <a:pt x="121" y="29"/>
                    <a:pt x="89" y="35"/>
                  </a:cubicBezTo>
                  <a:cubicBezTo>
                    <a:pt x="89" y="35"/>
                    <a:pt x="80" y="37"/>
                    <a:pt x="63" y="40"/>
                  </a:cubicBezTo>
                  <a:cubicBezTo>
                    <a:pt x="58" y="40"/>
                    <a:pt x="58" y="44"/>
                    <a:pt x="46" y="40"/>
                  </a:cubicBezTo>
                  <a:cubicBezTo>
                    <a:pt x="45" y="35"/>
                    <a:pt x="44" y="30"/>
                    <a:pt x="43" y="24"/>
                  </a:cubicBezTo>
                  <a:cubicBezTo>
                    <a:pt x="42" y="13"/>
                    <a:pt x="23" y="12"/>
                    <a:pt x="22" y="25"/>
                  </a:cubicBezTo>
                  <a:cubicBezTo>
                    <a:pt x="23" y="31"/>
                    <a:pt x="25" y="39"/>
                    <a:pt x="26" y="47"/>
                  </a:cubicBezTo>
                  <a:cubicBezTo>
                    <a:pt x="24" y="57"/>
                    <a:pt x="21" y="54"/>
                    <a:pt x="19" y="59"/>
                  </a:cubicBezTo>
                  <a:cubicBezTo>
                    <a:pt x="17" y="62"/>
                    <a:pt x="15" y="65"/>
                    <a:pt x="14" y="69"/>
                  </a:cubicBezTo>
                  <a:cubicBezTo>
                    <a:pt x="9" y="83"/>
                    <a:pt x="16" y="101"/>
                    <a:pt x="19" y="119"/>
                  </a:cubicBezTo>
                  <a:cubicBezTo>
                    <a:pt x="26" y="155"/>
                    <a:pt x="33" y="195"/>
                    <a:pt x="49" y="228"/>
                  </a:cubicBezTo>
                  <a:cubicBezTo>
                    <a:pt x="69" y="260"/>
                    <a:pt x="121" y="243"/>
                    <a:pt x="148" y="231"/>
                  </a:cubicBezTo>
                  <a:cubicBezTo>
                    <a:pt x="163" y="220"/>
                    <a:pt x="167" y="206"/>
                    <a:pt x="165" y="188"/>
                  </a:cubicBezTo>
                  <a:cubicBezTo>
                    <a:pt x="165" y="171"/>
                    <a:pt x="163" y="155"/>
                    <a:pt x="161" y="140"/>
                  </a:cubicBezTo>
                  <a:cubicBezTo>
                    <a:pt x="156" y="110"/>
                    <a:pt x="151" y="84"/>
                    <a:pt x="148" y="65"/>
                  </a:cubicBezTo>
                  <a:cubicBezTo>
                    <a:pt x="145" y="47"/>
                    <a:pt x="135" y="42"/>
                    <a:pt x="134" y="40"/>
                  </a:cubicBezTo>
                  <a:cubicBezTo>
                    <a:pt x="127" y="32"/>
                    <a:pt x="113" y="29"/>
                    <a:pt x="109" y="28"/>
                  </a:cubicBezTo>
                  <a:cubicBezTo>
                    <a:pt x="104" y="28"/>
                    <a:pt x="111" y="16"/>
                    <a:pt x="140" y="30"/>
                  </a:cubicBezTo>
                  <a:cubicBezTo>
                    <a:pt x="147" y="33"/>
                    <a:pt x="160" y="50"/>
                    <a:pt x="161" y="71"/>
                  </a:cubicBezTo>
                  <a:cubicBezTo>
                    <a:pt x="165" y="92"/>
                    <a:pt x="171" y="117"/>
                    <a:pt x="175" y="149"/>
                  </a:cubicBezTo>
                  <a:cubicBezTo>
                    <a:pt x="177" y="165"/>
                    <a:pt x="178" y="181"/>
                    <a:pt x="178" y="199"/>
                  </a:cubicBezTo>
                  <a:close/>
                  <a:moveTo>
                    <a:pt x="135" y="71"/>
                  </a:moveTo>
                  <a:cubicBezTo>
                    <a:pt x="134" y="68"/>
                    <a:pt x="135" y="65"/>
                    <a:pt x="132" y="60"/>
                  </a:cubicBezTo>
                  <a:cubicBezTo>
                    <a:pt x="129" y="55"/>
                    <a:pt x="121" y="53"/>
                    <a:pt x="117" y="54"/>
                  </a:cubicBezTo>
                  <a:cubicBezTo>
                    <a:pt x="103" y="57"/>
                    <a:pt x="88" y="60"/>
                    <a:pt x="72" y="63"/>
                  </a:cubicBezTo>
                  <a:cubicBezTo>
                    <a:pt x="64" y="65"/>
                    <a:pt x="56" y="66"/>
                    <a:pt x="47" y="68"/>
                  </a:cubicBezTo>
                  <a:cubicBezTo>
                    <a:pt x="44" y="69"/>
                    <a:pt x="38" y="68"/>
                    <a:pt x="32" y="74"/>
                  </a:cubicBezTo>
                  <a:cubicBezTo>
                    <a:pt x="27" y="81"/>
                    <a:pt x="30" y="88"/>
                    <a:pt x="30" y="91"/>
                  </a:cubicBezTo>
                  <a:cubicBezTo>
                    <a:pt x="36" y="116"/>
                    <a:pt x="36" y="116"/>
                    <a:pt x="36" y="116"/>
                  </a:cubicBezTo>
                  <a:cubicBezTo>
                    <a:pt x="39" y="123"/>
                    <a:pt x="34" y="134"/>
                    <a:pt x="48" y="142"/>
                  </a:cubicBezTo>
                  <a:cubicBezTo>
                    <a:pt x="67" y="140"/>
                    <a:pt x="79" y="136"/>
                    <a:pt x="93" y="134"/>
                  </a:cubicBezTo>
                  <a:cubicBezTo>
                    <a:pt x="118" y="128"/>
                    <a:pt x="134" y="126"/>
                    <a:pt x="135" y="124"/>
                  </a:cubicBezTo>
                  <a:cubicBezTo>
                    <a:pt x="142" y="116"/>
                    <a:pt x="137" y="113"/>
                    <a:pt x="137" y="114"/>
                  </a:cubicBezTo>
                  <a:cubicBezTo>
                    <a:pt x="137" y="115"/>
                    <a:pt x="135" y="119"/>
                    <a:pt x="132" y="119"/>
                  </a:cubicBezTo>
                  <a:cubicBezTo>
                    <a:pt x="133" y="119"/>
                    <a:pt x="114" y="122"/>
                    <a:pt x="90" y="126"/>
                  </a:cubicBezTo>
                  <a:cubicBezTo>
                    <a:pt x="78" y="127"/>
                    <a:pt x="61" y="131"/>
                    <a:pt x="50" y="132"/>
                  </a:cubicBezTo>
                  <a:cubicBezTo>
                    <a:pt x="49" y="134"/>
                    <a:pt x="48" y="123"/>
                    <a:pt x="46" y="115"/>
                  </a:cubicBezTo>
                  <a:cubicBezTo>
                    <a:pt x="42" y="91"/>
                    <a:pt x="42" y="91"/>
                    <a:pt x="42" y="91"/>
                  </a:cubicBezTo>
                  <a:cubicBezTo>
                    <a:pt x="41" y="80"/>
                    <a:pt x="37" y="82"/>
                    <a:pt x="46" y="80"/>
                  </a:cubicBezTo>
                  <a:cubicBezTo>
                    <a:pt x="54" y="79"/>
                    <a:pt x="62" y="77"/>
                    <a:pt x="70" y="76"/>
                  </a:cubicBezTo>
                  <a:cubicBezTo>
                    <a:pt x="86" y="73"/>
                    <a:pt x="101" y="70"/>
                    <a:pt x="114" y="68"/>
                  </a:cubicBezTo>
                  <a:cubicBezTo>
                    <a:pt x="123" y="66"/>
                    <a:pt x="120" y="66"/>
                    <a:pt x="122" y="69"/>
                  </a:cubicBezTo>
                  <a:cubicBezTo>
                    <a:pt x="123" y="74"/>
                    <a:pt x="124" y="79"/>
                    <a:pt x="125" y="84"/>
                  </a:cubicBezTo>
                  <a:cubicBezTo>
                    <a:pt x="126" y="93"/>
                    <a:pt x="128" y="99"/>
                    <a:pt x="128" y="102"/>
                  </a:cubicBezTo>
                  <a:cubicBezTo>
                    <a:pt x="134" y="126"/>
                    <a:pt x="138" y="111"/>
                    <a:pt x="140" y="100"/>
                  </a:cubicBezTo>
                  <a:cubicBezTo>
                    <a:pt x="140" y="99"/>
                    <a:pt x="139" y="94"/>
                    <a:pt x="138" y="85"/>
                  </a:cubicBezTo>
                  <a:cubicBezTo>
                    <a:pt x="137" y="81"/>
                    <a:pt x="136" y="76"/>
                    <a:pt x="135" y="71"/>
                  </a:cubicBezTo>
                  <a:close/>
                  <a:moveTo>
                    <a:pt x="58" y="165"/>
                  </a:moveTo>
                  <a:cubicBezTo>
                    <a:pt x="58" y="165"/>
                    <a:pt x="58" y="165"/>
                    <a:pt x="58" y="165"/>
                  </a:cubicBezTo>
                  <a:cubicBezTo>
                    <a:pt x="58" y="165"/>
                    <a:pt x="58" y="165"/>
                    <a:pt x="58" y="165"/>
                  </a:cubicBezTo>
                  <a:cubicBezTo>
                    <a:pt x="58" y="166"/>
                    <a:pt x="58" y="166"/>
                    <a:pt x="58" y="166"/>
                  </a:cubicBezTo>
                  <a:cubicBezTo>
                    <a:pt x="63" y="175"/>
                    <a:pt x="58" y="186"/>
                    <a:pt x="70" y="191"/>
                  </a:cubicBezTo>
                  <a:cubicBezTo>
                    <a:pt x="77" y="189"/>
                    <a:pt x="82" y="188"/>
                    <a:pt x="82" y="188"/>
                  </a:cubicBezTo>
                  <a:cubicBezTo>
                    <a:pt x="86" y="187"/>
                    <a:pt x="84" y="186"/>
                    <a:pt x="81" y="184"/>
                  </a:cubicBezTo>
                  <a:cubicBezTo>
                    <a:pt x="80" y="183"/>
                    <a:pt x="76" y="184"/>
                    <a:pt x="70" y="184"/>
                  </a:cubicBezTo>
                  <a:cubicBezTo>
                    <a:pt x="70" y="179"/>
                    <a:pt x="70" y="179"/>
                    <a:pt x="70" y="179"/>
                  </a:cubicBezTo>
                  <a:cubicBezTo>
                    <a:pt x="69" y="175"/>
                    <a:pt x="68" y="171"/>
                    <a:pt x="68" y="168"/>
                  </a:cubicBezTo>
                  <a:cubicBezTo>
                    <a:pt x="75" y="167"/>
                    <a:pt x="75" y="167"/>
                    <a:pt x="75" y="167"/>
                  </a:cubicBezTo>
                  <a:cubicBezTo>
                    <a:pt x="80" y="166"/>
                    <a:pt x="80" y="166"/>
                    <a:pt x="80" y="166"/>
                  </a:cubicBezTo>
                  <a:cubicBezTo>
                    <a:pt x="81" y="171"/>
                    <a:pt x="82" y="176"/>
                    <a:pt x="82" y="177"/>
                  </a:cubicBezTo>
                  <a:cubicBezTo>
                    <a:pt x="84" y="184"/>
                    <a:pt x="89" y="179"/>
                    <a:pt x="91" y="175"/>
                  </a:cubicBezTo>
                  <a:cubicBezTo>
                    <a:pt x="92" y="175"/>
                    <a:pt x="91" y="169"/>
                    <a:pt x="90" y="162"/>
                  </a:cubicBezTo>
                  <a:cubicBezTo>
                    <a:pt x="89" y="159"/>
                    <a:pt x="89" y="159"/>
                    <a:pt x="89" y="159"/>
                  </a:cubicBezTo>
                  <a:cubicBezTo>
                    <a:pt x="89" y="159"/>
                    <a:pt x="89" y="159"/>
                    <a:pt x="89" y="159"/>
                  </a:cubicBezTo>
                  <a:cubicBezTo>
                    <a:pt x="89" y="159"/>
                    <a:pt x="89" y="159"/>
                    <a:pt x="89" y="159"/>
                  </a:cubicBezTo>
                  <a:cubicBezTo>
                    <a:pt x="77" y="151"/>
                    <a:pt x="86" y="156"/>
                    <a:pt x="83" y="155"/>
                  </a:cubicBezTo>
                  <a:cubicBezTo>
                    <a:pt x="83" y="155"/>
                    <a:pt x="83" y="155"/>
                    <a:pt x="83" y="155"/>
                  </a:cubicBezTo>
                  <a:cubicBezTo>
                    <a:pt x="83" y="155"/>
                    <a:pt x="83" y="155"/>
                    <a:pt x="83" y="155"/>
                  </a:cubicBezTo>
                  <a:cubicBezTo>
                    <a:pt x="83" y="155"/>
                    <a:pt x="83" y="155"/>
                    <a:pt x="83" y="155"/>
                  </a:cubicBezTo>
                  <a:cubicBezTo>
                    <a:pt x="82" y="155"/>
                    <a:pt x="82" y="155"/>
                    <a:pt x="82" y="155"/>
                  </a:cubicBezTo>
                  <a:cubicBezTo>
                    <a:pt x="80" y="155"/>
                    <a:pt x="80" y="155"/>
                    <a:pt x="80" y="155"/>
                  </a:cubicBezTo>
                  <a:cubicBezTo>
                    <a:pt x="74" y="157"/>
                    <a:pt x="74" y="157"/>
                    <a:pt x="74" y="157"/>
                  </a:cubicBezTo>
                  <a:cubicBezTo>
                    <a:pt x="67" y="158"/>
                    <a:pt x="67" y="158"/>
                    <a:pt x="67" y="158"/>
                  </a:cubicBezTo>
                  <a:cubicBezTo>
                    <a:pt x="63" y="159"/>
                    <a:pt x="63" y="159"/>
                    <a:pt x="63" y="159"/>
                  </a:cubicBezTo>
                  <a:cubicBezTo>
                    <a:pt x="62" y="159"/>
                    <a:pt x="62" y="159"/>
                    <a:pt x="62" y="159"/>
                  </a:cubicBezTo>
                  <a:cubicBezTo>
                    <a:pt x="61" y="159"/>
                    <a:pt x="61" y="159"/>
                    <a:pt x="61" y="159"/>
                  </a:cubicBezTo>
                  <a:cubicBezTo>
                    <a:pt x="61" y="159"/>
                    <a:pt x="61" y="159"/>
                    <a:pt x="61" y="159"/>
                  </a:cubicBezTo>
                  <a:cubicBezTo>
                    <a:pt x="55" y="169"/>
                    <a:pt x="60" y="162"/>
                    <a:pt x="58" y="164"/>
                  </a:cubicBezTo>
                  <a:lnTo>
                    <a:pt x="58" y="165"/>
                  </a:lnTo>
                  <a:close/>
                  <a:moveTo>
                    <a:pt x="100" y="157"/>
                  </a:moveTo>
                  <a:cubicBezTo>
                    <a:pt x="100" y="157"/>
                    <a:pt x="100" y="157"/>
                    <a:pt x="100" y="157"/>
                  </a:cubicBezTo>
                  <a:cubicBezTo>
                    <a:pt x="100" y="157"/>
                    <a:pt x="100" y="157"/>
                    <a:pt x="100" y="157"/>
                  </a:cubicBezTo>
                  <a:cubicBezTo>
                    <a:pt x="101" y="158"/>
                    <a:pt x="101" y="158"/>
                    <a:pt x="101" y="158"/>
                  </a:cubicBezTo>
                  <a:cubicBezTo>
                    <a:pt x="105" y="167"/>
                    <a:pt x="100" y="178"/>
                    <a:pt x="112" y="183"/>
                  </a:cubicBezTo>
                  <a:cubicBezTo>
                    <a:pt x="119" y="182"/>
                    <a:pt x="124" y="180"/>
                    <a:pt x="124" y="180"/>
                  </a:cubicBezTo>
                  <a:cubicBezTo>
                    <a:pt x="128" y="180"/>
                    <a:pt x="126" y="178"/>
                    <a:pt x="123" y="176"/>
                  </a:cubicBezTo>
                  <a:cubicBezTo>
                    <a:pt x="122" y="176"/>
                    <a:pt x="118" y="176"/>
                    <a:pt x="113" y="177"/>
                  </a:cubicBezTo>
                  <a:cubicBezTo>
                    <a:pt x="112" y="171"/>
                    <a:pt x="112" y="171"/>
                    <a:pt x="112" y="171"/>
                  </a:cubicBezTo>
                  <a:cubicBezTo>
                    <a:pt x="111" y="167"/>
                    <a:pt x="111" y="164"/>
                    <a:pt x="110" y="160"/>
                  </a:cubicBezTo>
                  <a:cubicBezTo>
                    <a:pt x="117" y="159"/>
                    <a:pt x="117" y="159"/>
                    <a:pt x="117" y="159"/>
                  </a:cubicBezTo>
                  <a:cubicBezTo>
                    <a:pt x="122" y="158"/>
                    <a:pt x="122" y="158"/>
                    <a:pt x="122" y="158"/>
                  </a:cubicBezTo>
                  <a:cubicBezTo>
                    <a:pt x="123" y="164"/>
                    <a:pt x="124" y="168"/>
                    <a:pt x="125" y="169"/>
                  </a:cubicBezTo>
                  <a:cubicBezTo>
                    <a:pt x="127" y="176"/>
                    <a:pt x="131" y="171"/>
                    <a:pt x="134" y="168"/>
                  </a:cubicBezTo>
                  <a:cubicBezTo>
                    <a:pt x="134" y="167"/>
                    <a:pt x="133" y="161"/>
                    <a:pt x="132" y="154"/>
                  </a:cubicBezTo>
                  <a:cubicBezTo>
                    <a:pt x="131" y="151"/>
                    <a:pt x="131" y="151"/>
                    <a:pt x="131" y="151"/>
                  </a:cubicBezTo>
                  <a:cubicBezTo>
                    <a:pt x="131" y="151"/>
                    <a:pt x="131" y="151"/>
                    <a:pt x="131" y="151"/>
                  </a:cubicBezTo>
                  <a:cubicBezTo>
                    <a:pt x="131" y="151"/>
                    <a:pt x="131" y="151"/>
                    <a:pt x="131" y="151"/>
                  </a:cubicBezTo>
                  <a:cubicBezTo>
                    <a:pt x="129" y="149"/>
                    <a:pt x="137" y="155"/>
                    <a:pt x="125" y="147"/>
                  </a:cubicBezTo>
                  <a:cubicBezTo>
                    <a:pt x="125" y="147"/>
                    <a:pt x="125" y="147"/>
                    <a:pt x="125" y="147"/>
                  </a:cubicBezTo>
                  <a:cubicBezTo>
                    <a:pt x="125" y="147"/>
                    <a:pt x="125" y="147"/>
                    <a:pt x="125" y="147"/>
                  </a:cubicBezTo>
                  <a:cubicBezTo>
                    <a:pt x="125" y="147"/>
                    <a:pt x="125" y="147"/>
                    <a:pt x="125" y="147"/>
                  </a:cubicBezTo>
                  <a:cubicBezTo>
                    <a:pt x="124" y="147"/>
                    <a:pt x="124" y="147"/>
                    <a:pt x="124" y="147"/>
                  </a:cubicBezTo>
                  <a:cubicBezTo>
                    <a:pt x="122" y="147"/>
                    <a:pt x="122" y="147"/>
                    <a:pt x="122" y="147"/>
                  </a:cubicBezTo>
                  <a:cubicBezTo>
                    <a:pt x="116" y="149"/>
                    <a:pt x="116" y="149"/>
                    <a:pt x="116" y="149"/>
                  </a:cubicBezTo>
                  <a:cubicBezTo>
                    <a:pt x="109" y="150"/>
                    <a:pt x="109" y="150"/>
                    <a:pt x="109" y="150"/>
                  </a:cubicBezTo>
                  <a:cubicBezTo>
                    <a:pt x="105" y="151"/>
                    <a:pt x="105" y="151"/>
                    <a:pt x="105" y="151"/>
                  </a:cubicBezTo>
                  <a:cubicBezTo>
                    <a:pt x="104" y="152"/>
                    <a:pt x="104" y="152"/>
                    <a:pt x="104" y="152"/>
                  </a:cubicBezTo>
                  <a:cubicBezTo>
                    <a:pt x="104" y="152"/>
                    <a:pt x="104" y="152"/>
                    <a:pt x="104" y="152"/>
                  </a:cubicBezTo>
                  <a:cubicBezTo>
                    <a:pt x="104" y="152"/>
                    <a:pt x="104" y="152"/>
                    <a:pt x="104" y="152"/>
                  </a:cubicBezTo>
                  <a:cubicBezTo>
                    <a:pt x="97" y="162"/>
                    <a:pt x="102" y="154"/>
                    <a:pt x="100" y="157"/>
                  </a:cubicBezTo>
                  <a:close/>
                  <a:moveTo>
                    <a:pt x="87" y="204"/>
                  </a:moveTo>
                  <a:cubicBezTo>
                    <a:pt x="88" y="210"/>
                    <a:pt x="89" y="214"/>
                    <a:pt x="90" y="216"/>
                  </a:cubicBezTo>
                  <a:cubicBezTo>
                    <a:pt x="92" y="222"/>
                    <a:pt x="96" y="217"/>
                    <a:pt x="99" y="214"/>
                  </a:cubicBezTo>
                  <a:cubicBezTo>
                    <a:pt x="99" y="213"/>
                    <a:pt x="98" y="208"/>
                    <a:pt x="97" y="201"/>
                  </a:cubicBezTo>
                  <a:cubicBezTo>
                    <a:pt x="96" y="198"/>
                    <a:pt x="96" y="198"/>
                    <a:pt x="96" y="198"/>
                  </a:cubicBezTo>
                  <a:cubicBezTo>
                    <a:pt x="96" y="197"/>
                    <a:pt x="96" y="197"/>
                    <a:pt x="96" y="197"/>
                  </a:cubicBezTo>
                  <a:cubicBezTo>
                    <a:pt x="96" y="197"/>
                    <a:pt x="96" y="197"/>
                    <a:pt x="96" y="197"/>
                  </a:cubicBezTo>
                  <a:cubicBezTo>
                    <a:pt x="84" y="189"/>
                    <a:pt x="93" y="195"/>
                    <a:pt x="90" y="193"/>
                  </a:cubicBezTo>
                  <a:cubicBezTo>
                    <a:pt x="90" y="193"/>
                    <a:pt x="90" y="193"/>
                    <a:pt x="90" y="193"/>
                  </a:cubicBezTo>
                  <a:cubicBezTo>
                    <a:pt x="90" y="193"/>
                    <a:pt x="90" y="193"/>
                    <a:pt x="90" y="193"/>
                  </a:cubicBezTo>
                  <a:cubicBezTo>
                    <a:pt x="90" y="193"/>
                    <a:pt x="90" y="193"/>
                    <a:pt x="90" y="193"/>
                  </a:cubicBezTo>
                  <a:cubicBezTo>
                    <a:pt x="89" y="194"/>
                    <a:pt x="89" y="194"/>
                    <a:pt x="89" y="194"/>
                  </a:cubicBezTo>
                  <a:cubicBezTo>
                    <a:pt x="88" y="194"/>
                    <a:pt x="88" y="194"/>
                    <a:pt x="88" y="194"/>
                  </a:cubicBezTo>
                  <a:cubicBezTo>
                    <a:pt x="81" y="195"/>
                    <a:pt x="81" y="195"/>
                    <a:pt x="81" y="195"/>
                  </a:cubicBezTo>
                  <a:cubicBezTo>
                    <a:pt x="74" y="197"/>
                    <a:pt x="74" y="197"/>
                    <a:pt x="74" y="197"/>
                  </a:cubicBezTo>
                  <a:cubicBezTo>
                    <a:pt x="71" y="198"/>
                    <a:pt x="71" y="198"/>
                    <a:pt x="71" y="198"/>
                  </a:cubicBezTo>
                  <a:cubicBezTo>
                    <a:pt x="69" y="198"/>
                    <a:pt x="69" y="198"/>
                    <a:pt x="69" y="198"/>
                  </a:cubicBezTo>
                  <a:cubicBezTo>
                    <a:pt x="69" y="198"/>
                    <a:pt x="69" y="198"/>
                    <a:pt x="69" y="198"/>
                  </a:cubicBezTo>
                  <a:cubicBezTo>
                    <a:pt x="69" y="198"/>
                    <a:pt x="69" y="198"/>
                    <a:pt x="69" y="198"/>
                  </a:cubicBezTo>
                  <a:cubicBezTo>
                    <a:pt x="62" y="208"/>
                    <a:pt x="67" y="201"/>
                    <a:pt x="65" y="203"/>
                  </a:cubicBezTo>
                  <a:cubicBezTo>
                    <a:pt x="65" y="203"/>
                    <a:pt x="65" y="203"/>
                    <a:pt x="65" y="203"/>
                  </a:cubicBezTo>
                  <a:cubicBezTo>
                    <a:pt x="65" y="204"/>
                    <a:pt x="65" y="204"/>
                    <a:pt x="65" y="204"/>
                  </a:cubicBezTo>
                  <a:cubicBezTo>
                    <a:pt x="65" y="204"/>
                    <a:pt x="65" y="204"/>
                    <a:pt x="65" y="204"/>
                  </a:cubicBezTo>
                  <a:cubicBezTo>
                    <a:pt x="66" y="205"/>
                    <a:pt x="66" y="205"/>
                    <a:pt x="66" y="205"/>
                  </a:cubicBezTo>
                  <a:cubicBezTo>
                    <a:pt x="70" y="214"/>
                    <a:pt x="65" y="225"/>
                    <a:pt x="77" y="230"/>
                  </a:cubicBezTo>
                  <a:cubicBezTo>
                    <a:pt x="84" y="228"/>
                    <a:pt x="89" y="227"/>
                    <a:pt x="89" y="227"/>
                  </a:cubicBezTo>
                  <a:cubicBezTo>
                    <a:pt x="93" y="226"/>
                    <a:pt x="91" y="224"/>
                    <a:pt x="88" y="223"/>
                  </a:cubicBezTo>
                  <a:cubicBezTo>
                    <a:pt x="88" y="222"/>
                    <a:pt x="83" y="222"/>
                    <a:pt x="78" y="223"/>
                  </a:cubicBezTo>
                  <a:cubicBezTo>
                    <a:pt x="77" y="217"/>
                    <a:pt x="77" y="217"/>
                    <a:pt x="77" y="217"/>
                  </a:cubicBezTo>
                  <a:cubicBezTo>
                    <a:pt x="76" y="214"/>
                    <a:pt x="76" y="210"/>
                    <a:pt x="75" y="206"/>
                  </a:cubicBezTo>
                  <a:cubicBezTo>
                    <a:pt x="82" y="205"/>
                    <a:pt x="82" y="205"/>
                    <a:pt x="82" y="205"/>
                  </a:cubicBezTo>
                  <a:lnTo>
                    <a:pt x="87" y="204"/>
                  </a:lnTo>
                  <a:close/>
                  <a:moveTo>
                    <a:pt x="129" y="197"/>
                  </a:moveTo>
                  <a:cubicBezTo>
                    <a:pt x="130" y="202"/>
                    <a:pt x="131" y="207"/>
                    <a:pt x="132" y="208"/>
                  </a:cubicBezTo>
                  <a:cubicBezTo>
                    <a:pt x="134" y="214"/>
                    <a:pt x="138" y="210"/>
                    <a:pt x="141" y="206"/>
                  </a:cubicBezTo>
                  <a:cubicBezTo>
                    <a:pt x="141" y="205"/>
                    <a:pt x="141" y="200"/>
                    <a:pt x="139" y="193"/>
                  </a:cubicBezTo>
                  <a:cubicBezTo>
                    <a:pt x="138" y="190"/>
                    <a:pt x="138" y="190"/>
                    <a:pt x="138" y="190"/>
                  </a:cubicBezTo>
                  <a:cubicBezTo>
                    <a:pt x="138" y="190"/>
                    <a:pt x="138" y="190"/>
                    <a:pt x="138" y="190"/>
                  </a:cubicBezTo>
                  <a:cubicBezTo>
                    <a:pt x="138" y="190"/>
                    <a:pt x="138" y="190"/>
                    <a:pt x="138" y="190"/>
                  </a:cubicBezTo>
                  <a:cubicBezTo>
                    <a:pt x="136" y="188"/>
                    <a:pt x="144" y="194"/>
                    <a:pt x="132" y="186"/>
                  </a:cubicBezTo>
                  <a:cubicBezTo>
                    <a:pt x="132" y="186"/>
                    <a:pt x="132" y="186"/>
                    <a:pt x="132" y="186"/>
                  </a:cubicBezTo>
                  <a:cubicBezTo>
                    <a:pt x="132" y="186"/>
                    <a:pt x="132" y="186"/>
                    <a:pt x="132" y="186"/>
                  </a:cubicBezTo>
                  <a:cubicBezTo>
                    <a:pt x="132" y="186"/>
                    <a:pt x="132" y="186"/>
                    <a:pt x="132" y="186"/>
                  </a:cubicBezTo>
                  <a:cubicBezTo>
                    <a:pt x="131" y="186"/>
                    <a:pt x="131" y="186"/>
                    <a:pt x="131" y="186"/>
                  </a:cubicBezTo>
                  <a:cubicBezTo>
                    <a:pt x="130" y="186"/>
                    <a:pt x="130" y="186"/>
                    <a:pt x="130" y="186"/>
                  </a:cubicBezTo>
                  <a:cubicBezTo>
                    <a:pt x="123" y="188"/>
                    <a:pt x="123" y="188"/>
                    <a:pt x="123" y="188"/>
                  </a:cubicBezTo>
                  <a:cubicBezTo>
                    <a:pt x="116" y="189"/>
                    <a:pt x="116" y="189"/>
                    <a:pt x="116" y="189"/>
                  </a:cubicBezTo>
                  <a:cubicBezTo>
                    <a:pt x="113" y="190"/>
                    <a:pt x="113" y="190"/>
                    <a:pt x="113" y="190"/>
                  </a:cubicBezTo>
                  <a:cubicBezTo>
                    <a:pt x="111" y="190"/>
                    <a:pt x="111" y="190"/>
                    <a:pt x="111" y="190"/>
                  </a:cubicBezTo>
                  <a:cubicBezTo>
                    <a:pt x="111" y="190"/>
                    <a:pt x="111" y="190"/>
                    <a:pt x="111" y="190"/>
                  </a:cubicBezTo>
                  <a:cubicBezTo>
                    <a:pt x="111" y="190"/>
                    <a:pt x="111" y="190"/>
                    <a:pt x="111" y="190"/>
                  </a:cubicBezTo>
                  <a:cubicBezTo>
                    <a:pt x="104" y="200"/>
                    <a:pt x="109" y="193"/>
                    <a:pt x="107" y="195"/>
                  </a:cubicBezTo>
                  <a:cubicBezTo>
                    <a:pt x="107" y="196"/>
                    <a:pt x="107" y="196"/>
                    <a:pt x="107" y="196"/>
                  </a:cubicBezTo>
                  <a:cubicBezTo>
                    <a:pt x="107" y="196"/>
                    <a:pt x="107" y="196"/>
                    <a:pt x="107" y="196"/>
                  </a:cubicBezTo>
                  <a:cubicBezTo>
                    <a:pt x="108" y="196"/>
                    <a:pt x="108" y="196"/>
                    <a:pt x="108" y="196"/>
                  </a:cubicBezTo>
                  <a:cubicBezTo>
                    <a:pt x="108" y="197"/>
                    <a:pt x="108" y="197"/>
                    <a:pt x="108" y="197"/>
                  </a:cubicBezTo>
                  <a:cubicBezTo>
                    <a:pt x="112" y="206"/>
                    <a:pt x="107" y="217"/>
                    <a:pt x="119" y="222"/>
                  </a:cubicBezTo>
                  <a:cubicBezTo>
                    <a:pt x="126" y="220"/>
                    <a:pt x="131" y="219"/>
                    <a:pt x="131" y="219"/>
                  </a:cubicBezTo>
                  <a:cubicBezTo>
                    <a:pt x="135" y="218"/>
                    <a:pt x="133" y="217"/>
                    <a:pt x="130" y="215"/>
                  </a:cubicBezTo>
                  <a:cubicBezTo>
                    <a:pt x="130" y="214"/>
                    <a:pt x="126" y="215"/>
                    <a:pt x="120" y="215"/>
                  </a:cubicBezTo>
                  <a:cubicBezTo>
                    <a:pt x="119" y="210"/>
                    <a:pt x="119" y="210"/>
                    <a:pt x="119" y="210"/>
                  </a:cubicBezTo>
                  <a:cubicBezTo>
                    <a:pt x="118" y="206"/>
                    <a:pt x="118" y="202"/>
                    <a:pt x="117" y="199"/>
                  </a:cubicBezTo>
                  <a:cubicBezTo>
                    <a:pt x="124" y="198"/>
                    <a:pt x="124" y="198"/>
                    <a:pt x="124" y="198"/>
                  </a:cubicBezTo>
                  <a:lnTo>
                    <a:pt x="129" y="19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81" name="Grupa 49"/>
          <p:cNvGrpSpPr/>
          <p:nvPr/>
        </p:nvGrpSpPr>
        <p:grpSpPr>
          <a:xfrm>
            <a:off x="1017750" y="2763359"/>
            <a:ext cx="2023026" cy="1685223"/>
            <a:chOff x="4208785" y="1844824"/>
            <a:chExt cx="846137" cy="704850"/>
          </a:xfrm>
          <a:solidFill>
            <a:srgbClr val="6D6E71"/>
          </a:solidFill>
        </p:grpSpPr>
        <p:sp>
          <p:nvSpPr>
            <p:cNvPr id="103" name="Freeform 8"/>
            <p:cNvSpPr>
              <a:spLocks noEditPoints="1"/>
            </p:cNvSpPr>
            <p:nvPr/>
          </p:nvSpPr>
          <p:spPr bwMode="auto">
            <a:xfrm>
              <a:off x="4208785" y="1879749"/>
              <a:ext cx="838200" cy="642938"/>
            </a:xfrm>
            <a:custGeom>
              <a:avLst/>
              <a:gdLst/>
              <a:ahLst/>
              <a:cxnLst>
                <a:cxn ang="0">
                  <a:pos x="284" y="134"/>
                </a:cxn>
                <a:cxn ang="0">
                  <a:pos x="266" y="120"/>
                </a:cxn>
                <a:cxn ang="0">
                  <a:pos x="257" y="124"/>
                </a:cxn>
                <a:cxn ang="0">
                  <a:pos x="240" y="120"/>
                </a:cxn>
                <a:cxn ang="0">
                  <a:pos x="228" y="92"/>
                </a:cxn>
                <a:cxn ang="0">
                  <a:pos x="203" y="160"/>
                </a:cxn>
                <a:cxn ang="0">
                  <a:pos x="195" y="135"/>
                </a:cxn>
                <a:cxn ang="0">
                  <a:pos x="200" y="104"/>
                </a:cxn>
                <a:cxn ang="0">
                  <a:pos x="167" y="178"/>
                </a:cxn>
                <a:cxn ang="0">
                  <a:pos x="169" y="130"/>
                </a:cxn>
                <a:cxn ang="0">
                  <a:pos x="150" y="158"/>
                </a:cxn>
                <a:cxn ang="0">
                  <a:pos x="152" y="103"/>
                </a:cxn>
                <a:cxn ang="0">
                  <a:pos x="121" y="192"/>
                </a:cxn>
                <a:cxn ang="0">
                  <a:pos x="114" y="160"/>
                </a:cxn>
                <a:cxn ang="0">
                  <a:pos x="121" y="128"/>
                </a:cxn>
                <a:cxn ang="0">
                  <a:pos x="81" y="223"/>
                </a:cxn>
                <a:cxn ang="0">
                  <a:pos x="83" y="176"/>
                </a:cxn>
                <a:cxn ang="0">
                  <a:pos x="67" y="197"/>
                </a:cxn>
                <a:cxn ang="0">
                  <a:pos x="67" y="155"/>
                </a:cxn>
                <a:cxn ang="0">
                  <a:pos x="55" y="166"/>
                </a:cxn>
                <a:cxn ang="0">
                  <a:pos x="54" y="126"/>
                </a:cxn>
                <a:cxn ang="0">
                  <a:pos x="41" y="139"/>
                </a:cxn>
                <a:cxn ang="0">
                  <a:pos x="34" y="104"/>
                </a:cxn>
                <a:cxn ang="0">
                  <a:pos x="17" y="101"/>
                </a:cxn>
                <a:cxn ang="0">
                  <a:pos x="12" y="102"/>
                </a:cxn>
                <a:cxn ang="0">
                  <a:pos x="2" y="92"/>
                </a:cxn>
                <a:cxn ang="0">
                  <a:pos x="6" y="85"/>
                </a:cxn>
                <a:cxn ang="0">
                  <a:pos x="21" y="87"/>
                </a:cxn>
                <a:cxn ang="0">
                  <a:pos x="29" y="81"/>
                </a:cxn>
                <a:cxn ang="0">
                  <a:pos x="43" y="61"/>
                </a:cxn>
                <a:cxn ang="0">
                  <a:pos x="65" y="54"/>
                </a:cxn>
                <a:cxn ang="0">
                  <a:pos x="74" y="79"/>
                </a:cxn>
                <a:cxn ang="0">
                  <a:pos x="86" y="61"/>
                </a:cxn>
                <a:cxn ang="0">
                  <a:pos x="94" y="88"/>
                </a:cxn>
                <a:cxn ang="0">
                  <a:pos x="111" y="53"/>
                </a:cxn>
                <a:cxn ang="0">
                  <a:pos x="117" y="85"/>
                </a:cxn>
                <a:cxn ang="0">
                  <a:pos x="143" y="24"/>
                </a:cxn>
                <a:cxn ang="0">
                  <a:pos x="150" y="57"/>
                </a:cxn>
                <a:cxn ang="0">
                  <a:pos x="170" y="17"/>
                </a:cxn>
                <a:cxn ang="0">
                  <a:pos x="178" y="42"/>
                </a:cxn>
                <a:cxn ang="0">
                  <a:pos x="174" y="69"/>
                </a:cxn>
                <a:cxn ang="0">
                  <a:pos x="204" y="1"/>
                </a:cxn>
                <a:cxn ang="0">
                  <a:pos x="200" y="56"/>
                </a:cxn>
                <a:cxn ang="0">
                  <a:pos x="221" y="21"/>
                </a:cxn>
                <a:cxn ang="0">
                  <a:pos x="221" y="69"/>
                </a:cxn>
                <a:cxn ang="0">
                  <a:pos x="228" y="55"/>
                </a:cxn>
                <a:cxn ang="0">
                  <a:pos x="241" y="81"/>
                </a:cxn>
                <a:cxn ang="0">
                  <a:pos x="256" y="59"/>
                </a:cxn>
                <a:cxn ang="0">
                  <a:pos x="264" y="98"/>
                </a:cxn>
                <a:cxn ang="0">
                  <a:pos x="277" y="112"/>
                </a:cxn>
                <a:cxn ang="0">
                  <a:pos x="285" y="115"/>
                </a:cxn>
                <a:cxn ang="0">
                  <a:pos x="288" y="125"/>
                </a:cxn>
                <a:cxn ang="0">
                  <a:pos x="287" y="129"/>
                </a:cxn>
                <a:cxn ang="0">
                  <a:pos x="282" y="129"/>
                </a:cxn>
              </a:cxnLst>
              <a:rect l="0" t="0" r="r" b="b"/>
              <a:pathLst>
                <a:path w="290" h="223">
                  <a:moveTo>
                    <a:pt x="287" y="129"/>
                  </a:moveTo>
                  <a:cubicBezTo>
                    <a:pt x="287" y="131"/>
                    <a:pt x="286" y="133"/>
                    <a:pt x="284" y="134"/>
                  </a:cubicBezTo>
                  <a:cubicBezTo>
                    <a:pt x="282" y="135"/>
                    <a:pt x="280" y="135"/>
                    <a:pt x="278" y="134"/>
                  </a:cubicBezTo>
                  <a:cubicBezTo>
                    <a:pt x="276" y="133"/>
                    <a:pt x="276" y="133"/>
                    <a:pt x="266" y="120"/>
                  </a:cubicBezTo>
                  <a:cubicBezTo>
                    <a:pt x="265" y="122"/>
                    <a:pt x="264" y="123"/>
                    <a:pt x="263" y="124"/>
                  </a:cubicBezTo>
                  <a:cubicBezTo>
                    <a:pt x="261" y="125"/>
                    <a:pt x="259" y="125"/>
                    <a:pt x="257" y="124"/>
                  </a:cubicBezTo>
                  <a:cubicBezTo>
                    <a:pt x="252" y="123"/>
                    <a:pt x="252" y="123"/>
                    <a:pt x="250" y="99"/>
                  </a:cubicBezTo>
                  <a:cubicBezTo>
                    <a:pt x="245" y="117"/>
                    <a:pt x="244" y="118"/>
                    <a:pt x="240" y="120"/>
                  </a:cubicBezTo>
                  <a:cubicBezTo>
                    <a:pt x="239" y="121"/>
                    <a:pt x="237" y="121"/>
                    <a:pt x="235" y="120"/>
                  </a:cubicBezTo>
                  <a:cubicBezTo>
                    <a:pt x="230" y="119"/>
                    <a:pt x="230" y="119"/>
                    <a:pt x="228" y="92"/>
                  </a:cubicBezTo>
                  <a:cubicBezTo>
                    <a:pt x="226" y="98"/>
                    <a:pt x="224" y="103"/>
                    <a:pt x="223" y="108"/>
                  </a:cubicBezTo>
                  <a:cubicBezTo>
                    <a:pt x="209" y="154"/>
                    <a:pt x="208" y="158"/>
                    <a:pt x="203" y="160"/>
                  </a:cubicBezTo>
                  <a:cubicBezTo>
                    <a:pt x="202" y="161"/>
                    <a:pt x="199" y="161"/>
                    <a:pt x="198" y="161"/>
                  </a:cubicBezTo>
                  <a:cubicBezTo>
                    <a:pt x="191" y="158"/>
                    <a:pt x="192" y="154"/>
                    <a:pt x="195" y="135"/>
                  </a:cubicBezTo>
                  <a:cubicBezTo>
                    <a:pt x="196" y="126"/>
                    <a:pt x="198" y="114"/>
                    <a:pt x="201" y="101"/>
                  </a:cubicBezTo>
                  <a:cubicBezTo>
                    <a:pt x="200" y="102"/>
                    <a:pt x="200" y="103"/>
                    <a:pt x="200" y="104"/>
                  </a:cubicBezTo>
                  <a:cubicBezTo>
                    <a:pt x="178" y="173"/>
                    <a:pt x="177" y="176"/>
                    <a:pt x="173" y="178"/>
                  </a:cubicBezTo>
                  <a:cubicBezTo>
                    <a:pt x="171" y="179"/>
                    <a:pt x="169" y="179"/>
                    <a:pt x="167" y="178"/>
                  </a:cubicBezTo>
                  <a:cubicBezTo>
                    <a:pt x="160" y="176"/>
                    <a:pt x="161" y="170"/>
                    <a:pt x="167" y="143"/>
                  </a:cubicBezTo>
                  <a:cubicBezTo>
                    <a:pt x="167" y="139"/>
                    <a:pt x="168" y="135"/>
                    <a:pt x="169" y="130"/>
                  </a:cubicBezTo>
                  <a:cubicBezTo>
                    <a:pt x="162" y="153"/>
                    <a:pt x="159" y="156"/>
                    <a:pt x="156" y="158"/>
                  </a:cubicBezTo>
                  <a:cubicBezTo>
                    <a:pt x="154" y="159"/>
                    <a:pt x="152" y="159"/>
                    <a:pt x="150" y="158"/>
                  </a:cubicBezTo>
                  <a:cubicBezTo>
                    <a:pt x="143" y="156"/>
                    <a:pt x="144" y="150"/>
                    <a:pt x="148" y="127"/>
                  </a:cubicBezTo>
                  <a:cubicBezTo>
                    <a:pt x="149" y="120"/>
                    <a:pt x="151" y="111"/>
                    <a:pt x="152" y="103"/>
                  </a:cubicBezTo>
                  <a:cubicBezTo>
                    <a:pt x="151" y="108"/>
                    <a:pt x="149" y="113"/>
                    <a:pt x="148" y="117"/>
                  </a:cubicBezTo>
                  <a:cubicBezTo>
                    <a:pt x="126" y="190"/>
                    <a:pt x="125" y="190"/>
                    <a:pt x="121" y="192"/>
                  </a:cubicBezTo>
                  <a:cubicBezTo>
                    <a:pt x="119" y="193"/>
                    <a:pt x="117" y="193"/>
                    <a:pt x="115" y="193"/>
                  </a:cubicBezTo>
                  <a:cubicBezTo>
                    <a:pt x="108" y="190"/>
                    <a:pt x="109" y="185"/>
                    <a:pt x="114" y="160"/>
                  </a:cubicBezTo>
                  <a:cubicBezTo>
                    <a:pt x="116" y="151"/>
                    <a:pt x="118" y="140"/>
                    <a:pt x="121" y="127"/>
                  </a:cubicBezTo>
                  <a:cubicBezTo>
                    <a:pt x="121" y="127"/>
                    <a:pt x="121" y="128"/>
                    <a:pt x="121" y="128"/>
                  </a:cubicBezTo>
                  <a:cubicBezTo>
                    <a:pt x="93" y="217"/>
                    <a:pt x="91" y="220"/>
                    <a:pt x="86" y="222"/>
                  </a:cubicBezTo>
                  <a:cubicBezTo>
                    <a:pt x="85" y="223"/>
                    <a:pt x="82" y="223"/>
                    <a:pt x="81" y="223"/>
                  </a:cubicBezTo>
                  <a:cubicBezTo>
                    <a:pt x="74" y="220"/>
                    <a:pt x="75" y="216"/>
                    <a:pt x="80" y="190"/>
                  </a:cubicBezTo>
                  <a:cubicBezTo>
                    <a:pt x="81" y="185"/>
                    <a:pt x="82" y="181"/>
                    <a:pt x="83" y="176"/>
                  </a:cubicBezTo>
                  <a:cubicBezTo>
                    <a:pt x="77" y="193"/>
                    <a:pt x="75" y="195"/>
                    <a:pt x="73" y="196"/>
                  </a:cubicBezTo>
                  <a:cubicBezTo>
                    <a:pt x="71" y="197"/>
                    <a:pt x="69" y="197"/>
                    <a:pt x="67" y="197"/>
                  </a:cubicBezTo>
                  <a:cubicBezTo>
                    <a:pt x="60" y="194"/>
                    <a:pt x="61" y="189"/>
                    <a:pt x="65" y="170"/>
                  </a:cubicBezTo>
                  <a:cubicBezTo>
                    <a:pt x="65" y="166"/>
                    <a:pt x="66" y="160"/>
                    <a:pt x="67" y="155"/>
                  </a:cubicBezTo>
                  <a:cubicBezTo>
                    <a:pt x="64" y="163"/>
                    <a:pt x="63" y="164"/>
                    <a:pt x="61" y="165"/>
                  </a:cubicBezTo>
                  <a:cubicBezTo>
                    <a:pt x="59" y="166"/>
                    <a:pt x="57" y="166"/>
                    <a:pt x="55" y="166"/>
                  </a:cubicBezTo>
                  <a:cubicBezTo>
                    <a:pt x="49" y="164"/>
                    <a:pt x="50" y="159"/>
                    <a:pt x="51" y="144"/>
                  </a:cubicBezTo>
                  <a:cubicBezTo>
                    <a:pt x="52" y="139"/>
                    <a:pt x="53" y="133"/>
                    <a:pt x="54" y="126"/>
                  </a:cubicBezTo>
                  <a:cubicBezTo>
                    <a:pt x="50" y="137"/>
                    <a:pt x="49" y="138"/>
                    <a:pt x="46" y="139"/>
                  </a:cubicBezTo>
                  <a:cubicBezTo>
                    <a:pt x="45" y="140"/>
                    <a:pt x="43" y="140"/>
                    <a:pt x="41" y="139"/>
                  </a:cubicBezTo>
                  <a:cubicBezTo>
                    <a:pt x="36" y="137"/>
                    <a:pt x="35" y="137"/>
                    <a:pt x="35" y="103"/>
                  </a:cubicBezTo>
                  <a:cubicBezTo>
                    <a:pt x="35" y="104"/>
                    <a:pt x="35" y="104"/>
                    <a:pt x="34" y="104"/>
                  </a:cubicBezTo>
                  <a:cubicBezTo>
                    <a:pt x="33" y="105"/>
                    <a:pt x="30" y="105"/>
                    <a:pt x="29" y="104"/>
                  </a:cubicBezTo>
                  <a:cubicBezTo>
                    <a:pt x="28" y="104"/>
                    <a:pt x="23" y="102"/>
                    <a:pt x="17" y="101"/>
                  </a:cubicBezTo>
                  <a:cubicBezTo>
                    <a:pt x="16" y="101"/>
                    <a:pt x="15" y="100"/>
                    <a:pt x="14" y="100"/>
                  </a:cubicBezTo>
                  <a:cubicBezTo>
                    <a:pt x="13" y="100"/>
                    <a:pt x="13" y="101"/>
                    <a:pt x="12" y="102"/>
                  </a:cubicBezTo>
                  <a:cubicBezTo>
                    <a:pt x="10" y="102"/>
                    <a:pt x="8" y="103"/>
                    <a:pt x="6" y="102"/>
                  </a:cubicBezTo>
                  <a:cubicBezTo>
                    <a:pt x="2" y="101"/>
                    <a:pt x="0" y="96"/>
                    <a:pt x="2" y="92"/>
                  </a:cubicBezTo>
                  <a:cubicBezTo>
                    <a:pt x="2" y="92"/>
                    <a:pt x="2" y="92"/>
                    <a:pt x="2" y="92"/>
                  </a:cubicBezTo>
                  <a:cubicBezTo>
                    <a:pt x="3" y="89"/>
                    <a:pt x="4" y="87"/>
                    <a:pt x="6" y="85"/>
                  </a:cubicBezTo>
                  <a:cubicBezTo>
                    <a:pt x="8" y="84"/>
                    <a:pt x="10" y="84"/>
                    <a:pt x="12" y="85"/>
                  </a:cubicBezTo>
                  <a:cubicBezTo>
                    <a:pt x="13" y="85"/>
                    <a:pt x="17" y="86"/>
                    <a:pt x="21" y="87"/>
                  </a:cubicBezTo>
                  <a:cubicBezTo>
                    <a:pt x="23" y="88"/>
                    <a:pt x="25" y="89"/>
                    <a:pt x="27" y="89"/>
                  </a:cubicBezTo>
                  <a:cubicBezTo>
                    <a:pt x="28" y="87"/>
                    <a:pt x="28" y="84"/>
                    <a:pt x="29" y="81"/>
                  </a:cubicBezTo>
                  <a:cubicBezTo>
                    <a:pt x="33" y="66"/>
                    <a:pt x="34" y="64"/>
                    <a:pt x="38" y="62"/>
                  </a:cubicBezTo>
                  <a:cubicBezTo>
                    <a:pt x="39" y="61"/>
                    <a:pt x="42" y="61"/>
                    <a:pt x="43" y="61"/>
                  </a:cubicBezTo>
                  <a:cubicBezTo>
                    <a:pt x="48" y="63"/>
                    <a:pt x="49" y="63"/>
                    <a:pt x="49" y="93"/>
                  </a:cubicBezTo>
                  <a:cubicBezTo>
                    <a:pt x="60" y="58"/>
                    <a:pt x="61" y="56"/>
                    <a:pt x="65" y="54"/>
                  </a:cubicBezTo>
                  <a:cubicBezTo>
                    <a:pt x="66" y="54"/>
                    <a:pt x="68" y="53"/>
                    <a:pt x="70" y="54"/>
                  </a:cubicBezTo>
                  <a:cubicBezTo>
                    <a:pt x="76" y="56"/>
                    <a:pt x="76" y="61"/>
                    <a:pt x="74" y="79"/>
                  </a:cubicBezTo>
                  <a:cubicBezTo>
                    <a:pt x="73" y="82"/>
                    <a:pt x="73" y="87"/>
                    <a:pt x="72" y="91"/>
                  </a:cubicBezTo>
                  <a:cubicBezTo>
                    <a:pt x="80" y="65"/>
                    <a:pt x="82" y="62"/>
                    <a:pt x="86" y="61"/>
                  </a:cubicBezTo>
                  <a:cubicBezTo>
                    <a:pt x="87" y="60"/>
                    <a:pt x="89" y="60"/>
                    <a:pt x="91" y="60"/>
                  </a:cubicBezTo>
                  <a:cubicBezTo>
                    <a:pt x="98" y="63"/>
                    <a:pt x="97" y="68"/>
                    <a:pt x="94" y="88"/>
                  </a:cubicBezTo>
                  <a:cubicBezTo>
                    <a:pt x="93" y="93"/>
                    <a:pt x="92" y="98"/>
                    <a:pt x="91" y="104"/>
                  </a:cubicBezTo>
                  <a:cubicBezTo>
                    <a:pt x="106" y="57"/>
                    <a:pt x="107" y="55"/>
                    <a:pt x="111" y="53"/>
                  </a:cubicBezTo>
                  <a:cubicBezTo>
                    <a:pt x="113" y="52"/>
                    <a:pt x="115" y="52"/>
                    <a:pt x="117" y="52"/>
                  </a:cubicBezTo>
                  <a:cubicBezTo>
                    <a:pt x="124" y="55"/>
                    <a:pt x="123" y="59"/>
                    <a:pt x="117" y="85"/>
                  </a:cubicBezTo>
                  <a:cubicBezTo>
                    <a:pt x="116" y="91"/>
                    <a:pt x="115" y="98"/>
                    <a:pt x="113" y="106"/>
                  </a:cubicBezTo>
                  <a:cubicBezTo>
                    <a:pt x="137" y="30"/>
                    <a:pt x="139" y="27"/>
                    <a:pt x="143" y="24"/>
                  </a:cubicBezTo>
                  <a:cubicBezTo>
                    <a:pt x="145" y="23"/>
                    <a:pt x="147" y="23"/>
                    <a:pt x="149" y="24"/>
                  </a:cubicBezTo>
                  <a:cubicBezTo>
                    <a:pt x="156" y="26"/>
                    <a:pt x="155" y="32"/>
                    <a:pt x="150" y="57"/>
                  </a:cubicBezTo>
                  <a:cubicBezTo>
                    <a:pt x="149" y="63"/>
                    <a:pt x="148" y="69"/>
                    <a:pt x="146" y="75"/>
                  </a:cubicBezTo>
                  <a:cubicBezTo>
                    <a:pt x="162" y="26"/>
                    <a:pt x="165" y="19"/>
                    <a:pt x="170" y="17"/>
                  </a:cubicBezTo>
                  <a:cubicBezTo>
                    <a:pt x="171" y="16"/>
                    <a:pt x="174" y="16"/>
                    <a:pt x="176" y="17"/>
                  </a:cubicBezTo>
                  <a:cubicBezTo>
                    <a:pt x="182" y="19"/>
                    <a:pt x="181" y="23"/>
                    <a:pt x="178" y="42"/>
                  </a:cubicBezTo>
                  <a:cubicBezTo>
                    <a:pt x="176" y="51"/>
                    <a:pt x="174" y="62"/>
                    <a:pt x="172" y="75"/>
                  </a:cubicBezTo>
                  <a:cubicBezTo>
                    <a:pt x="172" y="73"/>
                    <a:pt x="173" y="71"/>
                    <a:pt x="174" y="69"/>
                  </a:cubicBezTo>
                  <a:cubicBezTo>
                    <a:pt x="194" y="4"/>
                    <a:pt x="195" y="3"/>
                    <a:pt x="199" y="1"/>
                  </a:cubicBezTo>
                  <a:cubicBezTo>
                    <a:pt x="200" y="1"/>
                    <a:pt x="203" y="0"/>
                    <a:pt x="204" y="1"/>
                  </a:cubicBezTo>
                  <a:cubicBezTo>
                    <a:pt x="211" y="3"/>
                    <a:pt x="210" y="9"/>
                    <a:pt x="205" y="34"/>
                  </a:cubicBezTo>
                  <a:cubicBezTo>
                    <a:pt x="204" y="40"/>
                    <a:pt x="202" y="48"/>
                    <a:pt x="200" y="56"/>
                  </a:cubicBezTo>
                  <a:cubicBezTo>
                    <a:pt x="210" y="25"/>
                    <a:pt x="212" y="23"/>
                    <a:pt x="215" y="21"/>
                  </a:cubicBezTo>
                  <a:cubicBezTo>
                    <a:pt x="217" y="20"/>
                    <a:pt x="219" y="20"/>
                    <a:pt x="221" y="21"/>
                  </a:cubicBezTo>
                  <a:cubicBezTo>
                    <a:pt x="228" y="23"/>
                    <a:pt x="227" y="28"/>
                    <a:pt x="223" y="51"/>
                  </a:cubicBezTo>
                  <a:cubicBezTo>
                    <a:pt x="223" y="56"/>
                    <a:pt x="222" y="62"/>
                    <a:pt x="221" y="69"/>
                  </a:cubicBezTo>
                  <a:cubicBezTo>
                    <a:pt x="221" y="69"/>
                    <a:pt x="221" y="69"/>
                    <a:pt x="221" y="68"/>
                  </a:cubicBezTo>
                  <a:cubicBezTo>
                    <a:pt x="224" y="58"/>
                    <a:pt x="226" y="56"/>
                    <a:pt x="228" y="55"/>
                  </a:cubicBezTo>
                  <a:cubicBezTo>
                    <a:pt x="230" y="54"/>
                    <a:pt x="232" y="54"/>
                    <a:pt x="234" y="54"/>
                  </a:cubicBezTo>
                  <a:cubicBezTo>
                    <a:pt x="239" y="56"/>
                    <a:pt x="239" y="56"/>
                    <a:pt x="241" y="81"/>
                  </a:cubicBezTo>
                  <a:cubicBezTo>
                    <a:pt x="247" y="62"/>
                    <a:pt x="247" y="61"/>
                    <a:pt x="250" y="59"/>
                  </a:cubicBezTo>
                  <a:cubicBezTo>
                    <a:pt x="252" y="58"/>
                    <a:pt x="254" y="58"/>
                    <a:pt x="256" y="59"/>
                  </a:cubicBezTo>
                  <a:cubicBezTo>
                    <a:pt x="261" y="60"/>
                    <a:pt x="261" y="60"/>
                    <a:pt x="264" y="95"/>
                  </a:cubicBezTo>
                  <a:cubicBezTo>
                    <a:pt x="264" y="96"/>
                    <a:pt x="264" y="97"/>
                    <a:pt x="264" y="98"/>
                  </a:cubicBezTo>
                  <a:cubicBezTo>
                    <a:pt x="265" y="98"/>
                    <a:pt x="265" y="99"/>
                    <a:pt x="266" y="99"/>
                  </a:cubicBezTo>
                  <a:cubicBezTo>
                    <a:pt x="268" y="100"/>
                    <a:pt x="268" y="100"/>
                    <a:pt x="277" y="112"/>
                  </a:cubicBezTo>
                  <a:cubicBezTo>
                    <a:pt x="278" y="113"/>
                    <a:pt x="279" y="114"/>
                    <a:pt x="280" y="115"/>
                  </a:cubicBezTo>
                  <a:cubicBezTo>
                    <a:pt x="281" y="115"/>
                    <a:pt x="283" y="115"/>
                    <a:pt x="285" y="115"/>
                  </a:cubicBezTo>
                  <a:cubicBezTo>
                    <a:pt x="288" y="117"/>
                    <a:pt x="290" y="121"/>
                    <a:pt x="289" y="124"/>
                  </a:cubicBezTo>
                  <a:cubicBezTo>
                    <a:pt x="289" y="125"/>
                    <a:pt x="289" y="125"/>
                    <a:pt x="288" y="125"/>
                  </a:cubicBezTo>
                  <a:cubicBezTo>
                    <a:pt x="288" y="126"/>
                    <a:pt x="288" y="126"/>
                    <a:pt x="288" y="126"/>
                  </a:cubicBezTo>
                  <a:cubicBezTo>
                    <a:pt x="288" y="127"/>
                    <a:pt x="288" y="128"/>
                    <a:pt x="287" y="129"/>
                  </a:cubicBezTo>
                  <a:close/>
                  <a:moveTo>
                    <a:pt x="280" y="129"/>
                  </a:moveTo>
                  <a:cubicBezTo>
                    <a:pt x="281" y="129"/>
                    <a:pt x="281" y="129"/>
                    <a:pt x="282" y="129"/>
                  </a:cubicBezTo>
                  <a:cubicBezTo>
                    <a:pt x="281" y="129"/>
                    <a:pt x="281" y="129"/>
                    <a:pt x="280" y="129"/>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9"/>
            <p:cNvSpPr>
              <a:spLocks noEditPoints="1"/>
            </p:cNvSpPr>
            <p:nvPr/>
          </p:nvSpPr>
          <p:spPr bwMode="auto">
            <a:xfrm>
              <a:off x="4211960" y="1844824"/>
              <a:ext cx="842962" cy="704850"/>
            </a:xfrm>
            <a:custGeom>
              <a:avLst/>
              <a:gdLst/>
              <a:ahLst/>
              <a:cxnLst>
                <a:cxn ang="0">
                  <a:pos x="120" y="55"/>
                </a:cxn>
                <a:cxn ang="0">
                  <a:pos x="120" y="58"/>
                </a:cxn>
                <a:cxn ang="0">
                  <a:pos x="81" y="54"/>
                </a:cxn>
                <a:cxn ang="0">
                  <a:pos x="25" y="87"/>
                </a:cxn>
                <a:cxn ang="0">
                  <a:pos x="117" y="54"/>
                </a:cxn>
                <a:cxn ang="0">
                  <a:pos x="103" y="52"/>
                </a:cxn>
                <a:cxn ang="0">
                  <a:pos x="121" y="54"/>
                </a:cxn>
                <a:cxn ang="0">
                  <a:pos x="117" y="54"/>
                </a:cxn>
                <a:cxn ang="0">
                  <a:pos x="287" y="140"/>
                </a:cxn>
                <a:cxn ang="0">
                  <a:pos x="279" y="123"/>
                </a:cxn>
                <a:cxn ang="0">
                  <a:pos x="121" y="54"/>
                </a:cxn>
                <a:cxn ang="0">
                  <a:pos x="216" y="14"/>
                </a:cxn>
                <a:cxn ang="0">
                  <a:pos x="220" y="23"/>
                </a:cxn>
                <a:cxn ang="0">
                  <a:pos x="240" y="65"/>
                </a:cxn>
                <a:cxn ang="0">
                  <a:pos x="274" y="137"/>
                </a:cxn>
                <a:cxn ang="0">
                  <a:pos x="243" y="141"/>
                </a:cxn>
                <a:cxn ang="0">
                  <a:pos x="184" y="182"/>
                </a:cxn>
                <a:cxn ang="0">
                  <a:pos x="138" y="185"/>
                </a:cxn>
                <a:cxn ang="0">
                  <a:pos x="86" y="230"/>
                </a:cxn>
                <a:cxn ang="0">
                  <a:pos x="57" y="179"/>
                </a:cxn>
                <a:cxn ang="0">
                  <a:pos x="24" y="143"/>
                </a:cxn>
                <a:cxn ang="0">
                  <a:pos x="61" y="209"/>
                </a:cxn>
                <a:cxn ang="0">
                  <a:pos x="78" y="240"/>
                </a:cxn>
                <a:cxn ang="0">
                  <a:pos x="80" y="243"/>
                </a:cxn>
                <a:cxn ang="0">
                  <a:pos x="90" y="244"/>
                </a:cxn>
                <a:cxn ang="0">
                  <a:pos x="91" y="242"/>
                </a:cxn>
                <a:cxn ang="0">
                  <a:pos x="132" y="200"/>
                </a:cxn>
                <a:cxn ang="0">
                  <a:pos x="172" y="191"/>
                </a:cxn>
                <a:cxn ang="0">
                  <a:pos x="183" y="193"/>
                </a:cxn>
                <a:cxn ang="0">
                  <a:pos x="185" y="194"/>
                </a:cxn>
                <a:cxn ang="0">
                  <a:pos x="192" y="191"/>
                </a:cxn>
                <a:cxn ang="0">
                  <a:pos x="238" y="154"/>
                </a:cxn>
                <a:cxn ang="0">
                  <a:pos x="277" y="147"/>
                </a:cxn>
                <a:cxn ang="0">
                  <a:pos x="282" y="147"/>
                </a:cxn>
                <a:cxn ang="0">
                  <a:pos x="283" y="147"/>
                </a:cxn>
                <a:cxn ang="0">
                  <a:pos x="182" y="172"/>
                </a:cxn>
                <a:cxn ang="0">
                  <a:pos x="124" y="70"/>
                </a:cxn>
                <a:cxn ang="0">
                  <a:pos x="182" y="172"/>
                </a:cxn>
              </a:cxnLst>
              <a:rect l="0" t="0" r="r" b="b"/>
              <a:pathLst>
                <a:path w="292" h="244">
                  <a:moveTo>
                    <a:pt x="120" y="58"/>
                  </a:moveTo>
                  <a:cubicBezTo>
                    <a:pt x="120" y="55"/>
                    <a:pt x="120" y="55"/>
                    <a:pt x="120" y="55"/>
                  </a:cubicBezTo>
                  <a:cubicBezTo>
                    <a:pt x="121" y="55"/>
                    <a:pt x="121" y="55"/>
                    <a:pt x="121" y="55"/>
                  </a:cubicBezTo>
                  <a:cubicBezTo>
                    <a:pt x="120" y="56"/>
                    <a:pt x="127" y="54"/>
                    <a:pt x="120" y="58"/>
                  </a:cubicBezTo>
                  <a:close/>
                  <a:moveTo>
                    <a:pt x="103" y="52"/>
                  </a:moveTo>
                  <a:cubicBezTo>
                    <a:pt x="95" y="52"/>
                    <a:pt x="88" y="52"/>
                    <a:pt x="81" y="54"/>
                  </a:cubicBezTo>
                  <a:cubicBezTo>
                    <a:pt x="68" y="57"/>
                    <a:pt x="57" y="63"/>
                    <a:pt x="49" y="68"/>
                  </a:cubicBezTo>
                  <a:cubicBezTo>
                    <a:pt x="32" y="79"/>
                    <a:pt x="25" y="87"/>
                    <a:pt x="25" y="87"/>
                  </a:cubicBezTo>
                  <a:cubicBezTo>
                    <a:pt x="0" y="114"/>
                    <a:pt x="12" y="103"/>
                    <a:pt x="28" y="91"/>
                  </a:cubicBezTo>
                  <a:cubicBezTo>
                    <a:pt x="31" y="88"/>
                    <a:pt x="61" y="59"/>
                    <a:pt x="117" y="54"/>
                  </a:cubicBezTo>
                  <a:cubicBezTo>
                    <a:pt x="115" y="54"/>
                    <a:pt x="115" y="54"/>
                    <a:pt x="115" y="54"/>
                  </a:cubicBezTo>
                  <a:cubicBezTo>
                    <a:pt x="111" y="52"/>
                    <a:pt x="107" y="52"/>
                    <a:pt x="103" y="52"/>
                  </a:cubicBezTo>
                  <a:close/>
                  <a:moveTo>
                    <a:pt x="120" y="55"/>
                  </a:moveTo>
                  <a:cubicBezTo>
                    <a:pt x="121" y="54"/>
                    <a:pt x="121" y="54"/>
                    <a:pt x="121" y="54"/>
                  </a:cubicBezTo>
                  <a:cubicBezTo>
                    <a:pt x="121" y="54"/>
                    <a:pt x="121" y="54"/>
                    <a:pt x="121" y="54"/>
                  </a:cubicBezTo>
                  <a:cubicBezTo>
                    <a:pt x="119" y="54"/>
                    <a:pt x="118" y="54"/>
                    <a:pt x="117" y="54"/>
                  </a:cubicBezTo>
                  <a:lnTo>
                    <a:pt x="120" y="55"/>
                  </a:lnTo>
                  <a:close/>
                  <a:moveTo>
                    <a:pt x="287" y="140"/>
                  </a:moveTo>
                  <a:cubicBezTo>
                    <a:pt x="286" y="138"/>
                    <a:pt x="286" y="138"/>
                    <a:pt x="286" y="138"/>
                  </a:cubicBezTo>
                  <a:cubicBezTo>
                    <a:pt x="279" y="123"/>
                    <a:pt x="279" y="123"/>
                    <a:pt x="279" y="123"/>
                  </a:cubicBezTo>
                  <a:cubicBezTo>
                    <a:pt x="258" y="83"/>
                    <a:pt x="244" y="44"/>
                    <a:pt x="217" y="6"/>
                  </a:cubicBezTo>
                  <a:cubicBezTo>
                    <a:pt x="176" y="0"/>
                    <a:pt x="131" y="19"/>
                    <a:pt x="121" y="54"/>
                  </a:cubicBezTo>
                  <a:cubicBezTo>
                    <a:pt x="123" y="54"/>
                    <a:pt x="126" y="54"/>
                    <a:pt x="129" y="54"/>
                  </a:cubicBezTo>
                  <a:cubicBezTo>
                    <a:pt x="140" y="24"/>
                    <a:pt x="178" y="10"/>
                    <a:pt x="216" y="14"/>
                  </a:cubicBezTo>
                  <a:cubicBezTo>
                    <a:pt x="217" y="16"/>
                    <a:pt x="217" y="16"/>
                    <a:pt x="217" y="16"/>
                  </a:cubicBezTo>
                  <a:cubicBezTo>
                    <a:pt x="220" y="23"/>
                    <a:pt x="220" y="23"/>
                    <a:pt x="220" y="23"/>
                  </a:cubicBezTo>
                  <a:cubicBezTo>
                    <a:pt x="227" y="37"/>
                    <a:pt x="227" y="37"/>
                    <a:pt x="227" y="37"/>
                  </a:cubicBezTo>
                  <a:cubicBezTo>
                    <a:pt x="240" y="65"/>
                    <a:pt x="240" y="65"/>
                    <a:pt x="240" y="65"/>
                  </a:cubicBezTo>
                  <a:cubicBezTo>
                    <a:pt x="249" y="84"/>
                    <a:pt x="258" y="103"/>
                    <a:pt x="268" y="122"/>
                  </a:cubicBezTo>
                  <a:cubicBezTo>
                    <a:pt x="274" y="137"/>
                    <a:pt x="274" y="137"/>
                    <a:pt x="274" y="137"/>
                  </a:cubicBezTo>
                  <a:cubicBezTo>
                    <a:pt x="275" y="137"/>
                    <a:pt x="275" y="137"/>
                    <a:pt x="275" y="137"/>
                  </a:cubicBezTo>
                  <a:cubicBezTo>
                    <a:pt x="264" y="137"/>
                    <a:pt x="253" y="139"/>
                    <a:pt x="243" y="141"/>
                  </a:cubicBezTo>
                  <a:cubicBezTo>
                    <a:pt x="222" y="146"/>
                    <a:pt x="200" y="156"/>
                    <a:pt x="187" y="176"/>
                  </a:cubicBezTo>
                  <a:cubicBezTo>
                    <a:pt x="186" y="178"/>
                    <a:pt x="185" y="180"/>
                    <a:pt x="184" y="182"/>
                  </a:cubicBezTo>
                  <a:cubicBezTo>
                    <a:pt x="179" y="181"/>
                    <a:pt x="174" y="180"/>
                    <a:pt x="169" y="180"/>
                  </a:cubicBezTo>
                  <a:cubicBezTo>
                    <a:pt x="158" y="179"/>
                    <a:pt x="148" y="181"/>
                    <a:pt x="138" y="185"/>
                  </a:cubicBezTo>
                  <a:cubicBezTo>
                    <a:pt x="119" y="193"/>
                    <a:pt x="104" y="206"/>
                    <a:pt x="93" y="220"/>
                  </a:cubicBezTo>
                  <a:cubicBezTo>
                    <a:pt x="90" y="223"/>
                    <a:pt x="88" y="227"/>
                    <a:pt x="86" y="230"/>
                  </a:cubicBezTo>
                  <a:cubicBezTo>
                    <a:pt x="83" y="224"/>
                    <a:pt x="80" y="219"/>
                    <a:pt x="77" y="214"/>
                  </a:cubicBezTo>
                  <a:cubicBezTo>
                    <a:pt x="69" y="201"/>
                    <a:pt x="63" y="189"/>
                    <a:pt x="57" y="179"/>
                  </a:cubicBezTo>
                  <a:cubicBezTo>
                    <a:pt x="45" y="159"/>
                    <a:pt x="37" y="144"/>
                    <a:pt x="33" y="138"/>
                  </a:cubicBezTo>
                  <a:cubicBezTo>
                    <a:pt x="1" y="84"/>
                    <a:pt x="14" y="119"/>
                    <a:pt x="24" y="143"/>
                  </a:cubicBezTo>
                  <a:cubicBezTo>
                    <a:pt x="25" y="146"/>
                    <a:pt x="32" y="158"/>
                    <a:pt x="42" y="176"/>
                  </a:cubicBezTo>
                  <a:cubicBezTo>
                    <a:pt x="48" y="186"/>
                    <a:pt x="54" y="197"/>
                    <a:pt x="61" y="209"/>
                  </a:cubicBezTo>
                  <a:cubicBezTo>
                    <a:pt x="65" y="216"/>
                    <a:pt x="68" y="222"/>
                    <a:pt x="72" y="229"/>
                  </a:cubicBezTo>
                  <a:cubicBezTo>
                    <a:pt x="78" y="240"/>
                    <a:pt x="78" y="240"/>
                    <a:pt x="78" y="240"/>
                  </a:cubicBezTo>
                  <a:cubicBezTo>
                    <a:pt x="80" y="243"/>
                    <a:pt x="80" y="243"/>
                    <a:pt x="80" y="243"/>
                  </a:cubicBezTo>
                  <a:cubicBezTo>
                    <a:pt x="80" y="243"/>
                    <a:pt x="80" y="243"/>
                    <a:pt x="80" y="243"/>
                  </a:cubicBezTo>
                  <a:cubicBezTo>
                    <a:pt x="80" y="244"/>
                    <a:pt x="80" y="244"/>
                    <a:pt x="80" y="244"/>
                  </a:cubicBezTo>
                  <a:cubicBezTo>
                    <a:pt x="100" y="244"/>
                    <a:pt x="86" y="244"/>
                    <a:pt x="90" y="244"/>
                  </a:cubicBezTo>
                  <a:cubicBezTo>
                    <a:pt x="90" y="243"/>
                    <a:pt x="90" y="243"/>
                    <a:pt x="90" y="243"/>
                  </a:cubicBezTo>
                  <a:cubicBezTo>
                    <a:pt x="91" y="242"/>
                    <a:pt x="91" y="242"/>
                    <a:pt x="91" y="242"/>
                  </a:cubicBezTo>
                  <a:cubicBezTo>
                    <a:pt x="95" y="237"/>
                    <a:pt x="95" y="237"/>
                    <a:pt x="95" y="237"/>
                  </a:cubicBezTo>
                  <a:cubicBezTo>
                    <a:pt x="104" y="223"/>
                    <a:pt x="116" y="209"/>
                    <a:pt x="132" y="200"/>
                  </a:cubicBezTo>
                  <a:cubicBezTo>
                    <a:pt x="140" y="196"/>
                    <a:pt x="149" y="193"/>
                    <a:pt x="158" y="191"/>
                  </a:cubicBezTo>
                  <a:cubicBezTo>
                    <a:pt x="163" y="191"/>
                    <a:pt x="168" y="191"/>
                    <a:pt x="172" y="191"/>
                  </a:cubicBezTo>
                  <a:cubicBezTo>
                    <a:pt x="175" y="192"/>
                    <a:pt x="177" y="192"/>
                    <a:pt x="179" y="192"/>
                  </a:cubicBezTo>
                  <a:cubicBezTo>
                    <a:pt x="183" y="193"/>
                    <a:pt x="183" y="193"/>
                    <a:pt x="183" y="193"/>
                  </a:cubicBezTo>
                  <a:cubicBezTo>
                    <a:pt x="184" y="194"/>
                    <a:pt x="184" y="194"/>
                    <a:pt x="184" y="194"/>
                  </a:cubicBezTo>
                  <a:cubicBezTo>
                    <a:pt x="185" y="194"/>
                    <a:pt x="185" y="194"/>
                    <a:pt x="185" y="194"/>
                  </a:cubicBezTo>
                  <a:cubicBezTo>
                    <a:pt x="185" y="194"/>
                    <a:pt x="185" y="194"/>
                    <a:pt x="185" y="194"/>
                  </a:cubicBezTo>
                  <a:cubicBezTo>
                    <a:pt x="179" y="197"/>
                    <a:pt x="194" y="190"/>
                    <a:pt x="192" y="191"/>
                  </a:cubicBezTo>
                  <a:cubicBezTo>
                    <a:pt x="193" y="190"/>
                    <a:pt x="193" y="190"/>
                    <a:pt x="193" y="190"/>
                  </a:cubicBezTo>
                  <a:cubicBezTo>
                    <a:pt x="199" y="172"/>
                    <a:pt x="218" y="160"/>
                    <a:pt x="238" y="154"/>
                  </a:cubicBezTo>
                  <a:cubicBezTo>
                    <a:pt x="248" y="150"/>
                    <a:pt x="258" y="149"/>
                    <a:pt x="269" y="148"/>
                  </a:cubicBezTo>
                  <a:cubicBezTo>
                    <a:pt x="277" y="147"/>
                    <a:pt x="277" y="147"/>
                    <a:pt x="277" y="147"/>
                  </a:cubicBezTo>
                  <a:cubicBezTo>
                    <a:pt x="281" y="147"/>
                    <a:pt x="281" y="147"/>
                    <a:pt x="281" y="147"/>
                  </a:cubicBezTo>
                  <a:cubicBezTo>
                    <a:pt x="282" y="147"/>
                    <a:pt x="282" y="147"/>
                    <a:pt x="282" y="147"/>
                  </a:cubicBezTo>
                  <a:cubicBezTo>
                    <a:pt x="283" y="147"/>
                    <a:pt x="283" y="147"/>
                    <a:pt x="283" y="147"/>
                  </a:cubicBezTo>
                  <a:cubicBezTo>
                    <a:pt x="283" y="147"/>
                    <a:pt x="283" y="147"/>
                    <a:pt x="283" y="147"/>
                  </a:cubicBezTo>
                  <a:cubicBezTo>
                    <a:pt x="292" y="133"/>
                    <a:pt x="285" y="143"/>
                    <a:pt x="287" y="140"/>
                  </a:cubicBezTo>
                  <a:close/>
                  <a:moveTo>
                    <a:pt x="182" y="172"/>
                  </a:moveTo>
                  <a:cubicBezTo>
                    <a:pt x="183" y="167"/>
                    <a:pt x="129" y="67"/>
                    <a:pt x="129" y="67"/>
                  </a:cubicBezTo>
                  <a:cubicBezTo>
                    <a:pt x="126" y="62"/>
                    <a:pt x="125" y="65"/>
                    <a:pt x="124" y="70"/>
                  </a:cubicBezTo>
                  <a:cubicBezTo>
                    <a:pt x="123" y="74"/>
                    <a:pt x="168" y="167"/>
                    <a:pt x="173" y="176"/>
                  </a:cubicBezTo>
                  <a:cubicBezTo>
                    <a:pt x="178" y="185"/>
                    <a:pt x="181" y="177"/>
                    <a:pt x="182" y="17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5" name="Grupa 25"/>
          <p:cNvGrpSpPr/>
          <p:nvPr/>
        </p:nvGrpSpPr>
        <p:grpSpPr>
          <a:xfrm>
            <a:off x="4189441" y="2949334"/>
            <a:ext cx="2272913" cy="1412466"/>
            <a:chOff x="5856288" y="1041401"/>
            <a:chExt cx="2058987" cy="1279525"/>
          </a:xfrm>
          <a:solidFill>
            <a:srgbClr val="6D6E71"/>
          </a:solidFill>
        </p:grpSpPr>
        <p:sp>
          <p:nvSpPr>
            <p:cNvPr id="106" name="Freeform 32"/>
            <p:cNvSpPr>
              <a:spLocks/>
            </p:cNvSpPr>
            <p:nvPr/>
          </p:nvSpPr>
          <p:spPr bwMode="auto">
            <a:xfrm>
              <a:off x="7059613" y="1071563"/>
              <a:ext cx="787400" cy="858838"/>
            </a:xfrm>
            <a:custGeom>
              <a:avLst/>
              <a:gdLst/>
              <a:ahLst/>
              <a:cxnLst>
                <a:cxn ang="0">
                  <a:pos x="198" y="106"/>
                </a:cxn>
                <a:cxn ang="0">
                  <a:pos x="96" y="161"/>
                </a:cxn>
                <a:cxn ang="0">
                  <a:pos x="85" y="120"/>
                </a:cxn>
                <a:cxn ang="0">
                  <a:pos x="137" y="59"/>
                </a:cxn>
                <a:cxn ang="0">
                  <a:pos x="150" y="67"/>
                </a:cxn>
                <a:cxn ang="0">
                  <a:pos x="137" y="115"/>
                </a:cxn>
                <a:cxn ang="0">
                  <a:pos x="162" y="119"/>
                </a:cxn>
                <a:cxn ang="0">
                  <a:pos x="184" y="105"/>
                </a:cxn>
                <a:cxn ang="0">
                  <a:pos x="193" y="82"/>
                </a:cxn>
                <a:cxn ang="0">
                  <a:pos x="180" y="75"/>
                </a:cxn>
                <a:cxn ang="0">
                  <a:pos x="182" y="19"/>
                </a:cxn>
                <a:cxn ang="0">
                  <a:pos x="148" y="28"/>
                </a:cxn>
                <a:cxn ang="0">
                  <a:pos x="109" y="33"/>
                </a:cxn>
                <a:cxn ang="0">
                  <a:pos x="65" y="58"/>
                </a:cxn>
                <a:cxn ang="0">
                  <a:pos x="84" y="9"/>
                </a:cxn>
                <a:cxn ang="0">
                  <a:pos x="28" y="24"/>
                </a:cxn>
                <a:cxn ang="0">
                  <a:pos x="17" y="30"/>
                </a:cxn>
                <a:cxn ang="0">
                  <a:pos x="21" y="58"/>
                </a:cxn>
                <a:cxn ang="0">
                  <a:pos x="11" y="87"/>
                </a:cxn>
                <a:cxn ang="0">
                  <a:pos x="14" y="118"/>
                </a:cxn>
                <a:cxn ang="0">
                  <a:pos x="25" y="116"/>
                </a:cxn>
                <a:cxn ang="0">
                  <a:pos x="49" y="115"/>
                </a:cxn>
                <a:cxn ang="0">
                  <a:pos x="21" y="163"/>
                </a:cxn>
                <a:cxn ang="0">
                  <a:pos x="42" y="168"/>
                </a:cxn>
                <a:cxn ang="0">
                  <a:pos x="68" y="179"/>
                </a:cxn>
                <a:cxn ang="0">
                  <a:pos x="81" y="199"/>
                </a:cxn>
                <a:cxn ang="0">
                  <a:pos x="118" y="220"/>
                </a:cxn>
                <a:cxn ang="0">
                  <a:pos x="143" y="224"/>
                </a:cxn>
                <a:cxn ang="0">
                  <a:pos x="183" y="198"/>
                </a:cxn>
                <a:cxn ang="0">
                  <a:pos x="195" y="176"/>
                </a:cxn>
                <a:cxn ang="0">
                  <a:pos x="178" y="168"/>
                </a:cxn>
                <a:cxn ang="0">
                  <a:pos x="207" y="113"/>
                </a:cxn>
              </a:cxnLst>
              <a:rect l="0" t="0" r="r" b="b"/>
              <a:pathLst>
                <a:path w="210" h="229">
                  <a:moveTo>
                    <a:pt x="207" y="113"/>
                  </a:moveTo>
                  <a:cubicBezTo>
                    <a:pt x="205" y="110"/>
                    <a:pt x="202" y="107"/>
                    <a:pt x="198" y="106"/>
                  </a:cubicBezTo>
                  <a:cubicBezTo>
                    <a:pt x="192" y="104"/>
                    <a:pt x="190" y="105"/>
                    <a:pt x="178" y="113"/>
                  </a:cubicBezTo>
                  <a:cubicBezTo>
                    <a:pt x="135" y="139"/>
                    <a:pt x="110" y="153"/>
                    <a:pt x="96" y="161"/>
                  </a:cubicBezTo>
                  <a:cubicBezTo>
                    <a:pt x="90" y="127"/>
                    <a:pt x="90" y="127"/>
                    <a:pt x="88" y="124"/>
                  </a:cubicBezTo>
                  <a:cubicBezTo>
                    <a:pt x="87" y="122"/>
                    <a:pt x="86" y="121"/>
                    <a:pt x="85" y="120"/>
                  </a:cubicBezTo>
                  <a:cubicBezTo>
                    <a:pt x="97" y="106"/>
                    <a:pt x="110" y="91"/>
                    <a:pt x="121" y="78"/>
                  </a:cubicBezTo>
                  <a:cubicBezTo>
                    <a:pt x="128" y="70"/>
                    <a:pt x="133" y="64"/>
                    <a:pt x="137" y="59"/>
                  </a:cubicBezTo>
                  <a:cubicBezTo>
                    <a:pt x="134" y="72"/>
                    <a:pt x="134" y="72"/>
                    <a:pt x="134" y="72"/>
                  </a:cubicBezTo>
                  <a:cubicBezTo>
                    <a:pt x="140" y="73"/>
                    <a:pt x="144" y="71"/>
                    <a:pt x="150" y="67"/>
                  </a:cubicBezTo>
                  <a:cubicBezTo>
                    <a:pt x="146" y="78"/>
                    <a:pt x="141" y="90"/>
                    <a:pt x="136" y="102"/>
                  </a:cubicBezTo>
                  <a:cubicBezTo>
                    <a:pt x="134" y="106"/>
                    <a:pt x="135" y="111"/>
                    <a:pt x="137" y="115"/>
                  </a:cubicBezTo>
                  <a:cubicBezTo>
                    <a:pt x="139" y="118"/>
                    <a:pt x="143" y="121"/>
                    <a:pt x="147" y="122"/>
                  </a:cubicBezTo>
                  <a:cubicBezTo>
                    <a:pt x="152" y="123"/>
                    <a:pt x="155" y="122"/>
                    <a:pt x="162" y="119"/>
                  </a:cubicBezTo>
                  <a:cubicBezTo>
                    <a:pt x="165" y="117"/>
                    <a:pt x="169" y="114"/>
                    <a:pt x="174" y="111"/>
                  </a:cubicBezTo>
                  <a:cubicBezTo>
                    <a:pt x="177" y="109"/>
                    <a:pt x="182" y="106"/>
                    <a:pt x="184" y="105"/>
                  </a:cubicBezTo>
                  <a:cubicBezTo>
                    <a:pt x="185" y="104"/>
                    <a:pt x="186" y="104"/>
                    <a:pt x="188" y="103"/>
                  </a:cubicBezTo>
                  <a:cubicBezTo>
                    <a:pt x="195" y="99"/>
                    <a:pt x="197" y="90"/>
                    <a:pt x="193" y="82"/>
                  </a:cubicBezTo>
                  <a:cubicBezTo>
                    <a:pt x="191" y="79"/>
                    <a:pt x="187" y="76"/>
                    <a:pt x="183" y="75"/>
                  </a:cubicBezTo>
                  <a:cubicBezTo>
                    <a:pt x="182" y="75"/>
                    <a:pt x="181" y="75"/>
                    <a:pt x="180" y="75"/>
                  </a:cubicBezTo>
                  <a:cubicBezTo>
                    <a:pt x="196" y="34"/>
                    <a:pt x="195" y="32"/>
                    <a:pt x="192" y="26"/>
                  </a:cubicBezTo>
                  <a:cubicBezTo>
                    <a:pt x="190" y="22"/>
                    <a:pt x="186" y="19"/>
                    <a:pt x="182" y="19"/>
                  </a:cubicBezTo>
                  <a:cubicBezTo>
                    <a:pt x="175" y="17"/>
                    <a:pt x="171" y="18"/>
                    <a:pt x="150" y="31"/>
                  </a:cubicBezTo>
                  <a:cubicBezTo>
                    <a:pt x="150" y="30"/>
                    <a:pt x="149" y="29"/>
                    <a:pt x="148" y="28"/>
                  </a:cubicBezTo>
                  <a:cubicBezTo>
                    <a:pt x="146" y="25"/>
                    <a:pt x="143" y="22"/>
                    <a:pt x="139" y="21"/>
                  </a:cubicBezTo>
                  <a:cubicBezTo>
                    <a:pt x="133" y="19"/>
                    <a:pt x="133" y="19"/>
                    <a:pt x="109" y="33"/>
                  </a:cubicBezTo>
                  <a:cubicBezTo>
                    <a:pt x="98" y="39"/>
                    <a:pt x="84" y="48"/>
                    <a:pt x="69" y="56"/>
                  </a:cubicBezTo>
                  <a:cubicBezTo>
                    <a:pt x="68" y="57"/>
                    <a:pt x="67" y="58"/>
                    <a:pt x="65" y="58"/>
                  </a:cubicBezTo>
                  <a:cubicBezTo>
                    <a:pt x="66" y="58"/>
                    <a:pt x="66" y="58"/>
                    <a:pt x="66" y="57"/>
                  </a:cubicBezTo>
                  <a:cubicBezTo>
                    <a:pt x="86" y="25"/>
                    <a:pt x="90" y="18"/>
                    <a:pt x="84" y="9"/>
                  </a:cubicBezTo>
                  <a:cubicBezTo>
                    <a:pt x="82" y="5"/>
                    <a:pt x="79" y="3"/>
                    <a:pt x="74" y="2"/>
                  </a:cubicBezTo>
                  <a:cubicBezTo>
                    <a:pt x="66" y="0"/>
                    <a:pt x="60" y="3"/>
                    <a:pt x="28" y="24"/>
                  </a:cubicBezTo>
                  <a:cubicBezTo>
                    <a:pt x="25" y="26"/>
                    <a:pt x="21" y="28"/>
                    <a:pt x="19" y="29"/>
                  </a:cubicBezTo>
                  <a:cubicBezTo>
                    <a:pt x="18" y="30"/>
                    <a:pt x="18" y="30"/>
                    <a:pt x="17" y="30"/>
                  </a:cubicBezTo>
                  <a:cubicBezTo>
                    <a:pt x="10" y="35"/>
                    <a:pt x="7" y="44"/>
                    <a:pt x="12" y="51"/>
                  </a:cubicBezTo>
                  <a:cubicBezTo>
                    <a:pt x="14" y="55"/>
                    <a:pt x="17" y="57"/>
                    <a:pt x="21" y="58"/>
                  </a:cubicBezTo>
                  <a:cubicBezTo>
                    <a:pt x="25" y="59"/>
                    <a:pt x="27" y="59"/>
                    <a:pt x="30" y="58"/>
                  </a:cubicBezTo>
                  <a:cubicBezTo>
                    <a:pt x="25" y="66"/>
                    <a:pt x="18" y="75"/>
                    <a:pt x="11" y="87"/>
                  </a:cubicBezTo>
                  <a:cubicBezTo>
                    <a:pt x="3" y="98"/>
                    <a:pt x="0" y="103"/>
                    <a:pt x="5" y="111"/>
                  </a:cubicBezTo>
                  <a:cubicBezTo>
                    <a:pt x="7" y="114"/>
                    <a:pt x="10" y="117"/>
                    <a:pt x="14" y="118"/>
                  </a:cubicBezTo>
                  <a:cubicBezTo>
                    <a:pt x="18" y="119"/>
                    <a:pt x="22" y="118"/>
                    <a:pt x="25" y="116"/>
                  </a:cubicBezTo>
                  <a:cubicBezTo>
                    <a:pt x="25" y="116"/>
                    <a:pt x="25" y="116"/>
                    <a:pt x="25" y="116"/>
                  </a:cubicBezTo>
                  <a:cubicBezTo>
                    <a:pt x="39" y="108"/>
                    <a:pt x="55" y="99"/>
                    <a:pt x="71" y="90"/>
                  </a:cubicBezTo>
                  <a:cubicBezTo>
                    <a:pt x="63" y="100"/>
                    <a:pt x="55" y="108"/>
                    <a:pt x="49" y="115"/>
                  </a:cubicBezTo>
                  <a:cubicBezTo>
                    <a:pt x="42" y="124"/>
                    <a:pt x="35" y="131"/>
                    <a:pt x="30" y="136"/>
                  </a:cubicBezTo>
                  <a:cubicBezTo>
                    <a:pt x="21" y="147"/>
                    <a:pt x="16" y="153"/>
                    <a:pt x="21" y="163"/>
                  </a:cubicBezTo>
                  <a:cubicBezTo>
                    <a:pt x="23" y="166"/>
                    <a:pt x="27" y="169"/>
                    <a:pt x="30" y="170"/>
                  </a:cubicBezTo>
                  <a:cubicBezTo>
                    <a:pt x="34" y="171"/>
                    <a:pt x="39" y="170"/>
                    <a:pt x="42" y="168"/>
                  </a:cubicBezTo>
                  <a:cubicBezTo>
                    <a:pt x="50" y="164"/>
                    <a:pt x="58" y="159"/>
                    <a:pt x="64" y="155"/>
                  </a:cubicBezTo>
                  <a:cubicBezTo>
                    <a:pt x="66" y="164"/>
                    <a:pt x="68" y="173"/>
                    <a:pt x="68" y="179"/>
                  </a:cubicBezTo>
                  <a:cubicBezTo>
                    <a:pt x="70" y="189"/>
                    <a:pt x="70" y="189"/>
                    <a:pt x="72" y="191"/>
                  </a:cubicBezTo>
                  <a:cubicBezTo>
                    <a:pt x="74" y="195"/>
                    <a:pt x="77" y="198"/>
                    <a:pt x="81" y="199"/>
                  </a:cubicBezTo>
                  <a:cubicBezTo>
                    <a:pt x="87" y="200"/>
                    <a:pt x="89" y="201"/>
                    <a:pt x="139" y="172"/>
                  </a:cubicBezTo>
                  <a:cubicBezTo>
                    <a:pt x="112" y="210"/>
                    <a:pt x="114" y="213"/>
                    <a:pt x="118" y="220"/>
                  </a:cubicBezTo>
                  <a:cubicBezTo>
                    <a:pt x="120" y="224"/>
                    <a:pt x="124" y="226"/>
                    <a:pt x="128" y="227"/>
                  </a:cubicBezTo>
                  <a:cubicBezTo>
                    <a:pt x="133" y="229"/>
                    <a:pt x="136" y="228"/>
                    <a:pt x="143" y="224"/>
                  </a:cubicBezTo>
                  <a:cubicBezTo>
                    <a:pt x="147" y="222"/>
                    <a:pt x="152" y="218"/>
                    <a:pt x="160" y="213"/>
                  </a:cubicBezTo>
                  <a:cubicBezTo>
                    <a:pt x="167" y="208"/>
                    <a:pt x="178" y="201"/>
                    <a:pt x="183" y="198"/>
                  </a:cubicBezTo>
                  <a:cubicBezTo>
                    <a:pt x="186" y="198"/>
                    <a:pt x="188" y="197"/>
                    <a:pt x="190" y="196"/>
                  </a:cubicBezTo>
                  <a:cubicBezTo>
                    <a:pt x="197" y="192"/>
                    <a:pt x="199" y="183"/>
                    <a:pt x="195" y="176"/>
                  </a:cubicBezTo>
                  <a:cubicBezTo>
                    <a:pt x="193" y="172"/>
                    <a:pt x="189" y="169"/>
                    <a:pt x="185" y="168"/>
                  </a:cubicBezTo>
                  <a:cubicBezTo>
                    <a:pt x="183" y="168"/>
                    <a:pt x="181" y="168"/>
                    <a:pt x="178" y="168"/>
                  </a:cubicBezTo>
                  <a:cubicBezTo>
                    <a:pt x="187" y="156"/>
                    <a:pt x="196" y="143"/>
                    <a:pt x="206" y="130"/>
                  </a:cubicBezTo>
                  <a:cubicBezTo>
                    <a:pt x="210" y="125"/>
                    <a:pt x="210" y="118"/>
                    <a:pt x="207" y="113"/>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33"/>
            <p:cNvSpPr>
              <a:spLocks noEditPoints="1"/>
            </p:cNvSpPr>
            <p:nvPr/>
          </p:nvSpPr>
          <p:spPr bwMode="auto">
            <a:xfrm>
              <a:off x="7023100" y="1041401"/>
              <a:ext cx="892175" cy="900113"/>
            </a:xfrm>
            <a:custGeom>
              <a:avLst/>
              <a:gdLst/>
              <a:ahLst/>
              <a:cxnLst>
                <a:cxn ang="0">
                  <a:pos x="166" y="133"/>
                </a:cxn>
                <a:cxn ang="0">
                  <a:pos x="114" y="88"/>
                </a:cxn>
                <a:cxn ang="0">
                  <a:pos x="238" y="129"/>
                </a:cxn>
                <a:cxn ang="0">
                  <a:pos x="204" y="157"/>
                </a:cxn>
                <a:cxn ang="0">
                  <a:pos x="174" y="211"/>
                </a:cxn>
                <a:cxn ang="0">
                  <a:pos x="152" y="206"/>
                </a:cxn>
                <a:cxn ang="0">
                  <a:pos x="98" y="233"/>
                </a:cxn>
                <a:cxn ang="0">
                  <a:pos x="80" y="203"/>
                </a:cxn>
                <a:cxn ang="0">
                  <a:pos x="45" y="212"/>
                </a:cxn>
                <a:cxn ang="0">
                  <a:pos x="28" y="169"/>
                </a:cxn>
                <a:cxn ang="0">
                  <a:pos x="2" y="129"/>
                </a:cxn>
                <a:cxn ang="0">
                  <a:pos x="33" y="87"/>
                </a:cxn>
                <a:cxn ang="0">
                  <a:pos x="28" y="45"/>
                </a:cxn>
                <a:cxn ang="0">
                  <a:pos x="78" y="35"/>
                </a:cxn>
                <a:cxn ang="0">
                  <a:pos x="89" y="28"/>
                </a:cxn>
                <a:cxn ang="0">
                  <a:pos x="129" y="2"/>
                </a:cxn>
                <a:cxn ang="0">
                  <a:pos x="158" y="37"/>
                </a:cxn>
                <a:cxn ang="0">
                  <a:pos x="195" y="31"/>
                </a:cxn>
                <a:cxn ang="0">
                  <a:pos x="203" y="88"/>
                </a:cxn>
                <a:cxn ang="0">
                  <a:pos x="198" y="95"/>
                </a:cxn>
                <a:cxn ang="0">
                  <a:pos x="203" y="55"/>
                </a:cxn>
                <a:cxn ang="0">
                  <a:pos x="168" y="43"/>
                </a:cxn>
                <a:cxn ang="0">
                  <a:pos x="143" y="43"/>
                </a:cxn>
                <a:cxn ang="0">
                  <a:pos x="141" y="41"/>
                </a:cxn>
                <a:cxn ang="0">
                  <a:pos x="138" y="37"/>
                </a:cxn>
                <a:cxn ang="0">
                  <a:pos x="103" y="27"/>
                </a:cxn>
                <a:cxn ang="0">
                  <a:pos x="96" y="44"/>
                </a:cxn>
                <a:cxn ang="0">
                  <a:pos x="70" y="46"/>
                </a:cxn>
                <a:cxn ang="0">
                  <a:pos x="51" y="72"/>
                </a:cxn>
                <a:cxn ang="0">
                  <a:pos x="52" y="81"/>
                </a:cxn>
                <a:cxn ang="0">
                  <a:pos x="33" y="103"/>
                </a:cxn>
                <a:cxn ang="0">
                  <a:pos x="36" y="133"/>
                </a:cxn>
                <a:cxn ang="0">
                  <a:pos x="46" y="139"/>
                </a:cxn>
                <a:cxn ang="0">
                  <a:pos x="47" y="173"/>
                </a:cxn>
                <a:cxn ang="0">
                  <a:pos x="84" y="186"/>
                </a:cxn>
                <a:cxn ang="0">
                  <a:pos x="87" y="187"/>
                </a:cxn>
                <a:cxn ang="0">
                  <a:pos x="110" y="220"/>
                </a:cxn>
                <a:cxn ang="0">
                  <a:pos x="135" y="201"/>
                </a:cxn>
                <a:cxn ang="0">
                  <a:pos x="143" y="190"/>
                </a:cxn>
                <a:cxn ang="0">
                  <a:pos x="154" y="186"/>
                </a:cxn>
                <a:cxn ang="0">
                  <a:pos x="163" y="184"/>
                </a:cxn>
                <a:cxn ang="0">
                  <a:pos x="185" y="196"/>
                </a:cxn>
                <a:cxn ang="0">
                  <a:pos x="188" y="164"/>
                </a:cxn>
                <a:cxn ang="0">
                  <a:pos x="191" y="142"/>
                </a:cxn>
                <a:cxn ang="0">
                  <a:pos x="193" y="139"/>
                </a:cxn>
                <a:cxn ang="0">
                  <a:pos x="224" y="129"/>
                </a:cxn>
                <a:cxn ang="0">
                  <a:pos x="237" y="119"/>
                </a:cxn>
                <a:cxn ang="0">
                  <a:pos x="109" y="220"/>
                </a:cxn>
              </a:cxnLst>
              <a:rect l="0" t="0" r="r" b="b"/>
              <a:pathLst>
                <a:path w="238" h="240">
                  <a:moveTo>
                    <a:pt x="112" y="162"/>
                  </a:moveTo>
                  <a:cubicBezTo>
                    <a:pt x="113" y="161"/>
                    <a:pt x="94" y="162"/>
                    <a:pt x="81" y="141"/>
                  </a:cubicBezTo>
                  <a:cubicBezTo>
                    <a:pt x="65" y="122"/>
                    <a:pt x="76" y="77"/>
                    <a:pt x="114" y="72"/>
                  </a:cubicBezTo>
                  <a:cubicBezTo>
                    <a:pt x="150" y="65"/>
                    <a:pt x="178" y="107"/>
                    <a:pt x="166" y="133"/>
                  </a:cubicBezTo>
                  <a:cubicBezTo>
                    <a:pt x="157" y="161"/>
                    <a:pt x="134" y="166"/>
                    <a:pt x="132" y="165"/>
                  </a:cubicBezTo>
                  <a:cubicBezTo>
                    <a:pt x="120" y="162"/>
                    <a:pt x="113" y="153"/>
                    <a:pt x="128" y="149"/>
                  </a:cubicBezTo>
                  <a:cubicBezTo>
                    <a:pt x="131" y="148"/>
                    <a:pt x="146" y="143"/>
                    <a:pt x="150" y="125"/>
                  </a:cubicBezTo>
                  <a:cubicBezTo>
                    <a:pt x="155" y="108"/>
                    <a:pt x="137" y="83"/>
                    <a:pt x="114" y="88"/>
                  </a:cubicBezTo>
                  <a:cubicBezTo>
                    <a:pt x="91" y="91"/>
                    <a:pt x="81" y="119"/>
                    <a:pt x="90" y="134"/>
                  </a:cubicBezTo>
                  <a:cubicBezTo>
                    <a:pt x="98" y="150"/>
                    <a:pt x="113" y="153"/>
                    <a:pt x="113" y="154"/>
                  </a:cubicBezTo>
                  <a:cubicBezTo>
                    <a:pt x="119" y="159"/>
                    <a:pt x="125" y="163"/>
                    <a:pt x="112" y="162"/>
                  </a:cubicBezTo>
                  <a:close/>
                  <a:moveTo>
                    <a:pt x="238" y="129"/>
                  </a:moveTo>
                  <a:cubicBezTo>
                    <a:pt x="238" y="135"/>
                    <a:pt x="231" y="144"/>
                    <a:pt x="225" y="145"/>
                  </a:cubicBezTo>
                  <a:cubicBezTo>
                    <a:pt x="219" y="146"/>
                    <a:pt x="210" y="146"/>
                    <a:pt x="208" y="147"/>
                  </a:cubicBezTo>
                  <a:cubicBezTo>
                    <a:pt x="208" y="148"/>
                    <a:pt x="208" y="148"/>
                    <a:pt x="208" y="148"/>
                  </a:cubicBezTo>
                  <a:cubicBezTo>
                    <a:pt x="204" y="157"/>
                    <a:pt x="204" y="157"/>
                    <a:pt x="204" y="157"/>
                  </a:cubicBezTo>
                  <a:cubicBezTo>
                    <a:pt x="203" y="155"/>
                    <a:pt x="203" y="157"/>
                    <a:pt x="209" y="162"/>
                  </a:cubicBezTo>
                  <a:cubicBezTo>
                    <a:pt x="212" y="164"/>
                    <a:pt x="226" y="181"/>
                    <a:pt x="214" y="193"/>
                  </a:cubicBezTo>
                  <a:cubicBezTo>
                    <a:pt x="208" y="198"/>
                    <a:pt x="203" y="204"/>
                    <a:pt x="196" y="210"/>
                  </a:cubicBezTo>
                  <a:cubicBezTo>
                    <a:pt x="192" y="216"/>
                    <a:pt x="178" y="216"/>
                    <a:pt x="174" y="211"/>
                  </a:cubicBezTo>
                  <a:cubicBezTo>
                    <a:pt x="170" y="209"/>
                    <a:pt x="164" y="203"/>
                    <a:pt x="163" y="203"/>
                  </a:cubicBezTo>
                  <a:cubicBezTo>
                    <a:pt x="163" y="202"/>
                    <a:pt x="162" y="202"/>
                    <a:pt x="162" y="202"/>
                  </a:cubicBezTo>
                  <a:cubicBezTo>
                    <a:pt x="160" y="203"/>
                    <a:pt x="160" y="203"/>
                    <a:pt x="160" y="203"/>
                  </a:cubicBezTo>
                  <a:cubicBezTo>
                    <a:pt x="152" y="206"/>
                    <a:pt x="152" y="206"/>
                    <a:pt x="152" y="206"/>
                  </a:cubicBezTo>
                  <a:cubicBezTo>
                    <a:pt x="152" y="208"/>
                    <a:pt x="152" y="213"/>
                    <a:pt x="152" y="217"/>
                  </a:cubicBezTo>
                  <a:cubicBezTo>
                    <a:pt x="152" y="222"/>
                    <a:pt x="149" y="236"/>
                    <a:pt x="135" y="237"/>
                  </a:cubicBezTo>
                  <a:cubicBezTo>
                    <a:pt x="120" y="238"/>
                    <a:pt x="120" y="238"/>
                    <a:pt x="120" y="238"/>
                  </a:cubicBezTo>
                  <a:cubicBezTo>
                    <a:pt x="114" y="236"/>
                    <a:pt x="111" y="240"/>
                    <a:pt x="98" y="233"/>
                  </a:cubicBezTo>
                  <a:cubicBezTo>
                    <a:pt x="90" y="224"/>
                    <a:pt x="92" y="217"/>
                    <a:pt x="91" y="211"/>
                  </a:cubicBezTo>
                  <a:cubicBezTo>
                    <a:pt x="91" y="209"/>
                    <a:pt x="91" y="208"/>
                    <a:pt x="90" y="207"/>
                  </a:cubicBezTo>
                  <a:cubicBezTo>
                    <a:pt x="89" y="207"/>
                    <a:pt x="89" y="207"/>
                    <a:pt x="89" y="207"/>
                  </a:cubicBezTo>
                  <a:cubicBezTo>
                    <a:pt x="80" y="203"/>
                    <a:pt x="80" y="203"/>
                    <a:pt x="80" y="203"/>
                  </a:cubicBezTo>
                  <a:cubicBezTo>
                    <a:pt x="80" y="203"/>
                    <a:pt x="80" y="203"/>
                    <a:pt x="80" y="203"/>
                  </a:cubicBezTo>
                  <a:cubicBezTo>
                    <a:pt x="78" y="205"/>
                    <a:pt x="73" y="210"/>
                    <a:pt x="69" y="213"/>
                  </a:cubicBezTo>
                  <a:cubicBezTo>
                    <a:pt x="64" y="216"/>
                    <a:pt x="58" y="217"/>
                    <a:pt x="53" y="216"/>
                  </a:cubicBezTo>
                  <a:cubicBezTo>
                    <a:pt x="52" y="217"/>
                    <a:pt x="45" y="212"/>
                    <a:pt x="45" y="212"/>
                  </a:cubicBezTo>
                  <a:cubicBezTo>
                    <a:pt x="42" y="209"/>
                    <a:pt x="42" y="209"/>
                    <a:pt x="42" y="209"/>
                  </a:cubicBezTo>
                  <a:cubicBezTo>
                    <a:pt x="38" y="204"/>
                    <a:pt x="34" y="200"/>
                    <a:pt x="30" y="196"/>
                  </a:cubicBezTo>
                  <a:cubicBezTo>
                    <a:pt x="28" y="195"/>
                    <a:pt x="23" y="189"/>
                    <a:pt x="23" y="182"/>
                  </a:cubicBezTo>
                  <a:cubicBezTo>
                    <a:pt x="23" y="176"/>
                    <a:pt x="27" y="172"/>
                    <a:pt x="28" y="169"/>
                  </a:cubicBezTo>
                  <a:cubicBezTo>
                    <a:pt x="33" y="164"/>
                    <a:pt x="36" y="161"/>
                    <a:pt x="36" y="159"/>
                  </a:cubicBezTo>
                  <a:cubicBezTo>
                    <a:pt x="36" y="159"/>
                    <a:pt x="33" y="153"/>
                    <a:pt x="32" y="149"/>
                  </a:cubicBezTo>
                  <a:cubicBezTo>
                    <a:pt x="29" y="149"/>
                    <a:pt x="24" y="148"/>
                    <a:pt x="22" y="148"/>
                  </a:cubicBezTo>
                  <a:cubicBezTo>
                    <a:pt x="15" y="149"/>
                    <a:pt x="0" y="141"/>
                    <a:pt x="2" y="129"/>
                  </a:cubicBezTo>
                  <a:cubicBezTo>
                    <a:pt x="2" y="111"/>
                    <a:pt x="2" y="111"/>
                    <a:pt x="2" y="111"/>
                  </a:cubicBezTo>
                  <a:cubicBezTo>
                    <a:pt x="3" y="108"/>
                    <a:pt x="2" y="106"/>
                    <a:pt x="4" y="98"/>
                  </a:cubicBezTo>
                  <a:cubicBezTo>
                    <a:pt x="7" y="93"/>
                    <a:pt x="14" y="90"/>
                    <a:pt x="17" y="89"/>
                  </a:cubicBezTo>
                  <a:cubicBezTo>
                    <a:pt x="25" y="88"/>
                    <a:pt x="32" y="89"/>
                    <a:pt x="33" y="87"/>
                  </a:cubicBezTo>
                  <a:cubicBezTo>
                    <a:pt x="34" y="85"/>
                    <a:pt x="34" y="85"/>
                    <a:pt x="34" y="85"/>
                  </a:cubicBezTo>
                  <a:cubicBezTo>
                    <a:pt x="37" y="78"/>
                    <a:pt x="37" y="78"/>
                    <a:pt x="37" y="78"/>
                  </a:cubicBezTo>
                  <a:cubicBezTo>
                    <a:pt x="36" y="76"/>
                    <a:pt x="33" y="73"/>
                    <a:pt x="31" y="71"/>
                  </a:cubicBezTo>
                  <a:cubicBezTo>
                    <a:pt x="27" y="69"/>
                    <a:pt x="19" y="54"/>
                    <a:pt x="28" y="45"/>
                  </a:cubicBezTo>
                  <a:cubicBezTo>
                    <a:pt x="41" y="32"/>
                    <a:pt x="41" y="32"/>
                    <a:pt x="41" y="32"/>
                  </a:cubicBezTo>
                  <a:cubicBezTo>
                    <a:pt x="43" y="30"/>
                    <a:pt x="45" y="28"/>
                    <a:pt x="48" y="26"/>
                  </a:cubicBezTo>
                  <a:cubicBezTo>
                    <a:pt x="52" y="22"/>
                    <a:pt x="59" y="22"/>
                    <a:pt x="64" y="24"/>
                  </a:cubicBezTo>
                  <a:cubicBezTo>
                    <a:pt x="71" y="27"/>
                    <a:pt x="76" y="33"/>
                    <a:pt x="78" y="35"/>
                  </a:cubicBezTo>
                  <a:cubicBezTo>
                    <a:pt x="78" y="35"/>
                    <a:pt x="80" y="35"/>
                    <a:pt x="81" y="36"/>
                  </a:cubicBezTo>
                  <a:cubicBezTo>
                    <a:pt x="87" y="33"/>
                    <a:pt x="87" y="33"/>
                    <a:pt x="87" y="33"/>
                  </a:cubicBezTo>
                  <a:cubicBezTo>
                    <a:pt x="89" y="32"/>
                    <a:pt x="89" y="32"/>
                    <a:pt x="89" y="32"/>
                  </a:cubicBezTo>
                  <a:cubicBezTo>
                    <a:pt x="89" y="31"/>
                    <a:pt x="89" y="30"/>
                    <a:pt x="89" y="28"/>
                  </a:cubicBezTo>
                  <a:cubicBezTo>
                    <a:pt x="90" y="23"/>
                    <a:pt x="88" y="17"/>
                    <a:pt x="94" y="8"/>
                  </a:cubicBezTo>
                  <a:cubicBezTo>
                    <a:pt x="97" y="5"/>
                    <a:pt x="100" y="2"/>
                    <a:pt x="106" y="2"/>
                  </a:cubicBezTo>
                  <a:cubicBezTo>
                    <a:pt x="114" y="2"/>
                    <a:pt x="114" y="2"/>
                    <a:pt x="114" y="2"/>
                  </a:cubicBezTo>
                  <a:cubicBezTo>
                    <a:pt x="129" y="2"/>
                    <a:pt x="129" y="2"/>
                    <a:pt x="129" y="2"/>
                  </a:cubicBezTo>
                  <a:cubicBezTo>
                    <a:pt x="135" y="0"/>
                    <a:pt x="147" y="10"/>
                    <a:pt x="146" y="16"/>
                  </a:cubicBezTo>
                  <a:cubicBezTo>
                    <a:pt x="148" y="29"/>
                    <a:pt x="147" y="34"/>
                    <a:pt x="152" y="34"/>
                  </a:cubicBezTo>
                  <a:cubicBezTo>
                    <a:pt x="158" y="37"/>
                    <a:pt x="158" y="37"/>
                    <a:pt x="158" y="37"/>
                  </a:cubicBezTo>
                  <a:cubicBezTo>
                    <a:pt x="158" y="37"/>
                    <a:pt x="158" y="37"/>
                    <a:pt x="158" y="37"/>
                  </a:cubicBezTo>
                  <a:cubicBezTo>
                    <a:pt x="160" y="36"/>
                    <a:pt x="163" y="32"/>
                    <a:pt x="166" y="30"/>
                  </a:cubicBezTo>
                  <a:cubicBezTo>
                    <a:pt x="169" y="28"/>
                    <a:pt x="175" y="22"/>
                    <a:pt x="182" y="23"/>
                  </a:cubicBezTo>
                  <a:cubicBezTo>
                    <a:pt x="185" y="23"/>
                    <a:pt x="188" y="23"/>
                    <a:pt x="191" y="27"/>
                  </a:cubicBezTo>
                  <a:cubicBezTo>
                    <a:pt x="195" y="31"/>
                    <a:pt x="195" y="31"/>
                    <a:pt x="195" y="31"/>
                  </a:cubicBezTo>
                  <a:cubicBezTo>
                    <a:pt x="200" y="36"/>
                    <a:pt x="205" y="40"/>
                    <a:pt x="210" y="47"/>
                  </a:cubicBezTo>
                  <a:cubicBezTo>
                    <a:pt x="217" y="59"/>
                    <a:pt x="207" y="66"/>
                    <a:pt x="205" y="70"/>
                  </a:cubicBezTo>
                  <a:cubicBezTo>
                    <a:pt x="200" y="73"/>
                    <a:pt x="200" y="78"/>
                    <a:pt x="198" y="76"/>
                  </a:cubicBezTo>
                  <a:cubicBezTo>
                    <a:pt x="200" y="80"/>
                    <a:pt x="202" y="84"/>
                    <a:pt x="203" y="88"/>
                  </a:cubicBezTo>
                  <a:cubicBezTo>
                    <a:pt x="203" y="89"/>
                    <a:pt x="208" y="90"/>
                    <a:pt x="209" y="90"/>
                  </a:cubicBezTo>
                  <a:cubicBezTo>
                    <a:pt x="220" y="90"/>
                    <a:pt x="231" y="98"/>
                    <a:pt x="228" y="102"/>
                  </a:cubicBezTo>
                  <a:cubicBezTo>
                    <a:pt x="226" y="105"/>
                    <a:pt x="230" y="96"/>
                    <a:pt x="208" y="98"/>
                  </a:cubicBezTo>
                  <a:cubicBezTo>
                    <a:pt x="209" y="97"/>
                    <a:pt x="205" y="99"/>
                    <a:pt x="198" y="95"/>
                  </a:cubicBezTo>
                  <a:cubicBezTo>
                    <a:pt x="194" y="90"/>
                    <a:pt x="195" y="88"/>
                    <a:pt x="192" y="84"/>
                  </a:cubicBezTo>
                  <a:cubicBezTo>
                    <a:pt x="192" y="84"/>
                    <a:pt x="189" y="79"/>
                    <a:pt x="190" y="76"/>
                  </a:cubicBezTo>
                  <a:cubicBezTo>
                    <a:pt x="191" y="73"/>
                    <a:pt x="192" y="70"/>
                    <a:pt x="194" y="67"/>
                  </a:cubicBezTo>
                  <a:cubicBezTo>
                    <a:pt x="197" y="63"/>
                    <a:pt x="203" y="58"/>
                    <a:pt x="203" y="55"/>
                  </a:cubicBezTo>
                  <a:cubicBezTo>
                    <a:pt x="203" y="53"/>
                    <a:pt x="196" y="46"/>
                    <a:pt x="191" y="42"/>
                  </a:cubicBezTo>
                  <a:cubicBezTo>
                    <a:pt x="183" y="34"/>
                    <a:pt x="183" y="34"/>
                    <a:pt x="183" y="34"/>
                  </a:cubicBezTo>
                  <a:cubicBezTo>
                    <a:pt x="183" y="34"/>
                    <a:pt x="179" y="33"/>
                    <a:pt x="177" y="35"/>
                  </a:cubicBezTo>
                  <a:cubicBezTo>
                    <a:pt x="174" y="37"/>
                    <a:pt x="171" y="40"/>
                    <a:pt x="168" y="43"/>
                  </a:cubicBezTo>
                  <a:cubicBezTo>
                    <a:pt x="166" y="46"/>
                    <a:pt x="164" y="47"/>
                    <a:pt x="161" y="48"/>
                  </a:cubicBezTo>
                  <a:cubicBezTo>
                    <a:pt x="152" y="48"/>
                    <a:pt x="155" y="47"/>
                    <a:pt x="151" y="46"/>
                  </a:cubicBezTo>
                  <a:cubicBezTo>
                    <a:pt x="145" y="44"/>
                    <a:pt x="145" y="44"/>
                    <a:pt x="145" y="44"/>
                  </a:cubicBezTo>
                  <a:cubicBezTo>
                    <a:pt x="143" y="43"/>
                    <a:pt x="143" y="43"/>
                    <a:pt x="143" y="43"/>
                  </a:cubicBezTo>
                  <a:cubicBezTo>
                    <a:pt x="143" y="43"/>
                    <a:pt x="143" y="43"/>
                    <a:pt x="143" y="43"/>
                  </a:cubicBezTo>
                  <a:cubicBezTo>
                    <a:pt x="142" y="43"/>
                    <a:pt x="142" y="43"/>
                    <a:pt x="142" y="43"/>
                  </a:cubicBezTo>
                  <a:cubicBezTo>
                    <a:pt x="143" y="39"/>
                    <a:pt x="143" y="37"/>
                    <a:pt x="143" y="36"/>
                  </a:cubicBezTo>
                  <a:cubicBezTo>
                    <a:pt x="139" y="49"/>
                    <a:pt x="142" y="38"/>
                    <a:pt x="141" y="41"/>
                  </a:cubicBezTo>
                  <a:cubicBezTo>
                    <a:pt x="141" y="41"/>
                    <a:pt x="141" y="41"/>
                    <a:pt x="141" y="41"/>
                  </a:cubicBezTo>
                  <a:cubicBezTo>
                    <a:pt x="140" y="40"/>
                    <a:pt x="140" y="40"/>
                    <a:pt x="140" y="40"/>
                  </a:cubicBezTo>
                  <a:cubicBezTo>
                    <a:pt x="139" y="39"/>
                    <a:pt x="139" y="39"/>
                    <a:pt x="139" y="39"/>
                  </a:cubicBezTo>
                  <a:cubicBezTo>
                    <a:pt x="138" y="37"/>
                    <a:pt x="138" y="37"/>
                    <a:pt x="138" y="37"/>
                  </a:cubicBezTo>
                  <a:cubicBezTo>
                    <a:pt x="135" y="31"/>
                    <a:pt x="136" y="25"/>
                    <a:pt x="135" y="21"/>
                  </a:cubicBezTo>
                  <a:cubicBezTo>
                    <a:pt x="134" y="16"/>
                    <a:pt x="133" y="14"/>
                    <a:pt x="131" y="15"/>
                  </a:cubicBezTo>
                  <a:cubicBezTo>
                    <a:pt x="127" y="14"/>
                    <a:pt x="121" y="14"/>
                    <a:pt x="116" y="15"/>
                  </a:cubicBezTo>
                  <a:cubicBezTo>
                    <a:pt x="102" y="15"/>
                    <a:pt x="103" y="13"/>
                    <a:pt x="103" y="27"/>
                  </a:cubicBezTo>
                  <a:cubicBezTo>
                    <a:pt x="103" y="30"/>
                    <a:pt x="103" y="34"/>
                    <a:pt x="102" y="37"/>
                  </a:cubicBezTo>
                  <a:cubicBezTo>
                    <a:pt x="100" y="40"/>
                    <a:pt x="100" y="40"/>
                    <a:pt x="100" y="40"/>
                  </a:cubicBezTo>
                  <a:cubicBezTo>
                    <a:pt x="100" y="41"/>
                    <a:pt x="100" y="41"/>
                    <a:pt x="100" y="41"/>
                  </a:cubicBezTo>
                  <a:cubicBezTo>
                    <a:pt x="94" y="46"/>
                    <a:pt x="98" y="43"/>
                    <a:pt x="96" y="44"/>
                  </a:cubicBezTo>
                  <a:cubicBezTo>
                    <a:pt x="95" y="44"/>
                    <a:pt x="95" y="44"/>
                    <a:pt x="95" y="44"/>
                  </a:cubicBezTo>
                  <a:cubicBezTo>
                    <a:pt x="92" y="46"/>
                    <a:pt x="92" y="46"/>
                    <a:pt x="92" y="46"/>
                  </a:cubicBezTo>
                  <a:cubicBezTo>
                    <a:pt x="84" y="49"/>
                    <a:pt x="84" y="49"/>
                    <a:pt x="84" y="49"/>
                  </a:cubicBezTo>
                  <a:cubicBezTo>
                    <a:pt x="75" y="50"/>
                    <a:pt x="75" y="48"/>
                    <a:pt x="70" y="46"/>
                  </a:cubicBezTo>
                  <a:cubicBezTo>
                    <a:pt x="64" y="41"/>
                    <a:pt x="61" y="37"/>
                    <a:pt x="58" y="37"/>
                  </a:cubicBezTo>
                  <a:cubicBezTo>
                    <a:pt x="58" y="35"/>
                    <a:pt x="54" y="39"/>
                    <a:pt x="50" y="44"/>
                  </a:cubicBezTo>
                  <a:cubicBezTo>
                    <a:pt x="40" y="55"/>
                    <a:pt x="33" y="54"/>
                    <a:pt x="44" y="64"/>
                  </a:cubicBezTo>
                  <a:cubicBezTo>
                    <a:pt x="46" y="66"/>
                    <a:pt x="49" y="68"/>
                    <a:pt x="51" y="72"/>
                  </a:cubicBezTo>
                  <a:cubicBezTo>
                    <a:pt x="52" y="73"/>
                    <a:pt x="52" y="73"/>
                    <a:pt x="52" y="73"/>
                  </a:cubicBezTo>
                  <a:cubicBezTo>
                    <a:pt x="52" y="74"/>
                    <a:pt x="52" y="74"/>
                    <a:pt x="52" y="74"/>
                  </a:cubicBezTo>
                  <a:cubicBezTo>
                    <a:pt x="53" y="74"/>
                    <a:pt x="53" y="74"/>
                    <a:pt x="53" y="74"/>
                  </a:cubicBezTo>
                  <a:cubicBezTo>
                    <a:pt x="53" y="73"/>
                    <a:pt x="52" y="86"/>
                    <a:pt x="52" y="81"/>
                  </a:cubicBezTo>
                  <a:cubicBezTo>
                    <a:pt x="51" y="83"/>
                    <a:pt x="51" y="83"/>
                    <a:pt x="51" y="83"/>
                  </a:cubicBezTo>
                  <a:cubicBezTo>
                    <a:pt x="50" y="86"/>
                    <a:pt x="50" y="86"/>
                    <a:pt x="50" y="86"/>
                  </a:cubicBezTo>
                  <a:cubicBezTo>
                    <a:pt x="46" y="94"/>
                    <a:pt x="46" y="94"/>
                    <a:pt x="46" y="94"/>
                  </a:cubicBezTo>
                  <a:cubicBezTo>
                    <a:pt x="41" y="103"/>
                    <a:pt x="38" y="101"/>
                    <a:pt x="33" y="103"/>
                  </a:cubicBezTo>
                  <a:cubicBezTo>
                    <a:pt x="25" y="104"/>
                    <a:pt x="20" y="104"/>
                    <a:pt x="18" y="105"/>
                  </a:cubicBezTo>
                  <a:cubicBezTo>
                    <a:pt x="18" y="104"/>
                    <a:pt x="18" y="112"/>
                    <a:pt x="18" y="118"/>
                  </a:cubicBezTo>
                  <a:cubicBezTo>
                    <a:pt x="20" y="135"/>
                    <a:pt x="13" y="132"/>
                    <a:pt x="30" y="132"/>
                  </a:cubicBezTo>
                  <a:cubicBezTo>
                    <a:pt x="31" y="132"/>
                    <a:pt x="34" y="132"/>
                    <a:pt x="36" y="133"/>
                  </a:cubicBezTo>
                  <a:cubicBezTo>
                    <a:pt x="40" y="134"/>
                    <a:pt x="40" y="134"/>
                    <a:pt x="40" y="134"/>
                  </a:cubicBezTo>
                  <a:cubicBezTo>
                    <a:pt x="41" y="134"/>
                    <a:pt x="41" y="134"/>
                    <a:pt x="41" y="134"/>
                  </a:cubicBezTo>
                  <a:cubicBezTo>
                    <a:pt x="41" y="134"/>
                    <a:pt x="41" y="134"/>
                    <a:pt x="41" y="134"/>
                  </a:cubicBezTo>
                  <a:cubicBezTo>
                    <a:pt x="43" y="136"/>
                    <a:pt x="37" y="129"/>
                    <a:pt x="46" y="139"/>
                  </a:cubicBezTo>
                  <a:cubicBezTo>
                    <a:pt x="46" y="140"/>
                    <a:pt x="46" y="140"/>
                    <a:pt x="46" y="140"/>
                  </a:cubicBezTo>
                  <a:cubicBezTo>
                    <a:pt x="47" y="143"/>
                    <a:pt x="48" y="146"/>
                    <a:pt x="49" y="148"/>
                  </a:cubicBezTo>
                  <a:cubicBezTo>
                    <a:pt x="50" y="153"/>
                    <a:pt x="51" y="148"/>
                    <a:pt x="53" y="161"/>
                  </a:cubicBezTo>
                  <a:cubicBezTo>
                    <a:pt x="52" y="166"/>
                    <a:pt x="50" y="170"/>
                    <a:pt x="47" y="173"/>
                  </a:cubicBezTo>
                  <a:cubicBezTo>
                    <a:pt x="36" y="186"/>
                    <a:pt x="38" y="179"/>
                    <a:pt x="49" y="192"/>
                  </a:cubicBezTo>
                  <a:cubicBezTo>
                    <a:pt x="63" y="202"/>
                    <a:pt x="53" y="202"/>
                    <a:pt x="66" y="192"/>
                  </a:cubicBezTo>
                  <a:cubicBezTo>
                    <a:pt x="68" y="191"/>
                    <a:pt x="73" y="186"/>
                    <a:pt x="77" y="185"/>
                  </a:cubicBezTo>
                  <a:cubicBezTo>
                    <a:pt x="80" y="185"/>
                    <a:pt x="71" y="184"/>
                    <a:pt x="84" y="186"/>
                  </a:cubicBezTo>
                  <a:cubicBezTo>
                    <a:pt x="84" y="186"/>
                    <a:pt x="84" y="186"/>
                    <a:pt x="84" y="186"/>
                  </a:cubicBezTo>
                  <a:cubicBezTo>
                    <a:pt x="84" y="186"/>
                    <a:pt x="84" y="186"/>
                    <a:pt x="84" y="186"/>
                  </a:cubicBezTo>
                  <a:cubicBezTo>
                    <a:pt x="85" y="186"/>
                    <a:pt x="85" y="186"/>
                    <a:pt x="85" y="186"/>
                  </a:cubicBezTo>
                  <a:cubicBezTo>
                    <a:pt x="87" y="187"/>
                    <a:pt x="87" y="187"/>
                    <a:pt x="87" y="187"/>
                  </a:cubicBezTo>
                  <a:cubicBezTo>
                    <a:pt x="91" y="189"/>
                    <a:pt x="91" y="189"/>
                    <a:pt x="91" y="189"/>
                  </a:cubicBezTo>
                  <a:cubicBezTo>
                    <a:pt x="98" y="191"/>
                    <a:pt x="98" y="191"/>
                    <a:pt x="98" y="191"/>
                  </a:cubicBezTo>
                  <a:cubicBezTo>
                    <a:pt x="109" y="199"/>
                    <a:pt x="106" y="200"/>
                    <a:pt x="108" y="205"/>
                  </a:cubicBezTo>
                  <a:cubicBezTo>
                    <a:pt x="109" y="214"/>
                    <a:pt x="109" y="217"/>
                    <a:pt x="110" y="220"/>
                  </a:cubicBezTo>
                  <a:cubicBezTo>
                    <a:pt x="112" y="220"/>
                    <a:pt x="114" y="220"/>
                    <a:pt x="117" y="220"/>
                  </a:cubicBezTo>
                  <a:cubicBezTo>
                    <a:pt x="133" y="220"/>
                    <a:pt x="133" y="220"/>
                    <a:pt x="133" y="220"/>
                  </a:cubicBezTo>
                  <a:cubicBezTo>
                    <a:pt x="133" y="220"/>
                    <a:pt x="134" y="220"/>
                    <a:pt x="134" y="218"/>
                  </a:cubicBezTo>
                  <a:cubicBezTo>
                    <a:pt x="135" y="212"/>
                    <a:pt x="133" y="210"/>
                    <a:pt x="135" y="201"/>
                  </a:cubicBezTo>
                  <a:cubicBezTo>
                    <a:pt x="136" y="199"/>
                    <a:pt x="136" y="197"/>
                    <a:pt x="138" y="195"/>
                  </a:cubicBezTo>
                  <a:cubicBezTo>
                    <a:pt x="138" y="194"/>
                    <a:pt x="138" y="194"/>
                    <a:pt x="138" y="194"/>
                  </a:cubicBezTo>
                  <a:cubicBezTo>
                    <a:pt x="137" y="195"/>
                    <a:pt x="147" y="188"/>
                    <a:pt x="143" y="191"/>
                  </a:cubicBezTo>
                  <a:cubicBezTo>
                    <a:pt x="143" y="190"/>
                    <a:pt x="143" y="190"/>
                    <a:pt x="143" y="190"/>
                  </a:cubicBezTo>
                  <a:cubicBezTo>
                    <a:pt x="144" y="190"/>
                    <a:pt x="144" y="190"/>
                    <a:pt x="144" y="190"/>
                  </a:cubicBezTo>
                  <a:cubicBezTo>
                    <a:pt x="145" y="189"/>
                    <a:pt x="145" y="189"/>
                    <a:pt x="145" y="189"/>
                  </a:cubicBezTo>
                  <a:cubicBezTo>
                    <a:pt x="151" y="187"/>
                    <a:pt x="151" y="187"/>
                    <a:pt x="151" y="187"/>
                  </a:cubicBezTo>
                  <a:cubicBezTo>
                    <a:pt x="154" y="186"/>
                    <a:pt x="154" y="186"/>
                    <a:pt x="154" y="186"/>
                  </a:cubicBezTo>
                  <a:cubicBezTo>
                    <a:pt x="156" y="185"/>
                    <a:pt x="156" y="185"/>
                    <a:pt x="156" y="185"/>
                  </a:cubicBezTo>
                  <a:cubicBezTo>
                    <a:pt x="156" y="185"/>
                    <a:pt x="156" y="185"/>
                    <a:pt x="156" y="185"/>
                  </a:cubicBezTo>
                  <a:cubicBezTo>
                    <a:pt x="165" y="182"/>
                    <a:pt x="159" y="184"/>
                    <a:pt x="161" y="184"/>
                  </a:cubicBezTo>
                  <a:cubicBezTo>
                    <a:pt x="163" y="184"/>
                    <a:pt x="163" y="184"/>
                    <a:pt x="163" y="184"/>
                  </a:cubicBezTo>
                  <a:cubicBezTo>
                    <a:pt x="167" y="184"/>
                    <a:pt x="171" y="186"/>
                    <a:pt x="173" y="188"/>
                  </a:cubicBezTo>
                  <a:cubicBezTo>
                    <a:pt x="180" y="193"/>
                    <a:pt x="180" y="194"/>
                    <a:pt x="184" y="196"/>
                  </a:cubicBezTo>
                  <a:cubicBezTo>
                    <a:pt x="184" y="196"/>
                    <a:pt x="184" y="197"/>
                    <a:pt x="184" y="197"/>
                  </a:cubicBezTo>
                  <a:cubicBezTo>
                    <a:pt x="185" y="197"/>
                    <a:pt x="185" y="196"/>
                    <a:pt x="185" y="196"/>
                  </a:cubicBezTo>
                  <a:cubicBezTo>
                    <a:pt x="188" y="194"/>
                    <a:pt x="191" y="191"/>
                    <a:pt x="193" y="188"/>
                  </a:cubicBezTo>
                  <a:cubicBezTo>
                    <a:pt x="201" y="180"/>
                    <a:pt x="201" y="180"/>
                    <a:pt x="201" y="180"/>
                  </a:cubicBezTo>
                  <a:cubicBezTo>
                    <a:pt x="201" y="180"/>
                    <a:pt x="201" y="179"/>
                    <a:pt x="201" y="180"/>
                  </a:cubicBezTo>
                  <a:cubicBezTo>
                    <a:pt x="199" y="176"/>
                    <a:pt x="194" y="173"/>
                    <a:pt x="188" y="164"/>
                  </a:cubicBezTo>
                  <a:cubicBezTo>
                    <a:pt x="188" y="161"/>
                    <a:pt x="185" y="163"/>
                    <a:pt x="187" y="152"/>
                  </a:cubicBezTo>
                  <a:cubicBezTo>
                    <a:pt x="189" y="149"/>
                    <a:pt x="189" y="149"/>
                    <a:pt x="189" y="149"/>
                  </a:cubicBezTo>
                  <a:cubicBezTo>
                    <a:pt x="191" y="142"/>
                    <a:pt x="191" y="142"/>
                    <a:pt x="191" y="142"/>
                  </a:cubicBezTo>
                  <a:cubicBezTo>
                    <a:pt x="191" y="142"/>
                    <a:pt x="191" y="142"/>
                    <a:pt x="191" y="142"/>
                  </a:cubicBezTo>
                  <a:cubicBezTo>
                    <a:pt x="187" y="142"/>
                    <a:pt x="188" y="142"/>
                    <a:pt x="191" y="142"/>
                  </a:cubicBezTo>
                  <a:cubicBezTo>
                    <a:pt x="191" y="142"/>
                    <a:pt x="191" y="142"/>
                    <a:pt x="191" y="142"/>
                  </a:cubicBezTo>
                  <a:cubicBezTo>
                    <a:pt x="190" y="142"/>
                    <a:pt x="191" y="142"/>
                    <a:pt x="191" y="142"/>
                  </a:cubicBezTo>
                  <a:cubicBezTo>
                    <a:pt x="193" y="139"/>
                    <a:pt x="193" y="139"/>
                    <a:pt x="193" y="139"/>
                  </a:cubicBezTo>
                  <a:cubicBezTo>
                    <a:pt x="197" y="133"/>
                    <a:pt x="197" y="135"/>
                    <a:pt x="199" y="133"/>
                  </a:cubicBezTo>
                  <a:cubicBezTo>
                    <a:pt x="202" y="131"/>
                    <a:pt x="205" y="130"/>
                    <a:pt x="207" y="130"/>
                  </a:cubicBezTo>
                  <a:cubicBezTo>
                    <a:pt x="217" y="129"/>
                    <a:pt x="219" y="129"/>
                    <a:pt x="220" y="129"/>
                  </a:cubicBezTo>
                  <a:cubicBezTo>
                    <a:pt x="223" y="129"/>
                    <a:pt x="223" y="130"/>
                    <a:pt x="224" y="129"/>
                  </a:cubicBezTo>
                  <a:cubicBezTo>
                    <a:pt x="225" y="125"/>
                    <a:pt x="226" y="122"/>
                    <a:pt x="227" y="118"/>
                  </a:cubicBezTo>
                  <a:cubicBezTo>
                    <a:pt x="228" y="111"/>
                    <a:pt x="230" y="106"/>
                    <a:pt x="231" y="103"/>
                  </a:cubicBezTo>
                  <a:cubicBezTo>
                    <a:pt x="233" y="101"/>
                    <a:pt x="234" y="101"/>
                    <a:pt x="236" y="107"/>
                  </a:cubicBezTo>
                  <a:cubicBezTo>
                    <a:pt x="236" y="110"/>
                    <a:pt x="237" y="114"/>
                    <a:pt x="237" y="119"/>
                  </a:cubicBezTo>
                  <a:cubicBezTo>
                    <a:pt x="238" y="122"/>
                    <a:pt x="238" y="125"/>
                    <a:pt x="238" y="129"/>
                  </a:cubicBezTo>
                  <a:close/>
                  <a:moveTo>
                    <a:pt x="109" y="220"/>
                  </a:moveTo>
                  <a:cubicBezTo>
                    <a:pt x="109" y="220"/>
                    <a:pt x="109" y="220"/>
                    <a:pt x="109" y="220"/>
                  </a:cubicBezTo>
                  <a:cubicBezTo>
                    <a:pt x="109" y="220"/>
                    <a:pt x="109" y="220"/>
                    <a:pt x="109" y="220"/>
                  </a:cubicBezTo>
                  <a:close/>
                  <a:moveTo>
                    <a:pt x="161" y="201"/>
                  </a:moveTo>
                  <a:cubicBezTo>
                    <a:pt x="161" y="201"/>
                    <a:pt x="159" y="202"/>
                    <a:pt x="161" y="20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34"/>
            <p:cNvSpPr>
              <a:spLocks noEditPoints="1"/>
            </p:cNvSpPr>
            <p:nvPr/>
          </p:nvSpPr>
          <p:spPr bwMode="auto">
            <a:xfrm>
              <a:off x="5897563" y="1071563"/>
              <a:ext cx="1101725" cy="1128713"/>
            </a:xfrm>
            <a:custGeom>
              <a:avLst/>
              <a:gdLst/>
              <a:ahLst/>
              <a:cxnLst>
                <a:cxn ang="0">
                  <a:pos x="183" y="79"/>
                </a:cxn>
                <a:cxn ang="0">
                  <a:pos x="237" y="51"/>
                </a:cxn>
                <a:cxn ang="0">
                  <a:pos x="244" y="94"/>
                </a:cxn>
                <a:cxn ang="0">
                  <a:pos x="245" y="118"/>
                </a:cxn>
                <a:cxn ang="0">
                  <a:pos x="237" y="140"/>
                </a:cxn>
                <a:cxn ang="0">
                  <a:pos x="222" y="146"/>
                </a:cxn>
                <a:cxn ang="0">
                  <a:pos x="213" y="97"/>
                </a:cxn>
                <a:cxn ang="0">
                  <a:pos x="171" y="102"/>
                </a:cxn>
                <a:cxn ang="0">
                  <a:pos x="107" y="38"/>
                </a:cxn>
                <a:cxn ang="0">
                  <a:pos x="116" y="16"/>
                </a:cxn>
                <a:cxn ang="0">
                  <a:pos x="149" y="2"/>
                </a:cxn>
                <a:cxn ang="0">
                  <a:pos x="134" y="23"/>
                </a:cxn>
                <a:cxn ang="0">
                  <a:pos x="152" y="30"/>
                </a:cxn>
                <a:cxn ang="0">
                  <a:pos x="134" y="41"/>
                </a:cxn>
                <a:cxn ang="0">
                  <a:pos x="107" y="38"/>
                </a:cxn>
                <a:cxn ang="0">
                  <a:pos x="132" y="21"/>
                </a:cxn>
                <a:cxn ang="0">
                  <a:pos x="268" y="196"/>
                </a:cxn>
                <a:cxn ang="0">
                  <a:pos x="253" y="220"/>
                </a:cxn>
                <a:cxn ang="0">
                  <a:pos x="257" y="248"/>
                </a:cxn>
                <a:cxn ang="0">
                  <a:pos x="241" y="256"/>
                </a:cxn>
                <a:cxn ang="0">
                  <a:pos x="237" y="278"/>
                </a:cxn>
                <a:cxn ang="0">
                  <a:pos x="228" y="281"/>
                </a:cxn>
                <a:cxn ang="0">
                  <a:pos x="212" y="272"/>
                </a:cxn>
                <a:cxn ang="0">
                  <a:pos x="160" y="300"/>
                </a:cxn>
                <a:cxn ang="0">
                  <a:pos x="167" y="256"/>
                </a:cxn>
                <a:cxn ang="0">
                  <a:pos x="79" y="288"/>
                </a:cxn>
                <a:cxn ang="0">
                  <a:pos x="69" y="244"/>
                </a:cxn>
                <a:cxn ang="0">
                  <a:pos x="38" y="253"/>
                </a:cxn>
                <a:cxn ang="0">
                  <a:pos x="51" y="192"/>
                </a:cxn>
                <a:cxn ang="0">
                  <a:pos x="45" y="196"/>
                </a:cxn>
                <a:cxn ang="0">
                  <a:pos x="27" y="173"/>
                </a:cxn>
                <a:cxn ang="0">
                  <a:pos x="84" y="115"/>
                </a:cxn>
                <a:cxn ang="0">
                  <a:pos x="3" y="145"/>
                </a:cxn>
                <a:cxn ang="0">
                  <a:pos x="33" y="84"/>
                </a:cxn>
                <a:cxn ang="0">
                  <a:pos x="29" y="56"/>
                </a:cxn>
                <a:cxn ang="0">
                  <a:pos x="54" y="43"/>
                </a:cxn>
                <a:cxn ang="0">
                  <a:pos x="86" y="41"/>
                </a:cxn>
                <a:cxn ang="0">
                  <a:pos x="77" y="71"/>
                </a:cxn>
                <a:cxn ang="0">
                  <a:pos x="68" y="89"/>
                </a:cxn>
                <a:cxn ang="0">
                  <a:pos x="175" y="46"/>
                </a:cxn>
                <a:cxn ang="0">
                  <a:pos x="111" y="131"/>
                </a:cxn>
                <a:cxn ang="0">
                  <a:pos x="112" y="140"/>
                </a:cxn>
                <a:cxn ang="0">
                  <a:pos x="89" y="191"/>
                </a:cxn>
                <a:cxn ang="0">
                  <a:pos x="90" y="198"/>
                </a:cxn>
                <a:cxn ang="0">
                  <a:pos x="99" y="247"/>
                </a:cxn>
                <a:cxn ang="0">
                  <a:pos x="195" y="192"/>
                </a:cxn>
                <a:cxn ang="0">
                  <a:pos x="287" y="155"/>
                </a:cxn>
                <a:cxn ang="0">
                  <a:pos x="48" y="59"/>
                </a:cxn>
                <a:cxn ang="0">
                  <a:pos x="48" y="59"/>
                </a:cxn>
              </a:cxnLst>
              <a:rect l="0" t="0" r="r" b="b"/>
              <a:pathLst>
                <a:path w="294" h="301">
                  <a:moveTo>
                    <a:pt x="177" y="81"/>
                  </a:moveTo>
                  <a:cubicBezTo>
                    <a:pt x="179" y="80"/>
                    <a:pt x="181" y="79"/>
                    <a:pt x="183" y="79"/>
                  </a:cubicBezTo>
                  <a:cubicBezTo>
                    <a:pt x="190" y="76"/>
                    <a:pt x="209" y="63"/>
                    <a:pt x="225" y="53"/>
                  </a:cubicBezTo>
                  <a:cubicBezTo>
                    <a:pt x="229" y="51"/>
                    <a:pt x="233" y="50"/>
                    <a:pt x="237" y="51"/>
                  </a:cubicBezTo>
                  <a:cubicBezTo>
                    <a:pt x="241" y="52"/>
                    <a:pt x="245" y="54"/>
                    <a:pt x="247" y="58"/>
                  </a:cubicBezTo>
                  <a:cubicBezTo>
                    <a:pt x="250" y="63"/>
                    <a:pt x="250" y="63"/>
                    <a:pt x="244" y="94"/>
                  </a:cubicBezTo>
                  <a:cubicBezTo>
                    <a:pt x="243" y="99"/>
                    <a:pt x="242" y="106"/>
                    <a:pt x="241" y="113"/>
                  </a:cubicBezTo>
                  <a:cubicBezTo>
                    <a:pt x="242" y="114"/>
                    <a:pt x="244" y="116"/>
                    <a:pt x="245" y="118"/>
                  </a:cubicBezTo>
                  <a:cubicBezTo>
                    <a:pt x="249" y="125"/>
                    <a:pt x="247" y="134"/>
                    <a:pt x="240" y="139"/>
                  </a:cubicBezTo>
                  <a:cubicBezTo>
                    <a:pt x="239" y="139"/>
                    <a:pt x="238" y="139"/>
                    <a:pt x="237" y="140"/>
                  </a:cubicBezTo>
                  <a:cubicBezTo>
                    <a:pt x="236" y="141"/>
                    <a:pt x="234" y="143"/>
                    <a:pt x="232" y="144"/>
                  </a:cubicBezTo>
                  <a:cubicBezTo>
                    <a:pt x="229" y="146"/>
                    <a:pt x="226" y="147"/>
                    <a:pt x="222" y="146"/>
                  </a:cubicBezTo>
                  <a:cubicBezTo>
                    <a:pt x="217" y="146"/>
                    <a:pt x="212" y="143"/>
                    <a:pt x="210" y="138"/>
                  </a:cubicBezTo>
                  <a:cubicBezTo>
                    <a:pt x="207" y="133"/>
                    <a:pt x="206" y="131"/>
                    <a:pt x="213" y="97"/>
                  </a:cubicBezTo>
                  <a:cubicBezTo>
                    <a:pt x="190" y="111"/>
                    <a:pt x="186" y="110"/>
                    <a:pt x="181" y="109"/>
                  </a:cubicBezTo>
                  <a:cubicBezTo>
                    <a:pt x="177" y="108"/>
                    <a:pt x="173" y="105"/>
                    <a:pt x="171" y="102"/>
                  </a:cubicBezTo>
                  <a:cubicBezTo>
                    <a:pt x="167" y="94"/>
                    <a:pt x="169" y="85"/>
                    <a:pt x="177" y="81"/>
                  </a:cubicBezTo>
                  <a:close/>
                  <a:moveTo>
                    <a:pt x="107" y="38"/>
                  </a:moveTo>
                  <a:cubicBezTo>
                    <a:pt x="103" y="31"/>
                    <a:pt x="106" y="22"/>
                    <a:pt x="113" y="18"/>
                  </a:cubicBezTo>
                  <a:cubicBezTo>
                    <a:pt x="114" y="17"/>
                    <a:pt x="115" y="17"/>
                    <a:pt x="116" y="16"/>
                  </a:cubicBezTo>
                  <a:cubicBezTo>
                    <a:pt x="120" y="14"/>
                    <a:pt x="128" y="9"/>
                    <a:pt x="132" y="7"/>
                  </a:cubicBezTo>
                  <a:cubicBezTo>
                    <a:pt x="139" y="2"/>
                    <a:pt x="143" y="0"/>
                    <a:pt x="149" y="2"/>
                  </a:cubicBezTo>
                  <a:cubicBezTo>
                    <a:pt x="145" y="17"/>
                    <a:pt x="145" y="17"/>
                    <a:pt x="145" y="17"/>
                  </a:cubicBezTo>
                  <a:cubicBezTo>
                    <a:pt x="134" y="23"/>
                    <a:pt x="134" y="23"/>
                    <a:pt x="134" y="23"/>
                  </a:cubicBezTo>
                  <a:cubicBezTo>
                    <a:pt x="132" y="24"/>
                    <a:pt x="132" y="24"/>
                    <a:pt x="132" y="24"/>
                  </a:cubicBezTo>
                  <a:cubicBezTo>
                    <a:pt x="137" y="32"/>
                    <a:pt x="146" y="33"/>
                    <a:pt x="152" y="30"/>
                  </a:cubicBezTo>
                  <a:cubicBezTo>
                    <a:pt x="152" y="30"/>
                    <a:pt x="150" y="31"/>
                    <a:pt x="148" y="33"/>
                  </a:cubicBezTo>
                  <a:cubicBezTo>
                    <a:pt x="142" y="36"/>
                    <a:pt x="138" y="39"/>
                    <a:pt x="134" y="41"/>
                  </a:cubicBezTo>
                  <a:cubicBezTo>
                    <a:pt x="125" y="46"/>
                    <a:pt x="122" y="47"/>
                    <a:pt x="117" y="45"/>
                  </a:cubicBezTo>
                  <a:cubicBezTo>
                    <a:pt x="113" y="44"/>
                    <a:pt x="110" y="42"/>
                    <a:pt x="107" y="38"/>
                  </a:cubicBezTo>
                  <a:close/>
                  <a:moveTo>
                    <a:pt x="128" y="17"/>
                  </a:moveTo>
                  <a:cubicBezTo>
                    <a:pt x="130" y="18"/>
                    <a:pt x="131" y="20"/>
                    <a:pt x="132" y="21"/>
                  </a:cubicBezTo>
                  <a:cubicBezTo>
                    <a:pt x="131" y="20"/>
                    <a:pt x="130" y="18"/>
                    <a:pt x="128" y="17"/>
                  </a:cubicBezTo>
                  <a:close/>
                  <a:moveTo>
                    <a:pt x="268" y="196"/>
                  </a:moveTo>
                  <a:cubicBezTo>
                    <a:pt x="261" y="203"/>
                    <a:pt x="253" y="212"/>
                    <a:pt x="244" y="221"/>
                  </a:cubicBezTo>
                  <a:cubicBezTo>
                    <a:pt x="249" y="219"/>
                    <a:pt x="251" y="220"/>
                    <a:pt x="253" y="220"/>
                  </a:cubicBezTo>
                  <a:cubicBezTo>
                    <a:pt x="257" y="221"/>
                    <a:pt x="261" y="224"/>
                    <a:pt x="263" y="228"/>
                  </a:cubicBezTo>
                  <a:cubicBezTo>
                    <a:pt x="267" y="235"/>
                    <a:pt x="265" y="244"/>
                    <a:pt x="257" y="248"/>
                  </a:cubicBezTo>
                  <a:cubicBezTo>
                    <a:pt x="255" y="249"/>
                    <a:pt x="253" y="250"/>
                    <a:pt x="251" y="250"/>
                  </a:cubicBezTo>
                  <a:cubicBezTo>
                    <a:pt x="249" y="251"/>
                    <a:pt x="245" y="253"/>
                    <a:pt x="241" y="256"/>
                  </a:cubicBezTo>
                  <a:cubicBezTo>
                    <a:pt x="241" y="256"/>
                    <a:pt x="242" y="257"/>
                    <a:pt x="242" y="257"/>
                  </a:cubicBezTo>
                  <a:cubicBezTo>
                    <a:pt x="246" y="264"/>
                    <a:pt x="244" y="273"/>
                    <a:pt x="237" y="278"/>
                  </a:cubicBezTo>
                  <a:cubicBezTo>
                    <a:pt x="236" y="278"/>
                    <a:pt x="235" y="279"/>
                    <a:pt x="234" y="279"/>
                  </a:cubicBezTo>
                  <a:cubicBezTo>
                    <a:pt x="232" y="281"/>
                    <a:pt x="229" y="281"/>
                    <a:pt x="228" y="281"/>
                  </a:cubicBezTo>
                  <a:cubicBezTo>
                    <a:pt x="222" y="282"/>
                    <a:pt x="216" y="279"/>
                    <a:pt x="213" y="274"/>
                  </a:cubicBezTo>
                  <a:cubicBezTo>
                    <a:pt x="213" y="273"/>
                    <a:pt x="213" y="273"/>
                    <a:pt x="212" y="272"/>
                  </a:cubicBezTo>
                  <a:cubicBezTo>
                    <a:pt x="199" y="280"/>
                    <a:pt x="185" y="289"/>
                    <a:pt x="172" y="298"/>
                  </a:cubicBezTo>
                  <a:cubicBezTo>
                    <a:pt x="168" y="300"/>
                    <a:pt x="164" y="301"/>
                    <a:pt x="160" y="300"/>
                  </a:cubicBezTo>
                  <a:cubicBezTo>
                    <a:pt x="156" y="299"/>
                    <a:pt x="153" y="296"/>
                    <a:pt x="151" y="292"/>
                  </a:cubicBezTo>
                  <a:cubicBezTo>
                    <a:pt x="144" y="281"/>
                    <a:pt x="152" y="272"/>
                    <a:pt x="167" y="256"/>
                  </a:cubicBezTo>
                  <a:cubicBezTo>
                    <a:pt x="175" y="248"/>
                    <a:pt x="184" y="238"/>
                    <a:pt x="194" y="228"/>
                  </a:cubicBezTo>
                  <a:cubicBezTo>
                    <a:pt x="97" y="289"/>
                    <a:pt x="89" y="291"/>
                    <a:pt x="79" y="288"/>
                  </a:cubicBezTo>
                  <a:cubicBezTo>
                    <a:pt x="75" y="287"/>
                    <a:pt x="71" y="285"/>
                    <a:pt x="69" y="281"/>
                  </a:cubicBezTo>
                  <a:cubicBezTo>
                    <a:pt x="67" y="277"/>
                    <a:pt x="67" y="277"/>
                    <a:pt x="69" y="244"/>
                  </a:cubicBezTo>
                  <a:cubicBezTo>
                    <a:pt x="69" y="243"/>
                    <a:pt x="69" y="242"/>
                    <a:pt x="69" y="240"/>
                  </a:cubicBezTo>
                  <a:cubicBezTo>
                    <a:pt x="45" y="255"/>
                    <a:pt x="44" y="254"/>
                    <a:pt x="38" y="253"/>
                  </a:cubicBezTo>
                  <a:cubicBezTo>
                    <a:pt x="34" y="252"/>
                    <a:pt x="31" y="249"/>
                    <a:pt x="29" y="246"/>
                  </a:cubicBezTo>
                  <a:cubicBezTo>
                    <a:pt x="23" y="236"/>
                    <a:pt x="25" y="231"/>
                    <a:pt x="51" y="192"/>
                  </a:cubicBezTo>
                  <a:cubicBezTo>
                    <a:pt x="49" y="194"/>
                    <a:pt x="47" y="195"/>
                    <a:pt x="45" y="196"/>
                  </a:cubicBezTo>
                  <a:cubicBezTo>
                    <a:pt x="45" y="196"/>
                    <a:pt x="45" y="196"/>
                    <a:pt x="45" y="196"/>
                  </a:cubicBezTo>
                  <a:cubicBezTo>
                    <a:pt x="38" y="200"/>
                    <a:pt x="30" y="199"/>
                    <a:pt x="25" y="193"/>
                  </a:cubicBezTo>
                  <a:cubicBezTo>
                    <a:pt x="21" y="187"/>
                    <a:pt x="21" y="178"/>
                    <a:pt x="27" y="173"/>
                  </a:cubicBezTo>
                  <a:cubicBezTo>
                    <a:pt x="46" y="153"/>
                    <a:pt x="67" y="133"/>
                    <a:pt x="85" y="114"/>
                  </a:cubicBezTo>
                  <a:cubicBezTo>
                    <a:pt x="85" y="115"/>
                    <a:pt x="85" y="115"/>
                    <a:pt x="84" y="115"/>
                  </a:cubicBezTo>
                  <a:cubicBezTo>
                    <a:pt x="24" y="154"/>
                    <a:pt x="22" y="154"/>
                    <a:pt x="13" y="152"/>
                  </a:cubicBezTo>
                  <a:cubicBezTo>
                    <a:pt x="9" y="151"/>
                    <a:pt x="5" y="149"/>
                    <a:pt x="3" y="145"/>
                  </a:cubicBezTo>
                  <a:cubicBezTo>
                    <a:pt x="0" y="140"/>
                    <a:pt x="1" y="134"/>
                    <a:pt x="4" y="129"/>
                  </a:cubicBezTo>
                  <a:cubicBezTo>
                    <a:pt x="12" y="116"/>
                    <a:pt x="23" y="99"/>
                    <a:pt x="33" y="84"/>
                  </a:cubicBezTo>
                  <a:cubicBezTo>
                    <a:pt x="29" y="83"/>
                    <a:pt x="26" y="80"/>
                    <a:pt x="24" y="77"/>
                  </a:cubicBezTo>
                  <a:cubicBezTo>
                    <a:pt x="20" y="70"/>
                    <a:pt x="22" y="60"/>
                    <a:pt x="29" y="56"/>
                  </a:cubicBezTo>
                  <a:cubicBezTo>
                    <a:pt x="31" y="56"/>
                    <a:pt x="32" y="55"/>
                    <a:pt x="34" y="55"/>
                  </a:cubicBezTo>
                  <a:cubicBezTo>
                    <a:pt x="38" y="52"/>
                    <a:pt x="48" y="46"/>
                    <a:pt x="54" y="43"/>
                  </a:cubicBezTo>
                  <a:cubicBezTo>
                    <a:pt x="68" y="34"/>
                    <a:pt x="70" y="32"/>
                    <a:pt x="77" y="34"/>
                  </a:cubicBezTo>
                  <a:cubicBezTo>
                    <a:pt x="80" y="35"/>
                    <a:pt x="84" y="38"/>
                    <a:pt x="86" y="41"/>
                  </a:cubicBezTo>
                  <a:cubicBezTo>
                    <a:pt x="91" y="49"/>
                    <a:pt x="87" y="55"/>
                    <a:pt x="83" y="61"/>
                  </a:cubicBezTo>
                  <a:cubicBezTo>
                    <a:pt x="82" y="63"/>
                    <a:pt x="80" y="67"/>
                    <a:pt x="77" y="71"/>
                  </a:cubicBezTo>
                  <a:cubicBezTo>
                    <a:pt x="73" y="77"/>
                    <a:pt x="68" y="85"/>
                    <a:pt x="63" y="93"/>
                  </a:cubicBezTo>
                  <a:cubicBezTo>
                    <a:pt x="65" y="92"/>
                    <a:pt x="66" y="91"/>
                    <a:pt x="68" y="89"/>
                  </a:cubicBezTo>
                  <a:cubicBezTo>
                    <a:pt x="146" y="40"/>
                    <a:pt x="155" y="36"/>
                    <a:pt x="165" y="38"/>
                  </a:cubicBezTo>
                  <a:cubicBezTo>
                    <a:pt x="170" y="39"/>
                    <a:pt x="173" y="42"/>
                    <a:pt x="175" y="46"/>
                  </a:cubicBezTo>
                  <a:cubicBezTo>
                    <a:pt x="182" y="57"/>
                    <a:pt x="174" y="66"/>
                    <a:pt x="155" y="86"/>
                  </a:cubicBezTo>
                  <a:cubicBezTo>
                    <a:pt x="145" y="97"/>
                    <a:pt x="130" y="112"/>
                    <a:pt x="111" y="131"/>
                  </a:cubicBezTo>
                  <a:cubicBezTo>
                    <a:pt x="110" y="132"/>
                    <a:pt x="109" y="134"/>
                    <a:pt x="107" y="135"/>
                  </a:cubicBezTo>
                  <a:cubicBezTo>
                    <a:pt x="109" y="137"/>
                    <a:pt x="111" y="138"/>
                    <a:pt x="112" y="140"/>
                  </a:cubicBezTo>
                  <a:cubicBezTo>
                    <a:pt x="117" y="149"/>
                    <a:pt x="112" y="156"/>
                    <a:pt x="105" y="167"/>
                  </a:cubicBezTo>
                  <a:cubicBezTo>
                    <a:pt x="101" y="174"/>
                    <a:pt x="95" y="182"/>
                    <a:pt x="89" y="191"/>
                  </a:cubicBezTo>
                  <a:cubicBezTo>
                    <a:pt x="87" y="193"/>
                    <a:pt x="86" y="195"/>
                    <a:pt x="85" y="197"/>
                  </a:cubicBezTo>
                  <a:cubicBezTo>
                    <a:pt x="86" y="197"/>
                    <a:pt x="88" y="197"/>
                    <a:pt x="90" y="198"/>
                  </a:cubicBezTo>
                  <a:cubicBezTo>
                    <a:pt x="94" y="199"/>
                    <a:pt x="98" y="201"/>
                    <a:pt x="100" y="205"/>
                  </a:cubicBezTo>
                  <a:cubicBezTo>
                    <a:pt x="102" y="209"/>
                    <a:pt x="102" y="209"/>
                    <a:pt x="99" y="247"/>
                  </a:cubicBezTo>
                  <a:cubicBezTo>
                    <a:pt x="99" y="248"/>
                    <a:pt x="99" y="249"/>
                    <a:pt x="99" y="250"/>
                  </a:cubicBezTo>
                  <a:cubicBezTo>
                    <a:pt x="124" y="236"/>
                    <a:pt x="167" y="210"/>
                    <a:pt x="195" y="192"/>
                  </a:cubicBezTo>
                  <a:cubicBezTo>
                    <a:pt x="269" y="146"/>
                    <a:pt x="269" y="146"/>
                    <a:pt x="278" y="148"/>
                  </a:cubicBezTo>
                  <a:cubicBezTo>
                    <a:pt x="282" y="149"/>
                    <a:pt x="285" y="151"/>
                    <a:pt x="287" y="155"/>
                  </a:cubicBezTo>
                  <a:cubicBezTo>
                    <a:pt x="294" y="167"/>
                    <a:pt x="284" y="178"/>
                    <a:pt x="268" y="196"/>
                  </a:cubicBezTo>
                  <a:close/>
                  <a:moveTo>
                    <a:pt x="48" y="59"/>
                  </a:moveTo>
                  <a:cubicBezTo>
                    <a:pt x="47" y="58"/>
                    <a:pt x="47" y="58"/>
                    <a:pt x="46" y="57"/>
                  </a:cubicBezTo>
                  <a:cubicBezTo>
                    <a:pt x="47" y="58"/>
                    <a:pt x="47" y="59"/>
                    <a:pt x="48" y="59"/>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35"/>
            <p:cNvSpPr>
              <a:spLocks noEditPoints="1"/>
            </p:cNvSpPr>
            <p:nvPr/>
          </p:nvSpPr>
          <p:spPr bwMode="auto">
            <a:xfrm>
              <a:off x="5856288" y="1096963"/>
              <a:ext cx="1214438" cy="1223963"/>
            </a:xfrm>
            <a:custGeom>
              <a:avLst/>
              <a:gdLst/>
              <a:ahLst/>
              <a:cxnLst>
                <a:cxn ang="0">
                  <a:pos x="154" y="99"/>
                </a:cxn>
                <a:cxn ang="0">
                  <a:pos x="175" y="207"/>
                </a:cxn>
                <a:cxn ang="0">
                  <a:pos x="153" y="212"/>
                </a:cxn>
                <a:cxn ang="0">
                  <a:pos x="282" y="199"/>
                </a:cxn>
                <a:cxn ang="0">
                  <a:pos x="312" y="161"/>
                </a:cxn>
                <a:cxn ang="0">
                  <a:pos x="274" y="184"/>
                </a:cxn>
                <a:cxn ang="0">
                  <a:pos x="260" y="210"/>
                </a:cxn>
                <a:cxn ang="0">
                  <a:pos x="267" y="260"/>
                </a:cxn>
                <a:cxn ang="0">
                  <a:pos x="222" y="255"/>
                </a:cxn>
                <a:cxn ang="0">
                  <a:pos x="212" y="258"/>
                </a:cxn>
                <a:cxn ang="0">
                  <a:pos x="196" y="265"/>
                </a:cxn>
                <a:cxn ang="0">
                  <a:pos x="187" y="276"/>
                </a:cxn>
                <a:cxn ang="0">
                  <a:pos x="147" y="305"/>
                </a:cxn>
                <a:cxn ang="0">
                  <a:pos x="121" y="262"/>
                </a:cxn>
                <a:cxn ang="0">
                  <a:pos x="111" y="258"/>
                </a:cxn>
                <a:cxn ang="0">
                  <a:pos x="62" y="265"/>
                </a:cxn>
                <a:cxn ang="0">
                  <a:pos x="61" y="204"/>
                </a:cxn>
                <a:cxn ang="0">
                  <a:pos x="51" y="185"/>
                </a:cxn>
                <a:cxn ang="0">
                  <a:pos x="18" y="160"/>
                </a:cxn>
                <a:cxn ang="0">
                  <a:pos x="62" y="115"/>
                </a:cxn>
                <a:cxn ang="0">
                  <a:pos x="66" y="100"/>
                </a:cxn>
                <a:cxn ang="0">
                  <a:pos x="48" y="72"/>
                </a:cxn>
                <a:cxn ang="0">
                  <a:pos x="112" y="62"/>
                </a:cxn>
                <a:cxn ang="0">
                  <a:pos x="133" y="53"/>
                </a:cxn>
                <a:cxn ang="0">
                  <a:pos x="157" y="15"/>
                </a:cxn>
                <a:cxn ang="0">
                  <a:pos x="191" y="50"/>
                </a:cxn>
                <a:cxn ang="0">
                  <a:pos x="195" y="48"/>
                </a:cxn>
                <a:cxn ang="0">
                  <a:pos x="198" y="55"/>
                </a:cxn>
                <a:cxn ang="0">
                  <a:pos x="241" y="43"/>
                </a:cxn>
                <a:cxn ang="0">
                  <a:pos x="267" y="91"/>
                </a:cxn>
                <a:cxn ang="0">
                  <a:pos x="272" y="127"/>
                </a:cxn>
                <a:cxn ang="0">
                  <a:pos x="286" y="123"/>
                </a:cxn>
                <a:cxn ang="0">
                  <a:pos x="286" y="63"/>
                </a:cxn>
                <a:cxn ang="0">
                  <a:pos x="229" y="40"/>
                </a:cxn>
                <a:cxn ang="0">
                  <a:pos x="206" y="46"/>
                </a:cxn>
                <a:cxn ang="0">
                  <a:pos x="144" y="2"/>
                </a:cxn>
                <a:cxn ang="0">
                  <a:pos x="118" y="46"/>
                </a:cxn>
                <a:cxn ang="0">
                  <a:pos x="64" y="35"/>
                </a:cxn>
                <a:cxn ang="0">
                  <a:pos x="51" y="104"/>
                </a:cxn>
                <a:cxn ang="0">
                  <a:pos x="21" y="124"/>
                </a:cxn>
                <a:cxn ang="0">
                  <a:pos x="27" y="199"/>
                </a:cxn>
                <a:cxn ang="0">
                  <a:pos x="50" y="218"/>
                </a:cxn>
                <a:cxn ang="0">
                  <a:pos x="57" y="284"/>
                </a:cxn>
                <a:cxn ang="0">
                  <a:pos x="89" y="290"/>
                </a:cxn>
                <a:cxn ang="0">
                  <a:pos x="124" y="282"/>
                </a:cxn>
                <a:cxn ang="0">
                  <a:pos x="162" y="323"/>
                </a:cxn>
                <a:cxn ang="0">
                  <a:pos x="207" y="280"/>
                </a:cxn>
                <a:cxn ang="0">
                  <a:pos x="240" y="287"/>
                </a:cxn>
                <a:cxn ang="0">
                  <a:pos x="277" y="213"/>
                </a:cxn>
                <a:cxn ang="0">
                  <a:pos x="282" y="199"/>
                </a:cxn>
                <a:cxn ang="0">
                  <a:pos x="308" y="194"/>
                </a:cxn>
              </a:cxnLst>
              <a:rect l="0" t="0" r="r" b="b"/>
              <a:pathLst>
                <a:path w="324" h="326">
                  <a:moveTo>
                    <a:pt x="152" y="220"/>
                  </a:moveTo>
                  <a:cubicBezTo>
                    <a:pt x="153" y="220"/>
                    <a:pt x="128" y="220"/>
                    <a:pt x="110" y="191"/>
                  </a:cubicBezTo>
                  <a:cubicBezTo>
                    <a:pt x="101" y="178"/>
                    <a:pt x="98" y="157"/>
                    <a:pt x="105" y="138"/>
                  </a:cubicBezTo>
                  <a:cubicBezTo>
                    <a:pt x="113" y="119"/>
                    <a:pt x="131" y="102"/>
                    <a:pt x="154" y="99"/>
                  </a:cubicBezTo>
                  <a:cubicBezTo>
                    <a:pt x="177" y="96"/>
                    <a:pt x="201" y="106"/>
                    <a:pt x="214" y="123"/>
                  </a:cubicBezTo>
                  <a:cubicBezTo>
                    <a:pt x="227" y="141"/>
                    <a:pt x="229" y="164"/>
                    <a:pt x="224" y="181"/>
                  </a:cubicBezTo>
                  <a:cubicBezTo>
                    <a:pt x="212" y="217"/>
                    <a:pt x="181" y="224"/>
                    <a:pt x="179" y="223"/>
                  </a:cubicBezTo>
                  <a:cubicBezTo>
                    <a:pt x="164" y="221"/>
                    <a:pt x="152" y="212"/>
                    <a:pt x="175" y="207"/>
                  </a:cubicBezTo>
                  <a:cubicBezTo>
                    <a:pt x="180" y="206"/>
                    <a:pt x="202" y="198"/>
                    <a:pt x="208" y="171"/>
                  </a:cubicBezTo>
                  <a:cubicBezTo>
                    <a:pt x="216" y="145"/>
                    <a:pt x="189" y="108"/>
                    <a:pt x="154" y="115"/>
                  </a:cubicBezTo>
                  <a:cubicBezTo>
                    <a:pt x="119" y="120"/>
                    <a:pt x="105" y="163"/>
                    <a:pt x="119" y="184"/>
                  </a:cubicBezTo>
                  <a:cubicBezTo>
                    <a:pt x="131" y="208"/>
                    <a:pt x="152" y="211"/>
                    <a:pt x="153" y="212"/>
                  </a:cubicBezTo>
                  <a:cubicBezTo>
                    <a:pt x="161" y="217"/>
                    <a:pt x="169" y="222"/>
                    <a:pt x="152" y="220"/>
                  </a:cubicBezTo>
                  <a:close/>
                  <a:moveTo>
                    <a:pt x="282" y="199"/>
                  </a:moveTo>
                  <a:cubicBezTo>
                    <a:pt x="282" y="199"/>
                    <a:pt x="282" y="199"/>
                    <a:pt x="282" y="199"/>
                  </a:cubicBezTo>
                  <a:cubicBezTo>
                    <a:pt x="283" y="200"/>
                    <a:pt x="284" y="200"/>
                    <a:pt x="282" y="199"/>
                  </a:cubicBezTo>
                  <a:close/>
                  <a:moveTo>
                    <a:pt x="323" y="162"/>
                  </a:moveTo>
                  <a:cubicBezTo>
                    <a:pt x="323" y="154"/>
                    <a:pt x="322" y="149"/>
                    <a:pt x="321" y="145"/>
                  </a:cubicBezTo>
                  <a:cubicBezTo>
                    <a:pt x="320" y="137"/>
                    <a:pt x="318" y="137"/>
                    <a:pt x="317" y="140"/>
                  </a:cubicBezTo>
                  <a:cubicBezTo>
                    <a:pt x="315" y="144"/>
                    <a:pt x="314" y="151"/>
                    <a:pt x="312" y="161"/>
                  </a:cubicBezTo>
                  <a:cubicBezTo>
                    <a:pt x="311" y="165"/>
                    <a:pt x="311" y="171"/>
                    <a:pt x="310" y="175"/>
                  </a:cubicBezTo>
                  <a:cubicBezTo>
                    <a:pt x="308" y="178"/>
                    <a:pt x="307" y="179"/>
                    <a:pt x="303" y="179"/>
                  </a:cubicBezTo>
                  <a:cubicBezTo>
                    <a:pt x="301" y="179"/>
                    <a:pt x="297" y="179"/>
                    <a:pt x="285" y="180"/>
                  </a:cubicBezTo>
                  <a:cubicBezTo>
                    <a:pt x="281" y="180"/>
                    <a:pt x="278" y="182"/>
                    <a:pt x="274" y="184"/>
                  </a:cubicBezTo>
                  <a:cubicBezTo>
                    <a:pt x="272" y="186"/>
                    <a:pt x="271" y="184"/>
                    <a:pt x="267" y="191"/>
                  </a:cubicBezTo>
                  <a:cubicBezTo>
                    <a:pt x="265" y="195"/>
                    <a:pt x="265" y="195"/>
                    <a:pt x="265" y="195"/>
                  </a:cubicBezTo>
                  <a:cubicBezTo>
                    <a:pt x="264" y="198"/>
                    <a:pt x="263" y="201"/>
                    <a:pt x="262" y="205"/>
                  </a:cubicBezTo>
                  <a:cubicBezTo>
                    <a:pt x="260" y="210"/>
                    <a:pt x="260" y="210"/>
                    <a:pt x="260" y="210"/>
                  </a:cubicBezTo>
                  <a:cubicBezTo>
                    <a:pt x="257" y="221"/>
                    <a:pt x="260" y="219"/>
                    <a:pt x="261" y="223"/>
                  </a:cubicBezTo>
                  <a:cubicBezTo>
                    <a:pt x="268" y="235"/>
                    <a:pt x="275" y="239"/>
                    <a:pt x="278" y="244"/>
                  </a:cubicBezTo>
                  <a:cubicBezTo>
                    <a:pt x="279" y="245"/>
                    <a:pt x="278" y="250"/>
                    <a:pt x="279" y="248"/>
                  </a:cubicBezTo>
                  <a:cubicBezTo>
                    <a:pt x="267" y="260"/>
                    <a:pt x="267" y="260"/>
                    <a:pt x="267" y="260"/>
                  </a:cubicBezTo>
                  <a:cubicBezTo>
                    <a:pt x="263" y="264"/>
                    <a:pt x="259" y="268"/>
                    <a:pt x="255" y="272"/>
                  </a:cubicBezTo>
                  <a:cubicBezTo>
                    <a:pt x="252" y="275"/>
                    <a:pt x="254" y="274"/>
                    <a:pt x="249" y="272"/>
                  </a:cubicBezTo>
                  <a:cubicBezTo>
                    <a:pt x="245" y="269"/>
                    <a:pt x="243" y="267"/>
                    <a:pt x="235" y="261"/>
                  </a:cubicBezTo>
                  <a:cubicBezTo>
                    <a:pt x="232" y="258"/>
                    <a:pt x="227" y="256"/>
                    <a:pt x="222" y="255"/>
                  </a:cubicBezTo>
                  <a:cubicBezTo>
                    <a:pt x="220" y="255"/>
                    <a:pt x="220" y="255"/>
                    <a:pt x="220" y="255"/>
                  </a:cubicBezTo>
                  <a:cubicBezTo>
                    <a:pt x="218" y="256"/>
                    <a:pt x="224" y="254"/>
                    <a:pt x="215" y="256"/>
                  </a:cubicBezTo>
                  <a:cubicBezTo>
                    <a:pt x="214" y="257"/>
                    <a:pt x="214" y="257"/>
                    <a:pt x="214" y="257"/>
                  </a:cubicBezTo>
                  <a:cubicBezTo>
                    <a:pt x="212" y="258"/>
                    <a:pt x="212" y="258"/>
                    <a:pt x="212" y="258"/>
                  </a:cubicBezTo>
                  <a:cubicBezTo>
                    <a:pt x="208" y="260"/>
                    <a:pt x="208" y="260"/>
                    <a:pt x="208" y="260"/>
                  </a:cubicBezTo>
                  <a:cubicBezTo>
                    <a:pt x="205" y="261"/>
                    <a:pt x="202" y="262"/>
                    <a:pt x="199" y="263"/>
                  </a:cubicBezTo>
                  <a:cubicBezTo>
                    <a:pt x="197" y="264"/>
                    <a:pt x="197" y="264"/>
                    <a:pt x="197" y="264"/>
                  </a:cubicBezTo>
                  <a:cubicBezTo>
                    <a:pt x="196" y="265"/>
                    <a:pt x="196" y="265"/>
                    <a:pt x="196" y="265"/>
                  </a:cubicBezTo>
                  <a:cubicBezTo>
                    <a:pt x="196" y="265"/>
                    <a:pt x="196" y="265"/>
                    <a:pt x="196" y="265"/>
                  </a:cubicBezTo>
                  <a:cubicBezTo>
                    <a:pt x="194" y="266"/>
                    <a:pt x="200" y="261"/>
                    <a:pt x="191" y="268"/>
                  </a:cubicBezTo>
                  <a:cubicBezTo>
                    <a:pt x="190" y="269"/>
                    <a:pt x="190" y="269"/>
                    <a:pt x="190" y="269"/>
                  </a:cubicBezTo>
                  <a:cubicBezTo>
                    <a:pt x="189" y="272"/>
                    <a:pt x="188" y="274"/>
                    <a:pt x="187" y="276"/>
                  </a:cubicBezTo>
                  <a:cubicBezTo>
                    <a:pt x="185" y="288"/>
                    <a:pt x="187" y="291"/>
                    <a:pt x="186" y="299"/>
                  </a:cubicBezTo>
                  <a:cubicBezTo>
                    <a:pt x="185" y="303"/>
                    <a:pt x="183" y="306"/>
                    <a:pt x="181" y="305"/>
                  </a:cubicBezTo>
                  <a:cubicBezTo>
                    <a:pt x="158" y="305"/>
                    <a:pt x="158" y="305"/>
                    <a:pt x="158" y="305"/>
                  </a:cubicBezTo>
                  <a:cubicBezTo>
                    <a:pt x="155" y="305"/>
                    <a:pt x="151" y="305"/>
                    <a:pt x="147" y="305"/>
                  </a:cubicBezTo>
                  <a:cubicBezTo>
                    <a:pt x="147" y="305"/>
                    <a:pt x="146" y="305"/>
                    <a:pt x="146" y="304"/>
                  </a:cubicBezTo>
                  <a:cubicBezTo>
                    <a:pt x="144" y="299"/>
                    <a:pt x="144" y="293"/>
                    <a:pt x="143" y="283"/>
                  </a:cubicBezTo>
                  <a:cubicBezTo>
                    <a:pt x="140" y="277"/>
                    <a:pt x="143" y="274"/>
                    <a:pt x="131" y="266"/>
                  </a:cubicBezTo>
                  <a:cubicBezTo>
                    <a:pt x="121" y="262"/>
                    <a:pt x="121" y="262"/>
                    <a:pt x="121" y="262"/>
                  </a:cubicBezTo>
                  <a:cubicBezTo>
                    <a:pt x="116" y="260"/>
                    <a:pt x="116" y="260"/>
                    <a:pt x="116" y="260"/>
                  </a:cubicBezTo>
                  <a:cubicBezTo>
                    <a:pt x="113" y="259"/>
                    <a:pt x="113" y="259"/>
                    <a:pt x="113" y="259"/>
                  </a:cubicBezTo>
                  <a:cubicBezTo>
                    <a:pt x="112" y="258"/>
                    <a:pt x="112" y="258"/>
                    <a:pt x="112" y="258"/>
                  </a:cubicBezTo>
                  <a:cubicBezTo>
                    <a:pt x="111" y="258"/>
                    <a:pt x="111" y="258"/>
                    <a:pt x="111" y="258"/>
                  </a:cubicBezTo>
                  <a:cubicBezTo>
                    <a:pt x="111" y="258"/>
                    <a:pt x="111" y="258"/>
                    <a:pt x="111" y="258"/>
                  </a:cubicBezTo>
                  <a:cubicBezTo>
                    <a:pt x="98" y="256"/>
                    <a:pt x="107" y="257"/>
                    <a:pt x="104" y="257"/>
                  </a:cubicBezTo>
                  <a:cubicBezTo>
                    <a:pt x="98" y="258"/>
                    <a:pt x="93" y="263"/>
                    <a:pt x="90" y="266"/>
                  </a:cubicBezTo>
                  <a:cubicBezTo>
                    <a:pt x="75" y="281"/>
                    <a:pt x="78" y="281"/>
                    <a:pt x="62" y="265"/>
                  </a:cubicBezTo>
                  <a:cubicBezTo>
                    <a:pt x="58" y="260"/>
                    <a:pt x="47" y="250"/>
                    <a:pt x="48" y="250"/>
                  </a:cubicBezTo>
                  <a:cubicBezTo>
                    <a:pt x="47" y="249"/>
                    <a:pt x="53" y="241"/>
                    <a:pt x="59" y="235"/>
                  </a:cubicBezTo>
                  <a:cubicBezTo>
                    <a:pt x="62" y="231"/>
                    <a:pt x="66" y="226"/>
                    <a:pt x="66" y="220"/>
                  </a:cubicBezTo>
                  <a:cubicBezTo>
                    <a:pt x="65" y="206"/>
                    <a:pt x="63" y="210"/>
                    <a:pt x="61" y="204"/>
                  </a:cubicBezTo>
                  <a:cubicBezTo>
                    <a:pt x="60" y="200"/>
                    <a:pt x="59" y="196"/>
                    <a:pt x="57" y="192"/>
                  </a:cubicBezTo>
                  <a:cubicBezTo>
                    <a:pt x="57" y="191"/>
                    <a:pt x="57" y="191"/>
                    <a:pt x="57" y="191"/>
                  </a:cubicBezTo>
                  <a:cubicBezTo>
                    <a:pt x="58" y="192"/>
                    <a:pt x="48" y="181"/>
                    <a:pt x="52" y="186"/>
                  </a:cubicBezTo>
                  <a:cubicBezTo>
                    <a:pt x="51" y="185"/>
                    <a:pt x="51" y="185"/>
                    <a:pt x="51" y="185"/>
                  </a:cubicBezTo>
                  <a:cubicBezTo>
                    <a:pt x="50" y="185"/>
                    <a:pt x="50" y="185"/>
                    <a:pt x="50" y="185"/>
                  </a:cubicBezTo>
                  <a:cubicBezTo>
                    <a:pt x="49" y="185"/>
                    <a:pt x="47" y="184"/>
                    <a:pt x="46" y="184"/>
                  </a:cubicBezTo>
                  <a:cubicBezTo>
                    <a:pt x="43" y="183"/>
                    <a:pt x="40" y="183"/>
                    <a:pt x="38" y="183"/>
                  </a:cubicBezTo>
                  <a:cubicBezTo>
                    <a:pt x="15" y="185"/>
                    <a:pt x="19" y="182"/>
                    <a:pt x="18" y="160"/>
                  </a:cubicBezTo>
                  <a:cubicBezTo>
                    <a:pt x="18" y="152"/>
                    <a:pt x="18" y="141"/>
                    <a:pt x="20" y="141"/>
                  </a:cubicBezTo>
                  <a:cubicBezTo>
                    <a:pt x="23" y="138"/>
                    <a:pt x="31" y="139"/>
                    <a:pt x="42" y="137"/>
                  </a:cubicBezTo>
                  <a:cubicBezTo>
                    <a:pt x="47" y="135"/>
                    <a:pt x="52" y="137"/>
                    <a:pt x="58" y="127"/>
                  </a:cubicBezTo>
                  <a:cubicBezTo>
                    <a:pt x="59" y="123"/>
                    <a:pt x="60" y="119"/>
                    <a:pt x="62" y="115"/>
                  </a:cubicBezTo>
                  <a:cubicBezTo>
                    <a:pt x="65" y="110"/>
                    <a:pt x="65" y="110"/>
                    <a:pt x="65" y="110"/>
                  </a:cubicBezTo>
                  <a:cubicBezTo>
                    <a:pt x="66" y="107"/>
                    <a:pt x="66" y="107"/>
                    <a:pt x="66" y="107"/>
                  </a:cubicBezTo>
                  <a:cubicBezTo>
                    <a:pt x="66" y="112"/>
                    <a:pt x="67" y="100"/>
                    <a:pt x="67" y="101"/>
                  </a:cubicBezTo>
                  <a:cubicBezTo>
                    <a:pt x="66" y="100"/>
                    <a:pt x="66" y="100"/>
                    <a:pt x="66" y="100"/>
                  </a:cubicBezTo>
                  <a:cubicBezTo>
                    <a:pt x="66" y="99"/>
                    <a:pt x="66" y="99"/>
                    <a:pt x="66" y="99"/>
                  </a:cubicBezTo>
                  <a:cubicBezTo>
                    <a:pt x="65" y="98"/>
                    <a:pt x="65" y="98"/>
                    <a:pt x="65" y="98"/>
                  </a:cubicBezTo>
                  <a:cubicBezTo>
                    <a:pt x="62" y="93"/>
                    <a:pt x="58" y="90"/>
                    <a:pt x="56" y="87"/>
                  </a:cubicBezTo>
                  <a:cubicBezTo>
                    <a:pt x="49" y="80"/>
                    <a:pt x="45" y="77"/>
                    <a:pt x="48" y="72"/>
                  </a:cubicBezTo>
                  <a:cubicBezTo>
                    <a:pt x="50" y="70"/>
                    <a:pt x="58" y="61"/>
                    <a:pt x="63" y="56"/>
                  </a:cubicBezTo>
                  <a:cubicBezTo>
                    <a:pt x="70" y="50"/>
                    <a:pt x="74" y="43"/>
                    <a:pt x="77" y="45"/>
                  </a:cubicBezTo>
                  <a:cubicBezTo>
                    <a:pt x="83" y="47"/>
                    <a:pt x="87" y="52"/>
                    <a:pt x="95" y="58"/>
                  </a:cubicBezTo>
                  <a:cubicBezTo>
                    <a:pt x="100" y="61"/>
                    <a:pt x="102" y="64"/>
                    <a:pt x="112" y="62"/>
                  </a:cubicBezTo>
                  <a:cubicBezTo>
                    <a:pt x="123" y="58"/>
                    <a:pt x="123" y="58"/>
                    <a:pt x="123" y="58"/>
                  </a:cubicBezTo>
                  <a:cubicBezTo>
                    <a:pt x="128" y="56"/>
                    <a:pt x="128" y="56"/>
                    <a:pt x="128" y="56"/>
                  </a:cubicBezTo>
                  <a:cubicBezTo>
                    <a:pt x="129" y="55"/>
                    <a:pt x="129" y="55"/>
                    <a:pt x="129" y="55"/>
                  </a:cubicBezTo>
                  <a:cubicBezTo>
                    <a:pt x="131" y="54"/>
                    <a:pt x="127" y="58"/>
                    <a:pt x="133" y="53"/>
                  </a:cubicBezTo>
                  <a:cubicBezTo>
                    <a:pt x="134" y="52"/>
                    <a:pt x="134" y="52"/>
                    <a:pt x="134" y="52"/>
                  </a:cubicBezTo>
                  <a:cubicBezTo>
                    <a:pt x="134" y="50"/>
                    <a:pt x="135" y="49"/>
                    <a:pt x="135" y="48"/>
                  </a:cubicBezTo>
                  <a:cubicBezTo>
                    <a:pt x="137" y="43"/>
                    <a:pt x="137" y="38"/>
                    <a:pt x="137" y="35"/>
                  </a:cubicBezTo>
                  <a:cubicBezTo>
                    <a:pt x="136" y="15"/>
                    <a:pt x="139" y="14"/>
                    <a:pt x="157" y="15"/>
                  </a:cubicBezTo>
                  <a:cubicBezTo>
                    <a:pt x="165" y="15"/>
                    <a:pt x="172" y="14"/>
                    <a:pt x="179" y="15"/>
                  </a:cubicBezTo>
                  <a:cubicBezTo>
                    <a:pt x="183" y="15"/>
                    <a:pt x="185" y="19"/>
                    <a:pt x="186" y="26"/>
                  </a:cubicBezTo>
                  <a:cubicBezTo>
                    <a:pt x="187" y="32"/>
                    <a:pt x="185" y="40"/>
                    <a:pt x="189" y="48"/>
                  </a:cubicBezTo>
                  <a:cubicBezTo>
                    <a:pt x="190" y="49"/>
                    <a:pt x="191" y="49"/>
                    <a:pt x="191" y="50"/>
                  </a:cubicBezTo>
                  <a:cubicBezTo>
                    <a:pt x="192" y="52"/>
                    <a:pt x="192" y="52"/>
                    <a:pt x="192" y="52"/>
                  </a:cubicBezTo>
                  <a:cubicBezTo>
                    <a:pt x="193" y="52"/>
                    <a:pt x="193" y="52"/>
                    <a:pt x="193" y="52"/>
                  </a:cubicBezTo>
                  <a:cubicBezTo>
                    <a:pt x="193" y="53"/>
                    <a:pt x="193" y="53"/>
                    <a:pt x="193" y="53"/>
                  </a:cubicBezTo>
                  <a:cubicBezTo>
                    <a:pt x="194" y="49"/>
                    <a:pt x="191" y="59"/>
                    <a:pt x="195" y="48"/>
                  </a:cubicBezTo>
                  <a:cubicBezTo>
                    <a:pt x="195" y="51"/>
                    <a:pt x="194" y="55"/>
                    <a:pt x="194" y="54"/>
                  </a:cubicBezTo>
                  <a:cubicBezTo>
                    <a:pt x="195" y="54"/>
                    <a:pt x="195" y="54"/>
                    <a:pt x="195" y="54"/>
                  </a:cubicBezTo>
                  <a:cubicBezTo>
                    <a:pt x="196" y="55"/>
                    <a:pt x="196" y="55"/>
                    <a:pt x="196" y="55"/>
                  </a:cubicBezTo>
                  <a:cubicBezTo>
                    <a:pt x="198" y="55"/>
                    <a:pt x="198" y="55"/>
                    <a:pt x="198" y="55"/>
                  </a:cubicBezTo>
                  <a:cubicBezTo>
                    <a:pt x="201" y="56"/>
                    <a:pt x="204" y="57"/>
                    <a:pt x="207" y="59"/>
                  </a:cubicBezTo>
                  <a:cubicBezTo>
                    <a:pt x="211" y="60"/>
                    <a:pt x="209" y="62"/>
                    <a:pt x="219" y="62"/>
                  </a:cubicBezTo>
                  <a:cubicBezTo>
                    <a:pt x="223" y="60"/>
                    <a:pt x="225" y="58"/>
                    <a:pt x="229" y="56"/>
                  </a:cubicBezTo>
                  <a:cubicBezTo>
                    <a:pt x="233" y="51"/>
                    <a:pt x="237" y="47"/>
                    <a:pt x="241" y="43"/>
                  </a:cubicBezTo>
                  <a:cubicBezTo>
                    <a:pt x="244" y="41"/>
                    <a:pt x="250" y="41"/>
                    <a:pt x="251" y="42"/>
                  </a:cubicBezTo>
                  <a:cubicBezTo>
                    <a:pt x="263" y="53"/>
                    <a:pt x="263" y="53"/>
                    <a:pt x="263" y="53"/>
                  </a:cubicBezTo>
                  <a:cubicBezTo>
                    <a:pt x="270" y="60"/>
                    <a:pt x="280" y="68"/>
                    <a:pt x="279" y="73"/>
                  </a:cubicBezTo>
                  <a:cubicBezTo>
                    <a:pt x="279" y="79"/>
                    <a:pt x="272" y="85"/>
                    <a:pt x="267" y="91"/>
                  </a:cubicBezTo>
                  <a:cubicBezTo>
                    <a:pt x="264" y="94"/>
                    <a:pt x="262" y="98"/>
                    <a:pt x="262" y="102"/>
                  </a:cubicBezTo>
                  <a:cubicBezTo>
                    <a:pt x="261" y="102"/>
                    <a:pt x="262" y="108"/>
                    <a:pt x="263" y="109"/>
                  </a:cubicBezTo>
                  <a:cubicBezTo>
                    <a:pt x="264" y="113"/>
                    <a:pt x="264" y="113"/>
                    <a:pt x="264" y="113"/>
                  </a:cubicBezTo>
                  <a:cubicBezTo>
                    <a:pt x="267" y="118"/>
                    <a:pt x="267" y="121"/>
                    <a:pt x="272" y="127"/>
                  </a:cubicBezTo>
                  <a:cubicBezTo>
                    <a:pt x="281" y="132"/>
                    <a:pt x="286" y="131"/>
                    <a:pt x="286" y="131"/>
                  </a:cubicBezTo>
                  <a:cubicBezTo>
                    <a:pt x="316" y="128"/>
                    <a:pt x="312" y="142"/>
                    <a:pt x="314" y="138"/>
                  </a:cubicBezTo>
                  <a:cubicBezTo>
                    <a:pt x="314" y="137"/>
                    <a:pt x="313" y="132"/>
                    <a:pt x="308" y="128"/>
                  </a:cubicBezTo>
                  <a:cubicBezTo>
                    <a:pt x="301" y="125"/>
                    <a:pt x="294" y="125"/>
                    <a:pt x="286" y="123"/>
                  </a:cubicBezTo>
                  <a:cubicBezTo>
                    <a:pt x="285" y="123"/>
                    <a:pt x="277" y="122"/>
                    <a:pt x="276" y="119"/>
                  </a:cubicBezTo>
                  <a:cubicBezTo>
                    <a:pt x="275" y="114"/>
                    <a:pt x="272" y="109"/>
                    <a:pt x="270" y="103"/>
                  </a:cubicBezTo>
                  <a:cubicBezTo>
                    <a:pt x="271" y="104"/>
                    <a:pt x="273" y="97"/>
                    <a:pt x="279" y="92"/>
                  </a:cubicBezTo>
                  <a:cubicBezTo>
                    <a:pt x="283" y="87"/>
                    <a:pt x="295" y="77"/>
                    <a:pt x="286" y="63"/>
                  </a:cubicBezTo>
                  <a:cubicBezTo>
                    <a:pt x="279" y="54"/>
                    <a:pt x="273" y="48"/>
                    <a:pt x="265" y="41"/>
                  </a:cubicBezTo>
                  <a:cubicBezTo>
                    <a:pt x="260" y="35"/>
                    <a:pt x="260" y="35"/>
                    <a:pt x="260" y="35"/>
                  </a:cubicBezTo>
                  <a:cubicBezTo>
                    <a:pt x="256" y="31"/>
                    <a:pt x="252" y="31"/>
                    <a:pt x="248" y="30"/>
                  </a:cubicBezTo>
                  <a:cubicBezTo>
                    <a:pt x="240" y="29"/>
                    <a:pt x="232" y="36"/>
                    <a:pt x="229" y="40"/>
                  </a:cubicBezTo>
                  <a:cubicBezTo>
                    <a:pt x="225" y="43"/>
                    <a:pt x="221" y="48"/>
                    <a:pt x="217" y="50"/>
                  </a:cubicBezTo>
                  <a:cubicBezTo>
                    <a:pt x="217" y="50"/>
                    <a:pt x="217" y="50"/>
                    <a:pt x="216" y="50"/>
                  </a:cubicBezTo>
                  <a:cubicBezTo>
                    <a:pt x="216" y="50"/>
                    <a:pt x="215" y="50"/>
                    <a:pt x="215" y="50"/>
                  </a:cubicBezTo>
                  <a:cubicBezTo>
                    <a:pt x="212" y="48"/>
                    <a:pt x="209" y="47"/>
                    <a:pt x="206" y="46"/>
                  </a:cubicBezTo>
                  <a:cubicBezTo>
                    <a:pt x="197" y="46"/>
                    <a:pt x="199" y="36"/>
                    <a:pt x="197" y="19"/>
                  </a:cubicBezTo>
                  <a:cubicBezTo>
                    <a:pt x="198" y="11"/>
                    <a:pt x="184" y="0"/>
                    <a:pt x="176" y="2"/>
                  </a:cubicBezTo>
                  <a:cubicBezTo>
                    <a:pt x="169" y="2"/>
                    <a:pt x="162" y="2"/>
                    <a:pt x="154" y="2"/>
                  </a:cubicBezTo>
                  <a:cubicBezTo>
                    <a:pt x="144" y="2"/>
                    <a:pt x="144" y="2"/>
                    <a:pt x="144" y="2"/>
                  </a:cubicBezTo>
                  <a:cubicBezTo>
                    <a:pt x="136" y="2"/>
                    <a:pt x="132" y="5"/>
                    <a:pt x="129" y="10"/>
                  </a:cubicBezTo>
                  <a:cubicBezTo>
                    <a:pt x="122" y="21"/>
                    <a:pt x="124" y="28"/>
                    <a:pt x="123" y="36"/>
                  </a:cubicBezTo>
                  <a:cubicBezTo>
                    <a:pt x="123" y="40"/>
                    <a:pt x="123" y="41"/>
                    <a:pt x="122" y="44"/>
                  </a:cubicBezTo>
                  <a:cubicBezTo>
                    <a:pt x="118" y="46"/>
                    <a:pt x="118" y="46"/>
                    <a:pt x="118" y="46"/>
                  </a:cubicBezTo>
                  <a:cubicBezTo>
                    <a:pt x="108" y="50"/>
                    <a:pt x="108" y="50"/>
                    <a:pt x="108" y="50"/>
                  </a:cubicBezTo>
                  <a:cubicBezTo>
                    <a:pt x="109" y="49"/>
                    <a:pt x="104" y="49"/>
                    <a:pt x="103" y="47"/>
                  </a:cubicBezTo>
                  <a:cubicBezTo>
                    <a:pt x="99" y="45"/>
                    <a:pt x="93" y="36"/>
                    <a:pt x="83" y="32"/>
                  </a:cubicBezTo>
                  <a:cubicBezTo>
                    <a:pt x="78" y="30"/>
                    <a:pt x="69" y="30"/>
                    <a:pt x="64" y="35"/>
                  </a:cubicBezTo>
                  <a:cubicBezTo>
                    <a:pt x="60" y="38"/>
                    <a:pt x="58" y="41"/>
                    <a:pt x="55" y="44"/>
                  </a:cubicBezTo>
                  <a:cubicBezTo>
                    <a:pt x="38" y="61"/>
                    <a:pt x="38" y="61"/>
                    <a:pt x="38" y="61"/>
                  </a:cubicBezTo>
                  <a:cubicBezTo>
                    <a:pt x="26" y="72"/>
                    <a:pt x="36" y="89"/>
                    <a:pt x="42" y="93"/>
                  </a:cubicBezTo>
                  <a:cubicBezTo>
                    <a:pt x="45" y="96"/>
                    <a:pt x="49" y="101"/>
                    <a:pt x="51" y="104"/>
                  </a:cubicBezTo>
                  <a:cubicBezTo>
                    <a:pt x="49" y="108"/>
                    <a:pt x="47" y="111"/>
                    <a:pt x="46" y="115"/>
                  </a:cubicBezTo>
                  <a:cubicBezTo>
                    <a:pt x="44" y="121"/>
                    <a:pt x="44" y="121"/>
                    <a:pt x="44" y="121"/>
                  </a:cubicBezTo>
                  <a:cubicBezTo>
                    <a:pt x="44" y="121"/>
                    <a:pt x="43" y="121"/>
                    <a:pt x="43" y="121"/>
                  </a:cubicBezTo>
                  <a:cubicBezTo>
                    <a:pt x="40" y="123"/>
                    <a:pt x="31" y="122"/>
                    <a:pt x="21" y="124"/>
                  </a:cubicBezTo>
                  <a:cubicBezTo>
                    <a:pt x="16" y="124"/>
                    <a:pt x="8" y="128"/>
                    <a:pt x="5" y="135"/>
                  </a:cubicBezTo>
                  <a:cubicBezTo>
                    <a:pt x="2" y="143"/>
                    <a:pt x="3" y="147"/>
                    <a:pt x="2" y="151"/>
                  </a:cubicBezTo>
                  <a:cubicBezTo>
                    <a:pt x="3" y="176"/>
                    <a:pt x="3" y="176"/>
                    <a:pt x="3" y="176"/>
                  </a:cubicBezTo>
                  <a:cubicBezTo>
                    <a:pt x="0" y="190"/>
                    <a:pt x="17" y="200"/>
                    <a:pt x="27" y="199"/>
                  </a:cubicBezTo>
                  <a:cubicBezTo>
                    <a:pt x="31" y="199"/>
                    <a:pt x="39" y="200"/>
                    <a:pt x="43" y="200"/>
                  </a:cubicBezTo>
                  <a:cubicBezTo>
                    <a:pt x="44" y="204"/>
                    <a:pt x="45" y="207"/>
                    <a:pt x="46" y="210"/>
                  </a:cubicBezTo>
                  <a:cubicBezTo>
                    <a:pt x="49" y="217"/>
                    <a:pt x="49" y="217"/>
                    <a:pt x="49" y="217"/>
                  </a:cubicBezTo>
                  <a:cubicBezTo>
                    <a:pt x="50" y="218"/>
                    <a:pt x="50" y="218"/>
                    <a:pt x="50" y="218"/>
                  </a:cubicBezTo>
                  <a:cubicBezTo>
                    <a:pt x="49" y="222"/>
                    <a:pt x="44" y="226"/>
                    <a:pt x="38" y="234"/>
                  </a:cubicBezTo>
                  <a:cubicBezTo>
                    <a:pt x="36" y="237"/>
                    <a:pt x="32" y="242"/>
                    <a:pt x="32" y="250"/>
                  </a:cubicBezTo>
                  <a:cubicBezTo>
                    <a:pt x="31" y="258"/>
                    <a:pt x="38" y="264"/>
                    <a:pt x="40" y="267"/>
                  </a:cubicBezTo>
                  <a:cubicBezTo>
                    <a:pt x="46" y="273"/>
                    <a:pt x="51" y="278"/>
                    <a:pt x="57" y="284"/>
                  </a:cubicBezTo>
                  <a:cubicBezTo>
                    <a:pt x="62" y="288"/>
                    <a:pt x="62" y="288"/>
                    <a:pt x="62" y="288"/>
                  </a:cubicBezTo>
                  <a:cubicBezTo>
                    <a:pt x="63" y="290"/>
                    <a:pt x="61" y="288"/>
                    <a:pt x="66" y="292"/>
                  </a:cubicBezTo>
                  <a:cubicBezTo>
                    <a:pt x="68" y="293"/>
                    <a:pt x="69" y="293"/>
                    <a:pt x="71" y="294"/>
                  </a:cubicBezTo>
                  <a:cubicBezTo>
                    <a:pt x="77" y="295"/>
                    <a:pt x="84" y="294"/>
                    <a:pt x="89" y="290"/>
                  </a:cubicBezTo>
                  <a:cubicBezTo>
                    <a:pt x="97" y="285"/>
                    <a:pt x="103" y="277"/>
                    <a:pt x="107" y="275"/>
                  </a:cubicBezTo>
                  <a:cubicBezTo>
                    <a:pt x="109" y="276"/>
                    <a:pt x="109" y="276"/>
                    <a:pt x="109" y="276"/>
                  </a:cubicBezTo>
                  <a:cubicBezTo>
                    <a:pt x="113" y="278"/>
                    <a:pt x="117" y="279"/>
                    <a:pt x="121" y="281"/>
                  </a:cubicBezTo>
                  <a:cubicBezTo>
                    <a:pt x="124" y="282"/>
                    <a:pt x="124" y="282"/>
                    <a:pt x="124" y="282"/>
                  </a:cubicBezTo>
                  <a:cubicBezTo>
                    <a:pt x="125" y="282"/>
                    <a:pt x="125" y="283"/>
                    <a:pt x="125" y="283"/>
                  </a:cubicBezTo>
                  <a:cubicBezTo>
                    <a:pt x="126" y="285"/>
                    <a:pt x="126" y="286"/>
                    <a:pt x="126" y="290"/>
                  </a:cubicBezTo>
                  <a:cubicBezTo>
                    <a:pt x="127" y="298"/>
                    <a:pt x="125" y="307"/>
                    <a:pt x="135" y="318"/>
                  </a:cubicBezTo>
                  <a:cubicBezTo>
                    <a:pt x="149" y="326"/>
                    <a:pt x="154" y="322"/>
                    <a:pt x="162" y="323"/>
                  </a:cubicBezTo>
                  <a:cubicBezTo>
                    <a:pt x="184" y="323"/>
                    <a:pt x="184" y="323"/>
                    <a:pt x="184" y="323"/>
                  </a:cubicBezTo>
                  <a:cubicBezTo>
                    <a:pt x="200" y="321"/>
                    <a:pt x="204" y="305"/>
                    <a:pt x="204" y="298"/>
                  </a:cubicBezTo>
                  <a:cubicBezTo>
                    <a:pt x="204" y="291"/>
                    <a:pt x="203" y="284"/>
                    <a:pt x="205" y="280"/>
                  </a:cubicBezTo>
                  <a:cubicBezTo>
                    <a:pt x="207" y="280"/>
                    <a:pt x="207" y="280"/>
                    <a:pt x="207" y="280"/>
                  </a:cubicBezTo>
                  <a:cubicBezTo>
                    <a:pt x="210" y="278"/>
                    <a:pt x="213" y="277"/>
                    <a:pt x="216" y="276"/>
                  </a:cubicBezTo>
                  <a:cubicBezTo>
                    <a:pt x="221" y="273"/>
                    <a:pt x="221" y="273"/>
                    <a:pt x="221" y="273"/>
                  </a:cubicBezTo>
                  <a:cubicBezTo>
                    <a:pt x="222" y="274"/>
                    <a:pt x="224" y="274"/>
                    <a:pt x="225" y="275"/>
                  </a:cubicBezTo>
                  <a:cubicBezTo>
                    <a:pt x="228" y="277"/>
                    <a:pt x="234" y="284"/>
                    <a:pt x="240" y="287"/>
                  </a:cubicBezTo>
                  <a:cubicBezTo>
                    <a:pt x="245" y="293"/>
                    <a:pt x="261" y="293"/>
                    <a:pt x="267" y="286"/>
                  </a:cubicBezTo>
                  <a:cubicBezTo>
                    <a:pt x="276" y="277"/>
                    <a:pt x="283" y="269"/>
                    <a:pt x="290" y="262"/>
                  </a:cubicBezTo>
                  <a:cubicBezTo>
                    <a:pt x="306" y="247"/>
                    <a:pt x="289" y="227"/>
                    <a:pt x="285" y="225"/>
                  </a:cubicBezTo>
                  <a:cubicBezTo>
                    <a:pt x="277" y="217"/>
                    <a:pt x="274" y="213"/>
                    <a:pt x="277" y="213"/>
                  </a:cubicBezTo>
                  <a:cubicBezTo>
                    <a:pt x="279" y="209"/>
                    <a:pt x="280" y="205"/>
                    <a:pt x="281" y="202"/>
                  </a:cubicBezTo>
                  <a:cubicBezTo>
                    <a:pt x="282" y="199"/>
                    <a:pt x="282" y="199"/>
                    <a:pt x="282" y="199"/>
                  </a:cubicBezTo>
                  <a:cubicBezTo>
                    <a:pt x="282" y="199"/>
                    <a:pt x="282" y="199"/>
                    <a:pt x="282" y="199"/>
                  </a:cubicBezTo>
                  <a:cubicBezTo>
                    <a:pt x="282" y="199"/>
                    <a:pt x="282" y="199"/>
                    <a:pt x="282" y="199"/>
                  </a:cubicBezTo>
                  <a:cubicBezTo>
                    <a:pt x="282" y="199"/>
                    <a:pt x="282" y="199"/>
                    <a:pt x="282" y="199"/>
                  </a:cubicBezTo>
                  <a:cubicBezTo>
                    <a:pt x="282" y="199"/>
                    <a:pt x="282" y="199"/>
                    <a:pt x="282" y="199"/>
                  </a:cubicBezTo>
                  <a:cubicBezTo>
                    <a:pt x="282" y="199"/>
                    <a:pt x="283" y="199"/>
                    <a:pt x="283" y="199"/>
                  </a:cubicBezTo>
                  <a:cubicBezTo>
                    <a:pt x="287" y="195"/>
                    <a:pt x="300" y="197"/>
                    <a:pt x="308" y="194"/>
                  </a:cubicBezTo>
                  <a:cubicBezTo>
                    <a:pt x="316" y="194"/>
                    <a:pt x="324" y="183"/>
                    <a:pt x="323" y="175"/>
                  </a:cubicBezTo>
                  <a:cubicBezTo>
                    <a:pt x="323" y="170"/>
                    <a:pt x="323" y="166"/>
                    <a:pt x="323" y="16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0" name="Grupa 37"/>
          <p:cNvGrpSpPr/>
          <p:nvPr/>
        </p:nvGrpSpPr>
        <p:grpSpPr>
          <a:xfrm>
            <a:off x="279400" y="4533133"/>
            <a:ext cx="13817600" cy="728234"/>
            <a:chOff x="323528" y="1070897"/>
            <a:chExt cx="3174803" cy="329456"/>
          </a:xfrm>
        </p:grpSpPr>
        <p:sp>
          <p:nvSpPr>
            <p:cNvPr id="111" name="Freeform 49"/>
            <p:cNvSpPr>
              <a:spLocks/>
            </p:cNvSpPr>
            <p:nvPr/>
          </p:nvSpPr>
          <p:spPr bwMode="auto">
            <a:xfrm>
              <a:off x="323528" y="1196752"/>
              <a:ext cx="3096344"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sz="1600"/>
            </a:p>
          </p:txBody>
        </p:sp>
        <p:sp>
          <p:nvSpPr>
            <p:cNvPr id="112" name="Freeform 111"/>
            <p:cNvSpPr>
              <a:spLocks/>
            </p:cNvSpPr>
            <p:nvPr/>
          </p:nvSpPr>
          <p:spPr bwMode="auto">
            <a:xfrm flipH="1">
              <a:off x="3225818" y="1070897"/>
              <a:ext cx="272513" cy="329456"/>
            </a:xfrm>
            <a:custGeom>
              <a:avLst/>
              <a:gdLst/>
              <a:ahLst/>
              <a:cxnLst>
                <a:cxn ang="0">
                  <a:pos x="82" y="115"/>
                </a:cxn>
                <a:cxn ang="0">
                  <a:pos x="58" y="96"/>
                </a:cxn>
                <a:cxn ang="0">
                  <a:pos x="31" y="80"/>
                </a:cxn>
                <a:cxn ang="0">
                  <a:pos x="15" y="73"/>
                </a:cxn>
                <a:cxn ang="0">
                  <a:pos x="15" y="73"/>
                </a:cxn>
                <a:cxn ang="0">
                  <a:pos x="96" y="19"/>
                </a:cxn>
                <a:cxn ang="0">
                  <a:pos x="88" y="10"/>
                </a:cxn>
                <a:cxn ang="0">
                  <a:pos x="5" y="66"/>
                </a:cxn>
                <a:cxn ang="0">
                  <a:pos x="1" y="68"/>
                </a:cxn>
                <a:cxn ang="0">
                  <a:pos x="0" y="68"/>
                </a:cxn>
                <a:cxn ang="0">
                  <a:pos x="0" y="68"/>
                </a:cxn>
                <a:cxn ang="0">
                  <a:pos x="1" y="79"/>
                </a:cxn>
                <a:cxn ang="0">
                  <a:pos x="1" y="79"/>
                </a:cxn>
                <a:cxn ang="0">
                  <a:pos x="1" y="79"/>
                </a:cxn>
                <a:cxn ang="0">
                  <a:pos x="2" y="80"/>
                </a:cxn>
                <a:cxn ang="0">
                  <a:pos x="4" y="80"/>
                </a:cxn>
                <a:cxn ang="0">
                  <a:pos x="12" y="83"/>
                </a:cxn>
                <a:cxn ang="0">
                  <a:pos x="27" y="90"/>
                </a:cxn>
                <a:cxn ang="0">
                  <a:pos x="53" y="102"/>
                </a:cxn>
                <a:cxn ang="0">
                  <a:pos x="78" y="119"/>
                </a:cxn>
                <a:cxn ang="0">
                  <a:pos x="82" y="115"/>
                </a:cxn>
              </a:cxnLst>
              <a:rect l="0" t="0" r="r" b="b"/>
              <a:pathLst>
                <a:path w="101" h="122">
                  <a:moveTo>
                    <a:pt x="82" y="115"/>
                  </a:moveTo>
                  <a:cubicBezTo>
                    <a:pt x="81" y="115"/>
                    <a:pt x="73" y="106"/>
                    <a:pt x="58" y="96"/>
                  </a:cubicBezTo>
                  <a:cubicBezTo>
                    <a:pt x="51" y="91"/>
                    <a:pt x="42" y="85"/>
                    <a:pt x="31" y="80"/>
                  </a:cubicBezTo>
                  <a:cubicBezTo>
                    <a:pt x="26" y="78"/>
                    <a:pt x="21" y="76"/>
                    <a:pt x="15" y="73"/>
                  </a:cubicBezTo>
                  <a:cubicBezTo>
                    <a:pt x="15" y="73"/>
                    <a:pt x="15" y="73"/>
                    <a:pt x="15" y="73"/>
                  </a:cubicBezTo>
                  <a:cubicBezTo>
                    <a:pt x="58" y="53"/>
                    <a:pt x="95" y="23"/>
                    <a:pt x="96" y="19"/>
                  </a:cubicBezTo>
                  <a:cubicBezTo>
                    <a:pt x="99" y="11"/>
                    <a:pt x="101" y="0"/>
                    <a:pt x="88" y="10"/>
                  </a:cubicBezTo>
                  <a:cubicBezTo>
                    <a:pt x="82" y="16"/>
                    <a:pt x="46" y="45"/>
                    <a:pt x="5" y="66"/>
                  </a:cubicBezTo>
                  <a:cubicBezTo>
                    <a:pt x="1" y="68"/>
                    <a:pt x="1" y="68"/>
                    <a:pt x="1" y="68"/>
                  </a:cubicBezTo>
                  <a:cubicBezTo>
                    <a:pt x="0" y="68"/>
                    <a:pt x="0" y="68"/>
                    <a:pt x="0" y="68"/>
                  </a:cubicBezTo>
                  <a:cubicBezTo>
                    <a:pt x="0" y="68"/>
                    <a:pt x="0" y="68"/>
                    <a:pt x="0" y="68"/>
                  </a:cubicBezTo>
                  <a:cubicBezTo>
                    <a:pt x="0" y="66"/>
                    <a:pt x="1" y="89"/>
                    <a:pt x="1" y="79"/>
                  </a:cubicBezTo>
                  <a:cubicBezTo>
                    <a:pt x="1" y="79"/>
                    <a:pt x="1" y="79"/>
                    <a:pt x="1" y="79"/>
                  </a:cubicBezTo>
                  <a:cubicBezTo>
                    <a:pt x="1" y="79"/>
                    <a:pt x="1" y="79"/>
                    <a:pt x="1" y="79"/>
                  </a:cubicBezTo>
                  <a:cubicBezTo>
                    <a:pt x="2" y="80"/>
                    <a:pt x="2" y="80"/>
                    <a:pt x="2" y="80"/>
                  </a:cubicBezTo>
                  <a:cubicBezTo>
                    <a:pt x="4" y="80"/>
                    <a:pt x="4" y="80"/>
                    <a:pt x="4" y="80"/>
                  </a:cubicBezTo>
                  <a:cubicBezTo>
                    <a:pt x="12" y="83"/>
                    <a:pt x="12" y="83"/>
                    <a:pt x="12" y="83"/>
                  </a:cubicBezTo>
                  <a:cubicBezTo>
                    <a:pt x="17" y="85"/>
                    <a:pt x="23" y="87"/>
                    <a:pt x="27" y="90"/>
                  </a:cubicBezTo>
                  <a:cubicBezTo>
                    <a:pt x="37" y="94"/>
                    <a:pt x="46" y="98"/>
                    <a:pt x="53" y="102"/>
                  </a:cubicBezTo>
                  <a:cubicBezTo>
                    <a:pt x="67" y="111"/>
                    <a:pt x="76" y="119"/>
                    <a:pt x="78" y="119"/>
                  </a:cubicBezTo>
                  <a:cubicBezTo>
                    <a:pt x="84" y="121"/>
                    <a:pt x="89" y="122"/>
                    <a:pt x="82" y="115"/>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sz="1600"/>
            </a:p>
          </p:txBody>
        </p:sp>
      </p:grpSp>
      <p:sp>
        <p:nvSpPr>
          <p:cNvPr id="113" name="Freeform 8"/>
          <p:cNvSpPr>
            <a:spLocks/>
          </p:cNvSpPr>
          <p:nvPr/>
        </p:nvSpPr>
        <p:spPr bwMode="auto">
          <a:xfrm flipV="1">
            <a:off x="8396259" y="4601128"/>
            <a:ext cx="111461" cy="467780"/>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solidFill>
            <a:srgbClr val="6D6E7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sz="1600"/>
          </a:p>
        </p:txBody>
      </p:sp>
      <p:sp>
        <p:nvSpPr>
          <p:cNvPr id="114" name="Freeform 113"/>
          <p:cNvSpPr>
            <a:spLocks/>
          </p:cNvSpPr>
          <p:nvPr/>
        </p:nvSpPr>
        <p:spPr bwMode="auto">
          <a:xfrm flipV="1">
            <a:off x="5325898" y="4601128"/>
            <a:ext cx="92116" cy="467780"/>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solidFill>
            <a:srgbClr val="6D6E7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sz="1600"/>
          </a:p>
        </p:txBody>
      </p:sp>
      <p:sp>
        <p:nvSpPr>
          <p:cNvPr id="115" name="Freeform 8"/>
          <p:cNvSpPr>
            <a:spLocks/>
          </p:cNvSpPr>
          <p:nvPr/>
        </p:nvSpPr>
        <p:spPr bwMode="auto">
          <a:xfrm flipV="1">
            <a:off x="11610533" y="4624553"/>
            <a:ext cx="92116" cy="467780"/>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solidFill>
            <a:srgbClr val="6D6E7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sz="1600"/>
          </a:p>
        </p:txBody>
      </p:sp>
      <p:sp>
        <p:nvSpPr>
          <p:cNvPr id="116" name="TextBox 115"/>
          <p:cNvSpPr txBox="1"/>
          <p:nvPr/>
        </p:nvSpPr>
        <p:spPr>
          <a:xfrm>
            <a:off x="4620218" y="5108435"/>
            <a:ext cx="1519391" cy="369332"/>
          </a:xfrm>
          <a:prstGeom prst="rect">
            <a:avLst/>
          </a:prstGeom>
          <a:noFill/>
        </p:spPr>
        <p:txBody>
          <a:bodyPr wrap="none" rtlCol="0">
            <a:spAutoFit/>
          </a:bodyPr>
          <a:lstStyle/>
          <a:p>
            <a:r>
              <a:rPr lang="en-US" dirty="0" smtClean="0"/>
              <a:t>Applications</a:t>
            </a:r>
            <a:endParaRPr lang="en-US" dirty="0"/>
          </a:p>
        </p:txBody>
      </p:sp>
      <p:sp>
        <p:nvSpPr>
          <p:cNvPr id="117" name="TextBox 116"/>
          <p:cNvSpPr txBox="1"/>
          <p:nvPr/>
        </p:nvSpPr>
        <p:spPr>
          <a:xfrm>
            <a:off x="7935030" y="5133835"/>
            <a:ext cx="1069561" cy="369332"/>
          </a:xfrm>
          <a:prstGeom prst="rect">
            <a:avLst/>
          </a:prstGeom>
          <a:noFill/>
        </p:spPr>
        <p:txBody>
          <a:bodyPr wrap="none" rtlCol="0">
            <a:spAutoFit/>
          </a:bodyPr>
          <a:lstStyle/>
          <a:p>
            <a:r>
              <a:rPr lang="en-US" dirty="0" smtClean="0"/>
              <a:t>Desktop</a:t>
            </a:r>
            <a:endParaRPr lang="en-US" dirty="0"/>
          </a:p>
        </p:txBody>
      </p:sp>
      <p:sp>
        <p:nvSpPr>
          <p:cNvPr id="118" name="TextBox 117"/>
          <p:cNvSpPr txBox="1"/>
          <p:nvPr/>
        </p:nvSpPr>
        <p:spPr>
          <a:xfrm>
            <a:off x="11193728" y="5136870"/>
            <a:ext cx="935209" cy="369332"/>
          </a:xfrm>
          <a:prstGeom prst="rect">
            <a:avLst/>
          </a:prstGeom>
          <a:noFill/>
        </p:spPr>
        <p:txBody>
          <a:bodyPr wrap="none" rtlCol="0">
            <a:spAutoFit/>
          </a:bodyPr>
          <a:lstStyle/>
          <a:p>
            <a:r>
              <a:rPr lang="en-US" dirty="0" smtClean="0"/>
              <a:t>Mobile</a:t>
            </a:r>
            <a:endParaRPr lang="en-US" dirty="0"/>
          </a:p>
        </p:txBody>
      </p:sp>
      <p:sp>
        <p:nvSpPr>
          <p:cNvPr id="119" name="Freeform 118"/>
          <p:cNvSpPr>
            <a:spLocks/>
          </p:cNvSpPr>
          <p:nvPr/>
        </p:nvSpPr>
        <p:spPr bwMode="auto">
          <a:xfrm flipV="1">
            <a:off x="1937147" y="4601128"/>
            <a:ext cx="92116" cy="467780"/>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solidFill>
            <a:srgbClr val="6D6E7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sz="1600"/>
          </a:p>
        </p:txBody>
      </p:sp>
      <p:sp>
        <p:nvSpPr>
          <p:cNvPr id="120" name="TextBox 119"/>
          <p:cNvSpPr txBox="1"/>
          <p:nvPr/>
        </p:nvSpPr>
        <p:spPr>
          <a:xfrm>
            <a:off x="1281056" y="5108435"/>
            <a:ext cx="1413781" cy="369332"/>
          </a:xfrm>
          <a:prstGeom prst="rect">
            <a:avLst/>
          </a:prstGeom>
          <a:noFill/>
        </p:spPr>
        <p:txBody>
          <a:bodyPr wrap="none" rtlCol="0">
            <a:spAutoFit/>
          </a:bodyPr>
          <a:lstStyle/>
          <a:p>
            <a:r>
              <a:rPr lang="en-US" dirty="0" smtClean="0"/>
              <a:t>Information</a:t>
            </a:r>
            <a:endParaRPr lang="en-US" dirty="0"/>
          </a:p>
        </p:txBody>
      </p:sp>
    </p:spTree>
    <p:extLst>
      <p:ext uri="{BB962C8B-B14F-4D97-AF65-F5344CB8AC3E}">
        <p14:creationId xmlns:p14="http://schemas.microsoft.com/office/powerpoint/2010/main" val="54986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The Future</a:t>
            </a:r>
            <a:br>
              <a:rPr lang="en-US" b="1" dirty="0" smtClean="0"/>
            </a:br>
            <a:r>
              <a:rPr lang="en-US" sz="3100" dirty="0" smtClean="0">
                <a:solidFill>
                  <a:srgbClr val="7CABDD"/>
                </a:solidFill>
              </a:rPr>
              <a:t>I </a:t>
            </a:r>
            <a:r>
              <a:rPr lang="en-US" sz="3100" dirty="0" err="1" smtClean="0">
                <a:solidFill>
                  <a:srgbClr val="7CABDD"/>
                </a:solidFill>
              </a:rPr>
              <a:t>gotta</a:t>
            </a:r>
            <a:r>
              <a:rPr lang="en-US" sz="3100" dirty="0" smtClean="0">
                <a:solidFill>
                  <a:srgbClr val="7CABDD"/>
                </a:solidFill>
              </a:rPr>
              <a:t> wear shades</a:t>
            </a:r>
            <a:endParaRPr lang="en-US" sz="3100" dirty="0">
              <a:solidFill>
                <a:srgbClr val="7CABDD"/>
              </a:solidFill>
            </a:endParaRPr>
          </a:p>
        </p:txBody>
      </p:sp>
      <p:sp>
        <p:nvSpPr>
          <p:cNvPr id="3" name="Content Placeholder 2"/>
          <p:cNvSpPr>
            <a:spLocks noGrp="1"/>
          </p:cNvSpPr>
          <p:nvPr>
            <p:ph idx="1"/>
          </p:nvPr>
        </p:nvSpPr>
        <p:spPr>
          <a:xfrm>
            <a:off x="731520" y="1728367"/>
            <a:ext cx="6587947" cy="4888459"/>
          </a:xfrm>
        </p:spPr>
        <p:txBody>
          <a:bodyPr>
            <a:normAutofit/>
          </a:bodyPr>
          <a:lstStyle/>
          <a:p>
            <a:r>
              <a:rPr lang="en-US" dirty="0" smtClean="0"/>
              <a:t>Optional CORS</a:t>
            </a:r>
            <a:endParaRPr lang="en-US" dirty="0" smtClean="0"/>
          </a:p>
          <a:p>
            <a:r>
              <a:rPr lang="en-US" dirty="0" smtClean="0"/>
              <a:t>Child views</a:t>
            </a:r>
          </a:p>
          <a:p>
            <a:r>
              <a:rPr lang="en-US" dirty="0" smtClean="0"/>
              <a:t>Asynchronous  Rendering</a:t>
            </a:r>
          </a:p>
          <a:p>
            <a:r>
              <a:rPr lang="en-US" dirty="0" smtClean="0"/>
              <a:t>Nested Models </a:t>
            </a:r>
            <a:endParaRPr lang="en-US" dirty="0" smtClean="0"/>
          </a:p>
          <a:p>
            <a:r>
              <a:rPr lang="en-US" dirty="0" smtClean="0"/>
              <a:t>Increase code coverage</a:t>
            </a:r>
          </a:p>
          <a:p>
            <a:r>
              <a:rPr lang="en-US" dirty="0"/>
              <a:t>Decrease page weight</a:t>
            </a:r>
          </a:p>
          <a:p>
            <a:r>
              <a:rPr lang="en-US" dirty="0" smtClean="0"/>
              <a:t>And many more</a:t>
            </a:r>
            <a:endParaRPr lang="en-US" dirty="0"/>
          </a:p>
        </p:txBody>
      </p:sp>
      <p:sp>
        <p:nvSpPr>
          <p:cNvPr id="4" name="Content Placeholder 2"/>
          <p:cNvSpPr txBox="1">
            <a:spLocks/>
          </p:cNvSpPr>
          <p:nvPr/>
        </p:nvSpPr>
        <p:spPr>
          <a:xfrm>
            <a:off x="7471867" y="5479969"/>
            <a:ext cx="6587947" cy="113685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dirty="0" err="1" smtClean="0"/>
              <a:t>github.com</a:t>
            </a:r>
            <a:r>
              <a:rPr lang="en-US" b="1" dirty="0" smtClean="0"/>
              <a:t>/</a:t>
            </a:r>
            <a:r>
              <a:rPr lang="en-US" b="1" dirty="0" err="1" smtClean="0"/>
              <a:t>walmartlabs</a:t>
            </a:r>
            <a:r>
              <a:rPr lang="en-US" b="1" dirty="0" smtClean="0"/>
              <a:t>/</a:t>
            </a:r>
            <a:r>
              <a:rPr lang="en-US" b="1" dirty="0" err="1" smtClean="0"/>
              <a:t>lazojs</a:t>
            </a:r>
            <a:endParaRPr lang="en-US" b="1" dirty="0" smtClean="0"/>
          </a:p>
        </p:txBody>
      </p:sp>
      <p:grpSp>
        <p:nvGrpSpPr>
          <p:cNvPr id="11" name="Grupa 60"/>
          <p:cNvGrpSpPr/>
          <p:nvPr/>
        </p:nvGrpSpPr>
        <p:grpSpPr>
          <a:xfrm>
            <a:off x="10933554" y="1841169"/>
            <a:ext cx="3126260" cy="3321320"/>
            <a:chOff x="2884611" y="3674169"/>
            <a:chExt cx="941388" cy="1000125"/>
          </a:xfrm>
          <a:solidFill>
            <a:srgbClr val="6D6E71"/>
          </a:solidFill>
        </p:grpSpPr>
        <p:sp>
          <p:nvSpPr>
            <p:cNvPr id="12" name="Freeform 10"/>
            <p:cNvSpPr>
              <a:spLocks noEditPoints="1"/>
            </p:cNvSpPr>
            <p:nvPr/>
          </p:nvSpPr>
          <p:spPr bwMode="auto">
            <a:xfrm>
              <a:off x="3283074" y="3697982"/>
              <a:ext cx="203200" cy="200025"/>
            </a:xfrm>
            <a:custGeom>
              <a:avLst/>
              <a:gdLst/>
              <a:ahLst/>
              <a:cxnLst>
                <a:cxn ang="0">
                  <a:pos x="56" y="92"/>
                </a:cxn>
                <a:cxn ang="0">
                  <a:pos x="54" y="91"/>
                </a:cxn>
                <a:cxn ang="0">
                  <a:pos x="48" y="87"/>
                </a:cxn>
                <a:cxn ang="0">
                  <a:pos x="55" y="65"/>
                </a:cxn>
                <a:cxn ang="0">
                  <a:pos x="30" y="77"/>
                </a:cxn>
                <a:cxn ang="0">
                  <a:pos x="24" y="73"/>
                </a:cxn>
                <a:cxn ang="0">
                  <a:pos x="34" y="49"/>
                </a:cxn>
                <a:cxn ang="0">
                  <a:pos x="9" y="60"/>
                </a:cxn>
                <a:cxn ang="0">
                  <a:pos x="3" y="56"/>
                </a:cxn>
                <a:cxn ang="0">
                  <a:pos x="15" y="27"/>
                </a:cxn>
                <a:cxn ang="0">
                  <a:pos x="12" y="24"/>
                </a:cxn>
                <a:cxn ang="0">
                  <a:pos x="15" y="11"/>
                </a:cxn>
                <a:cxn ang="0">
                  <a:pos x="17" y="11"/>
                </a:cxn>
                <a:cxn ang="0">
                  <a:pos x="23" y="7"/>
                </a:cxn>
                <a:cxn ang="0">
                  <a:pos x="39" y="1"/>
                </a:cxn>
                <a:cxn ang="0">
                  <a:pos x="44" y="5"/>
                </a:cxn>
                <a:cxn ang="0">
                  <a:pos x="37" y="26"/>
                </a:cxn>
                <a:cxn ang="0">
                  <a:pos x="68" y="11"/>
                </a:cxn>
                <a:cxn ang="0">
                  <a:pos x="74" y="16"/>
                </a:cxn>
                <a:cxn ang="0">
                  <a:pos x="64" y="39"/>
                </a:cxn>
                <a:cxn ang="0">
                  <a:pos x="82" y="32"/>
                </a:cxn>
                <a:cxn ang="0">
                  <a:pos x="88" y="36"/>
                </a:cxn>
                <a:cxn ang="0">
                  <a:pos x="81" y="58"/>
                </a:cxn>
                <a:cxn ang="0">
                  <a:pos x="86" y="58"/>
                </a:cxn>
                <a:cxn ang="0">
                  <a:pos x="92" y="62"/>
                </a:cxn>
                <a:cxn ang="0">
                  <a:pos x="88" y="74"/>
                </a:cxn>
                <a:cxn ang="0">
                  <a:pos x="86" y="75"/>
                </a:cxn>
                <a:cxn ang="0">
                  <a:pos x="75" y="82"/>
                </a:cxn>
                <a:cxn ang="0">
                  <a:pos x="56" y="92"/>
                </a:cxn>
                <a:cxn ang="0">
                  <a:pos x="76" y="71"/>
                </a:cxn>
                <a:cxn ang="0">
                  <a:pos x="80" y="74"/>
                </a:cxn>
                <a:cxn ang="0">
                  <a:pos x="76" y="71"/>
                </a:cxn>
              </a:cxnLst>
              <a:rect l="0" t="0" r="r" b="b"/>
              <a:pathLst>
                <a:path w="94" h="92">
                  <a:moveTo>
                    <a:pt x="56" y="92"/>
                  </a:moveTo>
                  <a:cubicBezTo>
                    <a:pt x="56" y="92"/>
                    <a:pt x="55" y="91"/>
                    <a:pt x="54" y="91"/>
                  </a:cubicBezTo>
                  <a:cubicBezTo>
                    <a:pt x="52" y="91"/>
                    <a:pt x="50" y="89"/>
                    <a:pt x="48" y="87"/>
                  </a:cubicBezTo>
                  <a:cubicBezTo>
                    <a:pt x="46" y="82"/>
                    <a:pt x="45" y="82"/>
                    <a:pt x="55" y="65"/>
                  </a:cubicBezTo>
                  <a:cubicBezTo>
                    <a:pt x="36" y="77"/>
                    <a:pt x="34" y="78"/>
                    <a:pt x="30" y="77"/>
                  </a:cubicBezTo>
                  <a:cubicBezTo>
                    <a:pt x="27" y="77"/>
                    <a:pt x="25" y="75"/>
                    <a:pt x="24" y="73"/>
                  </a:cubicBezTo>
                  <a:cubicBezTo>
                    <a:pt x="21" y="68"/>
                    <a:pt x="21" y="67"/>
                    <a:pt x="34" y="49"/>
                  </a:cubicBezTo>
                  <a:cubicBezTo>
                    <a:pt x="14" y="61"/>
                    <a:pt x="13" y="61"/>
                    <a:pt x="9" y="60"/>
                  </a:cubicBezTo>
                  <a:cubicBezTo>
                    <a:pt x="6" y="60"/>
                    <a:pt x="4" y="58"/>
                    <a:pt x="3" y="56"/>
                  </a:cubicBezTo>
                  <a:cubicBezTo>
                    <a:pt x="0" y="51"/>
                    <a:pt x="0" y="51"/>
                    <a:pt x="15" y="27"/>
                  </a:cubicBezTo>
                  <a:cubicBezTo>
                    <a:pt x="14" y="26"/>
                    <a:pt x="13" y="25"/>
                    <a:pt x="12" y="24"/>
                  </a:cubicBezTo>
                  <a:cubicBezTo>
                    <a:pt x="9" y="19"/>
                    <a:pt x="11" y="14"/>
                    <a:pt x="15" y="11"/>
                  </a:cubicBezTo>
                  <a:cubicBezTo>
                    <a:pt x="16" y="11"/>
                    <a:pt x="16" y="11"/>
                    <a:pt x="17" y="11"/>
                  </a:cubicBezTo>
                  <a:cubicBezTo>
                    <a:pt x="18" y="10"/>
                    <a:pt x="21" y="8"/>
                    <a:pt x="23" y="7"/>
                  </a:cubicBezTo>
                  <a:cubicBezTo>
                    <a:pt x="32" y="1"/>
                    <a:pt x="34" y="0"/>
                    <a:pt x="39" y="1"/>
                  </a:cubicBezTo>
                  <a:cubicBezTo>
                    <a:pt x="41" y="1"/>
                    <a:pt x="43" y="3"/>
                    <a:pt x="44" y="5"/>
                  </a:cubicBezTo>
                  <a:cubicBezTo>
                    <a:pt x="47" y="9"/>
                    <a:pt x="47" y="10"/>
                    <a:pt x="37" y="26"/>
                  </a:cubicBezTo>
                  <a:cubicBezTo>
                    <a:pt x="63" y="10"/>
                    <a:pt x="63" y="10"/>
                    <a:pt x="68" y="11"/>
                  </a:cubicBezTo>
                  <a:cubicBezTo>
                    <a:pt x="70" y="12"/>
                    <a:pt x="72" y="13"/>
                    <a:pt x="74" y="16"/>
                  </a:cubicBezTo>
                  <a:cubicBezTo>
                    <a:pt x="76" y="20"/>
                    <a:pt x="77" y="21"/>
                    <a:pt x="64" y="39"/>
                  </a:cubicBezTo>
                  <a:cubicBezTo>
                    <a:pt x="77" y="31"/>
                    <a:pt x="78" y="31"/>
                    <a:pt x="82" y="32"/>
                  </a:cubicBezTo>
                  <a:cubicBezTo>
                    <a:pt x="84" y="32"/>
                    <a:pt x="86" y="34"/>
                    <a:pt x="88" y="36"/>
                  </a:cubicBezTo>
                  <a:cubicBezTo>
                    <a:pt x="90" y="41"/>
                    <a:pt x="91" y="41"/>
                    <a:pt x="81" y="58"/>
                  </a:cubicBezTo>
                  <a:cubicBezTo>
                    <a:pt x="83" y="57"/>
                    <a:pt x="84" y="57"/>
                    <a:pt x="86" y="58"/>
                  </a:cubicBezTo>
                  <a:cubicBezTo>
                    <a:pt x="88" y="58"/>
                    <a:pt x="91" y="60"/>
                    <a:pt x="92" y="62"/>
                  </a:cubicBezTo>
                  <a:cubicBezTo>
                    <a:pt x="94" y="66"/>
                    <a:pt x="93" y="72"/>
                    <a:pt x="88" y="74"/>
                  </a:cubicBezTo>
                  <a:cubicBezTo>
                    <a:pt x="88" y="75"/>
                    <a:pt x="87" y="75"/>
                    <a:pt x="86" y="75"/>
                  </a:cubicBezTo>
                  <a:cubicBezTo>
                    <a:pt x="84" y="76"/>
                    <a:pt x="79" y="80"/>
                    <a:pt x="75" y="82"/>
                  </a:cubicBezTo>
                  <a:cubicBezTo>
                    <a:pt x="63" y="89"/>
                    <a:pt x="60" y="92"/>
                    <a:pt x="56" y="92"/>
                  </a:cubicBezTo>
                  <a:close/>
                  <a:moveTo>
                    <a:pt x="76" y="71"/>
                  </a:moveTo>
                  <a:cubicBezTo>
                    <a:pt x="77" y="72"/>
                    <a:pt x="78" y="74"/>
                    <a:pt x="80" y="74"/>
                  </a:cubicBezTo>
                  <a:cubicBezTo>
                    <a:pt x="78" y="74"/>
                    <a:pt x="77" y="72"/>
                    <a:pt x="76" y="71"/>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981449" y="3674169"/>
              <a:ext cx="811212" cy="1000125"/>
            </a:xfrm>
            <a:custGeom>
              <a:avLst/>
              <a:gdLst/>
              <a:ahLst/>
              <a:cxnLst>
                <a:cxn ang="0">
                  <a:pos x="143" y="37"/>
                </a:cxn>
                <a:cxn ang="0">
                  <a:pos x="150" y="71"/>
                </a:cxn>
                <a:cxn ang="0">
                  <a:pos x="201" y="30"/>
                </a:cxn>
                <a:cxn ang="0">
                  <a:pos x="162" y="13"/>
                </a:cxn>
                <a:cxn ang="0">
                  <a:pos x="241" y="52"/>
                </a:cxn>
                <a:cxn ang="0">
                  <a:pos x="140" y="79"/>
                </a:cxn>
                <a:cxn ang="0">
                  <a:pos x="182" y="130"/>
                </a:cxn>
                <a:cxn ang="0">
                  <a:pos x="198" y="244"/>
                </a:cxn>
                <a:cxn ang="0">
                  <a:pos x="158" y="157"/>
                </a:cxn>
                <a:cxn ang="0">
                  <a:pos x="126" y="167"/>
                </a:cxn>
                <a:cxn ang="0">
                  <a:pos x="30" y="157"/>
                </a:cxn>
                <a:cxn ang="0">
                  <a:pos x="27" y="156"/>
                </a:cxn>
                <a:cxn ang="0">
                  <a:pos x="26" y="155"/>
                </a:cxn>
                <a:cxn ang="0">
                  <a:pos x="19" y="156"/>
                </a:cxn>
                <a:cxn ang="0">
                  <a:pos x="19" y="156"/>
                </a:cxn>
                <a:cxn ang="0">
                  <a:pos x="8" y="163"/>
                </a:cxn>
                <a:cxn ang="0">
                  <a:pos x="7" y="175"/>
                </a:cxn>
                <a:cxn ang="0">
                  <a:pos x="20" y="169"/>
                </a:cxn>
                <a:cxn ang="0">
                  <a:pos x="24" y="168"/>
                </a:cxn>
                <a:cxn ang="0">
                  <a:pos x="136" y="184"/>
                </a:cxn>
                <a:cxn ang="0">
                  <a:pos x="368" y="174"/>
                </a:cxn>
                <a:cxn ang="0">
                  <a:pos x="356" y="166"/>
                </a:cxn>
                <a:cxn ang="0">
                  <a:pos x="351" y="163"/>
                </a:cxn>
                <a:cxn ang="0">
                  <a:pos x="345" y="163"/>
                </a:cxn>
                <a:cxn ang="0">
                  <a:pos x="292" y="176"/>
                </a:cxn>
                <a:cxn ang="0">
                  <a:pos x="229" y="158"/>
                </a:cxn>
                <a:cxn ang="0">
                  <a:pos x="237" y="190"/>
                </a:cxn>
                <a:cxn ang="0">
                  <a:pos x="347" y="176"/>
                </a:cxn>
                <a:cxn ang="0">
                  <a:pos x="349" y="176"/>
                </a:cxn>
                <a:cxn ang="0">
                  <a:pos x="363" y="182"/>
                </a:cxn>
                <a:cxn ang="0">
                  <a:pos x="172" y="271"/>
                </a:cxn>
                <a:cxn ang="0">
                  <a:pos x="154" y="388"/>
                </a:cxn>
                <a:cxn ang="0">
                  <a:pos x="157" y="434"/>
                </a:cxn>
                <a:cxn ang="0">
                  <a:pos x="116" y="439"/>
                </a:cxn>
                <a:cxn ang="0">
                  <a:pos x="149" y="447"/>
                </a:cxn>
                <a:cxn ang="0">
                  <a:pos x="163" y="448"/>
                </a:cxn>
                <a:cxn ang="0">
                  <a:pos x="170" y="443"/>
                </a:cxn>
                <a:cxn ang="0">
                  <a:pos x="170" y="442"/>
                </a:cxn>
                <a:cxn ang="0">
                  <a:pos x="171" y="439"/>
                </a:cxn>
                <a:cxn ang="0">
                  <a:pos x="171" y="424"/>
                </a:cxn>
                <a:cxn ang="0">
                  <a:pos x="175" y="313"/>
                </a:cxn>
                <a:cxn ang="0">
                  <a:pos x="172" y="271"/>
                </a:cxn>
                <a:cxn ang="0">
                  <a:pos x="244" y="441"/>
                </a:cxn>
                <a:cxn ang="0">
                  <a:pos x="242" y="438"/>
                </a:cxn>
                <a:cxn ang="0">
                  <a:pos x="247" y="384"/>
                </a:cxn>
                <a:cxn ang="0">
                  <a:pos x="229" y="277"/>
                </a:cxn>
                <a:cxn ang="0">
                  <a:pos x="228" y="319"/>
                </a:cxn>
                <a:cxn ang="0">
                  <a:pos x="228" y="421"/>
                </a:cxn>
                <a:cxn ang="0">
                  <a:pos x="229" y="445"/>
                </a:cxn>
                <a:cxn ang="0">
                  <a:pos x="229" y="446"/>
                </a:cxn>
                <a:cxn ang="0">
                  <a:pos x="236" y="453"/>
                </a:cxn>
                <a:cxn ang="0">
                  <a:pos x="237" y="453"/>
                </a:cxn>
                <a:cxn ang="0">
                  <a:pos x="243" y="453"/>
                </a:cxn>
                <a:cxn ang="0">
                  <a:pos x="275" y="443"/>
                </a:cxn>
              </a:cxnLst>
              <a:rect l="0" t="0" r="r" b="b"/>
              <a:pathLst>
                <a:path w="374" h="460">
                  <a:moveTo>
                    <a:pt x="140" y="79"/>
                  </a:moveTo>
                  <a:cubicBezTo>
                    <a:pt x="124" y="56"/>
                    <a:pt x="142" y="35"/>
                    <a:pt x="143" y="37"/>
                  </a:cubicBezTo>
                  <a:cubicBezTo>
                    <a:pt x="151" y="34"/>
                    <a:pt x="156" y="34"/>
                    <a:pt x="149" y="42"/>
                  </a:cubicBezTo>
                  <a:cubicBezTo>
                    <a:pt x="150" y="41"/>
                    <a:pt x="137" y="54"/>
                    <a:pt x="150" y="71"/>
                  </a:cubicBezTo>
                  <a:cubicBezTo>
                    <a:pt x="160" y="86"/>
                    <a:pt x="194" y="100"/>
                    <a:pt x="212" y="84"/>
                  </a:cubicBezTo>
                  <a:cubicBezTo>
                    <a:pt x="235" y="67"/>
                    <a:pt x="219" y="38"/>
                    <a:pt x="201" y="30"/>
                  </a:cubicBezTo>
                  <a:cubicBezTo>
                    <a:pt x="184" y="21"/>
                    <a:pt x="172" y="29"/>
                    <a:pt x="170" y="28"/>
                  </a:cubicBezTo>
                  <a:cubicBezTo>
                    <a:pt x="163" y="26"/>
                    <a:pt x="142" y="28"/>
                    <a:pt x="162" y="13"/>
                  </a:cubicBezTo>
                  <a:cubicBezTo>
                    <a:pt x="166" y="9"/>
                    <a:pt x="191" y="0"/>
                    <a:pt x="215" y="16"/>
                  </a:cubicBezTo>
                  <a:cubicBezTo>
                    <a:pt x="226" y="23"/>
                    <a:pt x="237" y="35"/>
                    <a:pt x="241" y="52"/>
                  </a:cubicBezTo>
                  <a:cubicBezTo>
                    <a:pt x="245" y="70"/>
                    <a:pt x="235" y="89"/>
                    <a:pt x="221" y="98"/>
                  </a:cubicBezTo>
                  <a:cubicBezTo>
                    <a:pt x="188" y="118"/>
                    <a:pt x="154" y="98"/>
                    <a:pt x="140" y="79"/>
                  </a:cubicBezTo>
                  <a:close/>
                  <a:moveTo>
                    <a:pt x="190" y="131"/>
                  </a:moveTo>
                  <a:cubicBezTo>
                    <a:pt x="190" y="125"/>
                    <a:pt x="186" y="127"/>
                    <a:pt x="182" y="130"/>
                  </a:cubicBezTo>
                  <a:cubicBezTo>
                    <a:pt x="176" y="134"/>
                    <a:pt x="180" y="235"/>
                    <a:pt x="181" y="244"/>
                  </a:cubicBezTo>
                  <a:cubicBezTo>
                    <a:pt x="183" y="254"/>
                    <a:pt x="193" y="248"/>
                    <a:pt x="198" y="244"/>
                  </a:cubicBezTo>
                  <a:cubicBezTo>
                    <a:pt x="204" y="239"/>
                    <a:pt x="188" y="131"/>
                    <a:pt x="190" y="131"/>
                  </a:cubicBezTo>
                  <a:close/>
                  <a:moveTo>
                    <a:pt x="158" y="157"/>
                  </a:moveTo>
                  <a:cubicBezTo>
                    <a:pt x="154" y="148"/>
                    <a:pt x="144" y="143"/>
                    <a:pt x="141" y="153"/>
                  </a:cubicBezTo>
                  <a:cubicBezTo>
                    <a:pt x="140" y="155"/>
                    <a:pt x="138" y="163"/>
                    <a:pt x="126" y="167"/>
                  </a:cubicBezTo>
                  <a:cubicBezTo>
                    <a:pt x="115" y="172"/>
                    <a:pt x="96" y="172"/>
                    <a:pt x="78" y="169"/>
                  </a:cubicBezTo>
                  <a:cubicBezTo>
                    <a:pt x="60" y="167"/>
                    <a:pt x="42" y="162"/>
                    <a:pt x="30" y="157"/>
                  </a:cubicBezTo>
                  <a:cubicBezTo>
                    <a:pt x="28" y="156"/>
                    <a:pt x="28" y="156"/>
                    <a:pt x="28" y="156"/>
                  </a:cubicBezTo>
                  <a:cubicBezTo>
                    <a:pt x="27" y="156"/>
                    <a:pt x="27" y="156"/>
                    <a:pt x="27" y="156"/>
                  </a:cubicBezTo>
                  <a:cubicBezTo>
                    <a:pt x="26" y="155"/>
                    <a:pt x="26" y="155"/>
                    <a:pt x="26" y="155"/>
                  </a:cubicBezTo>
                  <a:cubicBezTo>
                    <a:pt x="26" y="155"/>
                    <a:pt x="26" y="155"/>
                    <a:pt x="26" y="155"/>
                  </a:cubicBezTo>
                  <a:cubicBezTo>
                    <a:pt x="23" y="155"/>
                    <a:pt x="33" y="155"/>
                    <a:pt x="19" y="156"/>
                  </a:cubicBezTo>
                  <a:cubicBezTo>
                    <a:pt x="19" y="156"/>
                    <a:pt x="19" y="156"/>
                    <a:pt x="19" y="156"/>
                  </a:cubicBezTo>
                  <a:cubicBezTo>
                    <a:pt x="19" y="156"/>
                    <a:pt x="19" y="156"/>
                    <a:pt x="19" y="156"/>
                  </a:cubicBezTo>
                  <a:cubicBezTo>
                    <a:pt x="19" y="156"/>
                    <a:pt x="19" y="156"/>
                    <a:pt x="19" y="156"/>
                  </a:cubicBezTo>
                  <a:cubicBezTo>
                    <a:pt x="15" y="159"/>
                    <a:pt x="15" y="159"/>
                    <a:pt x="15" y="159"/>
                  </a:cubicBezTo>
                  <a:cubicBezTo>
                    <a:pt x="12" y="160"/>
                    <a:pt x="10" y="162"/>
                    <a:pt x="8" y="163"/>
                  </a:cubicBezTo>
                  <a:cubicBezTo>
                    <a:pt x="5" y="166"/>
                    <a:pt x="3" y="168"/>
                    <a:pt x="3" y="168"/>
                  </a:cubicBezTo>
                  <a:cubicBezTo>
                    <a:pt x="1" y="174"/>
                    <a:pt x="0" y="179"/>
                    <a:pt x="7" y="175"/>
                  </a:cubicBezTo>
                  <a:cubicBezTo>
                    <a:pt x="7" y="175"/>
                    <a:pt x="9" y="174"/>
                    <a:pt x="13" y="172"/>
                  </a:cubicBezTo>
                  <a:cubicBezTo>
                    <a:pt x="15" y="171"/>
                    <a:pt x="17" y="170"/>
                    <a:pt x="20" y="169"/>
                  </a:cubicBezTo>
                  <a:cubicBezTo>
                    <a:pt x="23" y="167"/>
                    <a:pt x="23" y="167"/>
                    <a:pt x="23" y="167"/>
                  </a:cubicBezTo>
                  <a:cubicBezTo>
                    <a:pt x="24" y="168"/>
                    <a:pt x="24" y="168"/>
                    <a:pt x="24" y="168"/>
                  </a:cubicBezTo>
                  <a:cubicBezTo>
                    <a:pt x="38" y="175"/>
                    <a:pt x="56" y="182"/>
                    <a:pt x="77" y="186"/>
                  </a:cubicBezTo>
                  <a:cubicBezTo>
                    <a:pt x="97" y="190"/>
                    <a:pt x="119" y="191"/>
                    <a:pt x="136" y="184"/>
                  </a:cubicBezTo>
                  <a:cubicBezTo>
                    <a:pt x="155" y="176"/>
                    <a:pt x="159" y="158"/>
                    <a:pt x="158" y="157"/>
                  </a:cubicBezTo>
                  <a:close/>
                  <a:moveTo>
                    <a:pt x="368" y="174"/>
                  </a:moveTo>
                  <a:cubicBezTo>
                    <a:pt x="368" y="174"/>
                    <a:pt x="366" y="173"/>
                    <a:pt x="362" y="171"/>
                  </a:cubicBezTo>
                  <a:cubicBezTo>
                    <a:pt x="360" y="170"/>
                    <a:pt x="358" y="168"/>
                    <a:pt x="356" y="166"/>
                  </a:cubicBezTo>
                  <a:cubicBezTo>
                    <a:pt x="352" y="164"/>
                    <a:pt x="352" y="164"/>
                    <a:pt x="352" y="164"/>
                  </a:cubicBezTo>
                  <a:cubicBezTo>
                    <a:pt x="351" y="163"/>
                    <a:pt x="351" y="163"/>
                    <a:pt x="351" y="163"/>
                  </a:cubicBezTo>
                  <a:cubicBezTo>
                    <a:pt x="348" y="163"/>
                    <a:pt x="355" y="163"/>
                    <a:pt x="345" y="163"/>
                  </a:cubicBezTo>
                  <a:cubicBezTo>
                    <a:pt x="345" y="163"/>
                    <a:pt x="345" y="163"/>
                    <a:pt x="345" y="163"/>
                  </a:cubicBezTo>
                  <a:cubicBezTo>
                    <a:pt x="342" y="164"/>
                    <a:pt x="342" y="164"/>
                    <a:pt x="342" y="164"/>
                  </a:cubicBezTo>
                  <a:cubicBezTo>
                    <a:pt x="329" y="169"/>
                    <a:pt x="310" y="174"/>
                    <a:pt x="292" y="176"/>
                  </a:cubicBezTo>
                  <a:cubicBezTo>
                    <a:pt x="273" y="178"/>
                    <a:pt x="253" y="177"/>
                    <a:pt x="242" y="172"/>
                  </a:cubicBezTo>
                  <a:cubicBezTo>
                    <a:pt x="232" y="166"/>
                    <a:pt x="230" y="159"/>
                    <a:pt x="229" y="158"/>
                  </a:cubicBezTo>
                  <a:cubicBezTo>
                    <a:pt x="223" y="156"/>
                    <a:pt x="210" y="146"/>
                    <a:pt x="212" y="163"/>
                  </a:cubicBezTo>
                  <a:cubicBezTo>
                    <a:pt x="212" y="166"/>
                    <a:pt x="219" y="184"/>
                    <a:pt x="237" y="190"/>
                  </a:cubicBezTo>
                  <a:cubicBezTo>
                    <a:pt x="255" y="197"/>
                    <a:pt x="276" y="196"/>
                    <a:pt x="295" y="192"/>
                  </a:cubicBezTo>
                  <a:cubicBezTo>
                    <a:pt x="315" y="189"/>
                    <a:pt x="333" y="183"/>
                    <a:pt x="347" y="176"/>
                  </a:cubicBezTo>
                  <a:cubicBezTo>
                    <a:pt x="348" y="175"/>
                    <a:pt x="348" y="175"/>
                    <a:pt x="348" y="175"/>
                  </a:cubicBezTo>
                  <a:cubicBezTo>
                    <a:pt x="349" y="176"/>
                    <a:pt x="349" y="176"/>
                    <a:pt x="349" y="176"/>
                  </a:cubicBezTo>
                  <a:cubicBezTo>
                    <a:pt x="352" y="177"/>
                    <a:pt x="354" y="178"/>
                    <a:pt x="356" y="179"/>
                  </a:cubicBezTo>
                  <a:cubicBezTo>
                    <a:pt x="360" y="181"/>
                    <a:pt x="363" y="182"/>
                    <a:pt x="363" y="182"/>
                  </a:cubicBezTo>
                  <a:cubicBezTo>
                    <a:pt x="370" y="180"/>
                    <a:pt x="374" y="179"/>
                    <a:pt x="368" y="174"/>
                  </a:cubicBezTo>
                  <a:close/>
                  <a:moveTo>
                    <a:pt x="172" y="271"/>
                  </a:moveTo>
                  <a:cubicBezTo>
                    <a:pt x="168" y="275"/>
                    <a:pt x="158" y="291"/>
                    <a:pt x="155" y="313"/>
                  </a:cubicBezTo>
                  <a:cubicBezTo>
                    <a:pt x="151" y="335"/>
                    <a:pt x="152" y="362"/>
                    <a:pt x="154" y="388"/>
                  </a:cubicBezTo>
                  <a:cubicBezTo>
                    <a:pt x="155" y="401"/>
                    <a:pt x="156" y="413"/>
                    <a:pt x="156" y="425"/>
                  </a:cubicBezTo>
                  <a:cubicBezTo>
                    <a:pt x="157" y="428"/>
                    <a:pt x="157" y="431"/>
                    <a:pt x="157" y="434"/>
                  </a:cubicBezTo>
                  <a:cubicBezTo>
                    <a:pt x="154" y="434"/>
                    <a:pt x="151" y="434"/>
                    <a:pt x="149" y="434"/>
                  </a:cubicBezTo>
                  <a:cubicBezTo>
                    <a:pt x="128" y="438"/>
                    <a:pt x="118" y="439"/>
                    <a:pt x="116" y="439"/>
                  </a:cubicBezTo>
                  <a:cubicBezTo>
                    <a:pt x="110" y="443"/>
                    <a:pt x="103" y="445"/>
                    <a:pt x="115" y="448"/>
                  </a:cubicBezTo>
                  <a:cubicBezTo>
                    <a:pt x="115" y="448"/>
                    <a:pt x="130" y="449"/>
                    <a:pt x="149" y="447"/>
                  </a:cubicBezTo>
                  <a:cubicBezTo>
                    <a:pt x="154" y="446"/>
                    <a:pt x="158" y="447"/>
                    <a:pt x="163" y="448"/>
                  </a:cubicBezTo>
                  <a:cubicBezTo>
                    <a:pt x="163" y="448"/>
                    <a:pt x="163" y="448"/>
                    <a:pt x="163" y="448"/>
                  </a:cubicBezTo>
                  <a:cubicBezTo>
                    <a:pt x="162" y="449"/>
                    <a:pt x="176" y="438"/>
                    <a:pt x="170" y="443"/>
                  </a:cubicBezTo>
                  <a:cubicBezTo>
                    <a:pt x="170" y="443"/>
                    <a:pt x="170" y="443"/>
                    <a:pt x="170" y="443"/>
                  </a:cubicBezTo>
                  <a:cubicBezTo>
                    <a:pt x="170" y="442"/>
                    <a:pt x="170" y="442"/>
                    <a:pt x="170" y="442"/>
                  </a:cubicBezTo>
                  <a:cubicBezTo>
                    <a:pt x="170" y="442"/>
                    <a:pt x="170" y="442"/>
                    <a:pt x="170" y="442"/>
                  </a:cubicBezTo>
                  <a:cubicBezTo>
                    <a:pt x="170" y="441"/>
                    <a:pt x="170" y="441"/>
                    <a:pt x="170" y="441"/>
                  </a:cubicBezTo>
                  <a:cubicBezTo>
                    <a:pt x="171" y="439"/>
                    <a:pt x="171" y="439"/>
                    <a:pt x="171" y="439"/>
                  </a:cubicBezTo>
                  <a:cubicBezTo>
                    <a:pt x="171" y="434"/>
                    <a:pt x="171" y="434"/>
                    <a:pt x="171" y="434"/>
                  </a:cubicBezTo>
                  <a:cubicBezTo>
                    <a:pt x="171" y="424"/>
                    <a:pt x="171" y="424"/>
                    <a:pt x="171" y="424"/>
                  </a:cubicBezTo>
                  <a:cubicBezTo>
                    <a:pt x="171" y="412"/>
                    <a:pt x="171" y="398"/>
                    <a:pt x="171" y="385"/>
                  </a:cubicBezTo>
                  <a:cubicBezTo>
                    <a:pt x="170" y="359"/>
                    <a:pt x="171" y="332"/>
                    <a:pt x="175" y="313"/>
                  </a:cubicBezTo>
                  <a:cubicBezTo>
                    <a:pt x="178" y="294"/>
                    <a:pt x="186" y="284"/>
                    <a:pt x="185" y="282"/>
                  </a:cubicBezTo>
                  <a:cubicBezTo>
                    <a:pt x="185" y="275"/>
                    <a:pt x="189" y="256"/>
                    <a:pt x="172" y="271"/>
                  </a:cubicBezTo>
                  <a:close/>
                  <a:moveTo>
                    <a:pt x="275" y="443"/>
                  </a:moveTo>
                  <a:cubicBezTo>
                    <a:pt x="275" y="442"/>
                    <a:pt x="262" y="442"/>
                    <a:pt x="244" y="441"/>
                  </a:cubicBezTo>
                  <a:cubicBezTo>
                    <a:pt x="242" y="441"/>
                    <a:pt x="242" y="441"/>
                    <a:pt x="242" y="441"/>
                  </a:cubicBezTo>
                  <a:cubicBezTo>
                    <a:pt x="242" y="438"/>
                    <a:pt x="242" y="438"/>
                    <a:pt x="242" y="438"/>
                  </a:cubicBezTo>
                  <a:cubicBezTo>
                    <a:pt x="242" y="432"/>
                    <a:pt x="243" y="427"/>
                    <a:pt x="243" y="421"/>
                  </a:cubicBezTo>
                  <a:cubicBezTo>
                    <a:pt x="244" y="410"/>
                    <a:pt x="246" y="397"/>
                    <a:pt x="247" y="384"/>
                  </a:cubicBezTo>
                  <a:cubicBezTo>
                    <a:pt x="249" y="359"/>
                    <a:pt x="250" y="333"/>
                    <a:pt x="246" y="312"/>
                  </a:cubicBezTo>
                  <a:cubicBezTo>
                    <a:pt x="243" y="291"/>
                    <a:pt x="231" y="277"/>
                    <a:pt x="229" y="277"/>
                  </a:cubicBezTo>
                  <a:cubicBezTo>
                    <a:pt x="218" y="273"/>
                    <a:pt x="207" y="277"/>
                    <a:pt x="216" y="288"/>
                  </a:cubicBezTo>
                  <a:cubicBezTo>
                    <a:pt x="218" y="291"/>
                    <a:pt x="225" y="301"/>
                    <a:pt x="228" y="319"/>
                  </a:cubicBezTo>
                  <a:cubicBezTo>
                    <a:pt x="231" y="337"/>
                    <a:pt x="231" y="361"/>
                    <a:pt x="230" y="385"/>
                  </a:cubicBezTo>
                  <a:cubicBezTo>
                    <a:pt x="229" y="397"/>
                    <a:pt x="229" y="409"/>
                    <a:pt x="228" y="421"/>
                  </a:cubicBezTo>
                  <a:cubicBezTo>
                    <a:pt x="228" y="426"/>
                    <a:pt x="228" y="432"/>
                    <a:pt x="229" y="437"/>
                  </a:cubicBezTo>
                  <a:cubicBezTo>
                    <a:pt x="229" y="445"/>
                    <a:pt x="229" y="445"/>
                    <a:pt x="229" y="445"/>
                  </a:cubicBezTo>
                  <a:cubicBezTo>
                    <a:pt x="229" y="446"/>
                    <a:pt x="229" y="446"/>
                    <a:pt x="229" y="446"/>
                  </a:cubicBezTo>
                  <a:cubicBezTo>
                    <a:pt x="229" y="446"/>
                    <a:pt x="229" y="446"/>
                    <a:pt x="229" y="446"/>
                  </a:cubicBezTo>
                  <a:cubicBezTo>
                    <a:pt x="229" y="446"/>
                    <a:pt x="229" y="446"/>
                    <a:pt x="229" y="446"/>
                  </a:cubicBezTo>
                  <a:cubicBezTo>
                    <a:pt x="228" y="445"/>
                    <a:pt x="243" y="460"/>
                    <a:pt x="236" y="453"/>
                  </a:cubicBezTo>
                  <a:cubicBezTo>
                    <a:pt x="237" y="453"/>
                    <a:pt x="237" y="453"/>
                    <a:pt x="237" y="453"/>
                  </a:cubicBezTo>
                  <a:cubicBezTo>
                    <a:pt x="237" y="453"/>
                    <a:pt x="237" y="453"/>
                    <a:pt x="237" y="453"/>
                  </a:cubicBezTo>
                  <a:cubicBezTo>
                    <a:pt x="239" y="453"/>
                    <a:pt x="239" y="453"/>
                    <a:pt x="239" y="453"/>
                  </a:cubicBezTo>
                  <a:cubicBezTo>
                    <a:pt x="243" y="453"/>
                    <a:pt x="243" y="453"/>
                    <a:pt x="243" y="453"/>
                  </a:cubicBezTo>
                  <a:cubicBezTo>
                    <a:pt x="261" y="453"/>
                    <a:pt x="273" y="452"/>
                    <a:pt x="275" y="451"/>
                  </a:cubicBezTo>
                  <a:cubicBezTo>
                    <a:pt x="281" y="446"/>
                    <a:pt x="285" y="442"/>
                    <a:pt x="275" y="44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708524" y="3750369"/>
              <a:ext cx="117475" cy="506413"/>
            </a:xfrm>
            <a:custGeom>
              <a:avLst/>
              <a:gdLst/>
              <a:ahLst/>
              <a:cxnLst>
                <a:cxn ang="0">
                  <a:pos x="53" y="18"/>
                </a:cxn>
                <a:cxn ang="0">
                  <a:pos x="48" y="17"/>
                </a:cxn>
                <a:cxn ang="0">
                  <a:pos x="44" y="70"/>
                </a:cxn>
                <a:cxn ang="0">
                  <a:pos x="35" y="81"/>
                </a:cxn>
                <a:cxn ang="0">
                  <a:pos x="39" y="7"/>
                </a:cxn>
                <a:cxn ang="0">
                  <a:pos x="35" y="6"/>
                </a:cxn>
                <a:cxn ang="0">
                  <a:pos x="26" y="80"/>
                </a:cxn>
                <a:cxn ang="0">
                  <a:pos x="25" y="79"/>
                </a:cxn>
                <a:cxn ang="0">
                  <a:pos x="20" y="73"/>
                </a:cxn>
                <a:cxn ang="0">
                  <a:pos x="21" y="45"/>
                </a:cxn>
                <a:cxn ang="0">
                  <a:pos x="24" y="5"/>
                </a:cxn>
                <a:cxn ang="0">
                  <a:pos x="19" y="4"/>
                </a:cxn>
                <a:cxn ang="0">
                  <a:pos x="13" y="44"/>
                </a:cxn>
                <a:cxn ang="0">
                  <a:pos x="10" y="72"/>
                </a:cxn>
                <a:cxn ang="0">
                  <a:pos x="23" y="87"/>
                </a:cxn>
                <a:cxn ang="0">
                  <a:pos x="26" y="87"/>
                </a:cxn>
                <a:cxn ang="0">
                  <a:pos x="26" y="87"/>
                </a:cxn>
                <a:cxn ang="0">
                  <a:pos x="26" y="91"/>
                </a:cxn>
                <a:cxn ang="0">
                  <a:pos x="26" y="93"/>
                </a:cxn>
                <a:cxn ang="0">
                  <a:pos x="23" y="109"/>
                </a:cxn>
                <a:cxn ang="0">
                  <a:pos x="12" y="173"/>
                </a:cxn>
                <a:cxn ang="0">
                  <a:pos x="5" y="199"/>
                </a:cxn>
                <a:cxn ang="0">
                  <a:pos x="1" y="213"/>
                </a:cxn>
                <a:cxn ang="0">
                  <a:pos x="2" y="224"/>
                </a:cxn>
                <a:cxn ang="0">
                  <a:pos x="13" y="231"/>
                </a:cxn>
                <a:cxn ang="0">
                  <a:pos x="31" y="221"/>
                </a:cxn>
                <a:cxn ang="0">
                  <a:pos x="36" y="205"/>
                </a:cxn>
                <a:cxn ang="0">
                  <a:pos x="39" y="173"/>
                </a:cxn>
                <a:cxn ang="0">
                  <a:pos x="37" y="112"/>
                </a:cxn>
                <a:cxn ang="0">
                  <a:pos x="35" y="90"/>
                </a:cxn>
                <a:cxn ang="0">
                  <a:pos x="36" y="90"/>
                </a:cxn>
                <a:cxn ang="0">
                  <a:pos x="44" y="87"/>
                </a:cxn>
                <a:cxn ang="0">
                  <a:pos x="51" y="73"/>
                </a:cxn>
                <a:cxn ang="0">
                  <a:pos x="53" y="18"/>
                </a:cxn>
                <a:cxn ang="0">
                  <a:pos x="28" y="175"/>
                </a:cxn>
                <a:cxn ang="0">
                  <a:pos x="12" y="219"/>
                </a:cxn>
                <a:cxn ang="0">
                  <a:pos x="18" y="197"/>
                </a:cxn>
                <a:cxn ang="0">
                  <a:pos x="25" y="170"/>
                </a:cxn>
                <a:cxn ang="0">
                  <a:pos x="29" y="153"/>
                </a:cxn>
                <a:cxn ang="0">
                  <a:pos x="28" y="175"/>
                </a:cxn>
              </a:cxnLst>
              <a:rect l="0" t="0" r="r" b="b"/>
              <a:pathLst>
                <a:path w="54" h="233">
                  <a:moveTo>
                    <a:pt x="53" y="18"/>
                  </a:moveTo>
                  <a:cubicBezTo>
                    <a:pt x="51" y="7"/>
                    <a:pt x="49" y="0"/>
                    <a:pt x="48" y="17"/>
                  </a:cubicBezTo>
                  <a:cubicBezTo>
                    <a:pt x="48" y="17"/>
                    <a:pt x="46" y="39"/>
                    <a:pt x="44" y="70"/>
                  </a:cubicBezTo>
                  <a:cubicBezTo>
                    <a:pt x="44" y="77"/>
                    <a:pt x="40" y="81"/>
                    <a:pt x="35" y="81"/>
                  </a:cubicBezTo>
                  <a:cubicBezTo>
                    <a:pt x="37" y="71"/>
                    <a:pt x="39" y="7"/>
                    <a:pt x="39" y="7"/>
                  </a:cubicBezTo>
                  <a:cubicBezTo>
                    <a:pt x="39" y="3"/>
                    <a:pt x="37" y="4"/>
                    <a:pt x="35" y="6"/>
                  </a:cubicBezTo>
                  <a:cubicBezTo>
                    <a:pt x="33" y="8"/>
                    <a:pt x="26" y="68"/>
                    <a:pt x="26" y="80"/>
                  </a:cubicBezTo>
                  <a:cubicBezTo>
                    <a:pt x="25" y="80"/>
                    <a:pt x="25" y="79"/>
                    <a:pt x="25" y="79"/>
                  </a:cubicBezTo>
                  <a:cubicBezTo>
                    <a:pt x="24" y="78"/>
                    <a:pt x="21" y="77"/>
                    <a:pt x="20" y="73"/>
                  </a:cubicBezTo>
                  <a:cubicBezTo>
                    <a:pt x="20" y="67"/>
                    <a:pt x="21" y="55"/>
                    <a:pt x="21" y="45"/>
                  </a:cubicBezTo>
                  <a:cubicBezTo>
                    <a:pt x="22" y="25"/>
                    <a:pt x="24" y="5"/>
                    <a:pt x="24" y="5"/>
                  </a:cubicBezTo>
                  <a:cubicBezTo>
                    <a:pt x="24" y="1"/>
                    <a:pt x="22" y="2"/>
                    <a:pt x="19" y="4"/>
                  </a:cubicBezTo>
                  <a:cubicBezTo>
                    <a:pt x="18" y="5"/>
                    <a:pt x="15" y="24"/>
                    <a:pt x="13" y="44"/>
                  </a:cubicBezTo>
                  <a:cubicBezTo>
                    <a:pt x="12" y="54"/>
                    <a:pt x="10" y="63"/>
                    <a:pt x="10" y="72"/>
                  </a:cubicBezTo>
                  <a:cubicBezTo>
                    <a:pt x="10" y="84"/>
                    <a:pt x="22" y="88"/>
                    <a:pt x="23" y="87"/>
                  </a:cubicBezTo>
                  <a:cubicBezTo>
                    <a:pt x="24" y="87"/>
                    <a:pt x="25" y="87"/>
                    <a:pt x="26" y="87"/>
                  </a:cubicBezTo>
                  <a:cubicBezTo>
                    <a:pt x="26" y="87"/>
                    <a:pt x="26" y="87"/>
                    <a:pt x="26" y="87"/>
                  </a:cubicBezTo>
                  <a:cubicBezTo>
                    <a:pt x="26" y="91"/>
                    <a:pt x="26" y="91"/>
                    <a:pt x="26" y="91"/>
                  </a:cubicBezTo>
                  <a:cubicBezTo>
                    <a:pt x="26" y="93"/>
                    <a:pt x="26" y="93"/>
                    <a:pt x="26" y="93"/>
                  </a:cubicBezTo>
                  <a:cubicBezTo>
                    <a:pt x="25" y="93"/>
                    <a:pt x="23" y="98"/>
                    <a:pt x="23" y="109"/>
                  </a:cubicBezTo>
                  <a:cubicBezTo>
                    <a:pt x="22" y="116"/>
                    <a:pt x="20" y="141"/>
                    <a:pt x="12" y="173"/>
                  </a:cubicBezTo>
                  <a:cubicBezTo>
                    <a:pt x="10" y="181"/>
                    <a:pt x="8" y="190"/>
                    <a:pt x="5" y="199"/>
                  </a:cubicBezTo>
                  <a:cubicBezTo>
                    <a:pt x="4" y="203"/>
                    <a:pt x="2" y="208"/>
                    <a:pt x="1" y="213"/>
                  </a:cubicBezTo>
                  <a:cubicBezTo>
                    <a:pt x="1" y="216"/>
                    <a:pt x="0" y="219"/>
                    <a:pt x="2" y="224"/>
                  </a:cubicBezTo>
                  <a:cubicBezTo>
                    <a:pt x="4" y="229"/>
                    <a:pt x="10" y="231"/>
                    <a:pt x="13" y="231"/>
                  </a:cubicBezTo>
                  <a:cubicBezTo>
                    <a:pt x="18" y="233"/>
                    <a:pt x="29" y="227"/>
                    <a:pt x="31" y="221"/>
                  </a:cubicBezTo>
                  <a:cubicBezTo>
                    <a:pt x="34" y="216"/>
                    <a:pt x="35" y="210"/>
                    <a:pt x="36" y="205"/>
                  </a:cubicBezTo>
                  <a:cubicBezTo>
                    <a:pt x="38" y="194"/>
                    <a:pt x="39" y="183"/>
                    <a:pt x="39" y="173"/>
                  </a:cubicBezTo>
                  <a:cubicBezTo>
                    <a:pt x="40" y="152"/>
                    <a:pt x="38" y="131"/>
                    <a:pt x="37" y="112"/>
                  </a:cubicBezTo>
                  <a:cubicBezTo>
                    <a:pt x="36" y="104"/>
                    <a:pt x="35" y="96"/>
                    <a:pt x="35" y="90"/>
                  </a:cubicBezTo>
                  <a:cubicBezTo>
                    <a:pt x="35" y="90"/>
                    <a:pt x="35" y="90"/>
                    <a:pt x="36" y="90"/>
                  </a:cubicBezTo>
                  <a:cubicBezTo>
                    <a:pt x="38" y="89"/>
                    <a:pt x="42" y="88"/>
                    <a:pt x="44" y="87"/>
                  </a:cubicBezTo>
                  <a:cubicBezTo>
                    <a:pt x="49" y="83"/>
                    <a:pt x="51" y="77"/>
                    <a:pt x="51" y="73"/>
                  </a:cubicBezTo>
                  <a:cubicBezTo>
                    <a:pt x="53" y="41"/>
                    <a:pt x="54" y="20"/>
                    <a:pt x="53" y="18"/>
                  </a:cubicBezTo>
                  <a:close/>
                  <a:moveTo>
                    <a:pt x="28" y="175"/>
                  </a:moveTo>
                  <a:cubicBezTo>
                    <a:pt x="28" y="194"/>
                    <a:pt x="23" y="226"/>
                    <a:pt x="12" y="219"/>
                  </a:cubicBezTo>
                  <a:cubicBezTo>
                    <a:pt x="11" y="220"/>
                    <a:pt x="15" y="204"/>
                    <a:pt x="18" y="197"/>
                  </a:cubicBezTo>
                  <a:cubicBezTo>
                    <a:pt x="21" y="188"/>
                    <a:pt x="23" y="179"/>
                    <a:pt x="25" y="170"/>
                  </a:cubicBezTo>
                  <a:cubicBezTo>
                    <a:pt x="27" y="164"/>
                    <a:pt x="28" y="158"/>
                    <a:pt x="29" y="153"/>
                  </a:cubicBezTo>
                  <a:cubicBezTo>
                    <a:pt x="29" y="160"/>
                    <a:pt x="29" y="168"/>
                    <a:pt x="28" y="17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2902074" y="3747194"/>
              <a:ext cx="138112" cy="179388"/>
            </a:xfrm>
            <a:custGeom>
              <a:avLst/>
              <a:gdLst/>
              <a:ahLst/>
              <a:cxnLst>
                <a:cxn ang="0">
                  <a:pos x="32" y="82"/>
                </a:cxn>
                <a:cxn ang="0">
                  <a:pos x="30" y="82"/>
                </a:cxn>
                <a:cxn ang="0">
                  <a:pos x="26" y="79"/>
                </a:cxn>
                <a:cxn ang="0">
                  <a:pos x="34" y="59"/>
                </a:cxn>
                <a:cxn ang="0">
                  <a:pos x="8" y="71"/>
                </a:cxn>
                <a:cxn ang="0">
                  <a:pos x="4" y="67"/>
                </a:cxn>
                <a:cxn ang="0">
                  <a:pos x="13" y="47"/>
                </a:cxn>
                <a:cxn ang="0">
                  <a:pos x="6" y="48"/>
                </a:cxn>
                <a:cxn ang="0">
                  <a:pos x="2" y="45"/>
                </a:cxn>
                <a:cxn ang="0">
                  <a:pos x="10" y="21"/>
                </a:cxn>
                <a:cxn ang="0">
                  <a:pos x="7" y="18"/>
                </a:cxn>
                <a:cxn ang="0">
                  <a:pos x="10" y="8"/>
                </a:cxn>
                <a:cxn ang="0">
                  <a:pos x="12" y="7"/>
                </a:cxn>
                <a:cxn ang="0">
                  <a:pos x="17" y="4"/>
                </a:cxn>
                <a:cxn ang="0">
                  <a:pos x="26" y="1"/>
                </a:cxn>
                <a:cxn ang="0">
                  <a:pos x="31" y="5"/>
                </a:cxn>
                <a:cxn ang="0">
                  <a:pos x="26" y="21"/>
                </a:cxn>
                <a:cxn ang="0">
                  <a:pos x="24" y="24"/>
                </a:cxn>
                <a:cxn ang="0">
                  <a:pos x="41" y="17"/>
                </a:cxn>
                <a:cxn ang="0">
                  <a:pos x="46" y="21"/>
                </a:cxn>
                <a:cxn ang="0">
                  <a:pos x="35" y="42"/>
                </a:cxn>
                <a:cxn ang="0">
                  <a:pos x="34" y="43"/>
                </a:cxn>
                <a:cxn ang="0">
                  <a:pos x="56" y="32"/>
                </a:cxn>
                <a:cxn ang="0">
                  <a:pos x="61" y="36"/>
                </a:cxn>
                <a:cxn ang="0">
                  <a:pos x="52" y="58"/>
                </a:cxn>
                <a:cxn ang="0">
                  <a:pos x="53" y="58"/>
                </a:cxn>
                <a:cxn ang="0">
                  <a:pos x="57" y="61"/>
                </a:cxn>
                <a:cxn ang="0">
                  <a:pos x="55" y="71"/>
                </a:cxn>
                <a:cxn ang="0">
                  <a:pos x="52" y="72"/>
                </a:cxn>
                <a:cxn ang="0">
                  <a:pos x="45" y="76"/>
                </a:cxn>
                <a:cxn ang="0">
                  <a:pos x="32" y="82"/>
                </a:cxn>
              </a:cxnLst>
              <a:rect l="0" t="0" r="r" b="b"/>
              <a:pathLst>
                <a:path w="63" h="82">
                  <a:moveTo>
                    <a:pt x="32" y="82"/>
                  </a:moveTo>
                  <a:cubicBezTo>
                    <a:pt x="32" y="82"/>
                    <a:pt x="31" y="82"/>
                    <a:pt x="30" y="82"/>
                  </a:cubicBezTo>
                  <a:cubicBezTo>
                    <a:pt x="28" y="82"/>
                    <a:pt x="27" y="80"/>
                    <a:pt x="26" y="79"/>
                  </a:cubicBezTo>
                  <a:cubicBezTo>
                    <a:pt x="23" y="75"/>
                    <a:pt x="24" y="74"/>
                    <a:pt x="34" y="59"/>
                  </a:cubicBezTo>
                  <a:cubicBezTo>
                    <a:pt x="12" y="72"/>
                    <a:pt x="12" y="72"/>
                    <a:pt x="8" y="71"/>
                  </a:cubicBezTo>
                  <a:cubicBezTo>
                    <a:pt x="7" y="70"/>
                    <a:pt x="5" y="69"/>
                    <a:pt x="4" y="67"/>
                  </a:cubicBezTo>
                  <a:cubicBezTo>
                    <a:pt x="2" y="63"/>
                    <a:pt x="2" y="63"/>
                    <a:pt x="13" y="47"/>
                  </a:cubicBezTo>
                  <a:cubicBezTo>
                    <a:pt x="10" y="49"/>
                    <a:pt x="8" y="49"/>
                    <a:pt x="6" y="48"/>
                  </a:cubicBezTo>
                  <a:cubicBezTo>
                    <a:pt x="4" y="48"/>
                    <a:pt x="3" y="47"/>
                    <a:pt x="2" y="45"/>
                  </a:cubicBezTo>
                  <a:cubicBezTo>
                    <a:pt x="0" y="41"/>
                    <a:pt x="0" y="40"/>
                    <a:pt x="10" y="21"/>
                  </a:cubicBezTo>
                  <a:cubicBezTo>
                    <a:pt x="9" y="20"/>
                    <a:pt x="8" y="19"/>
                    <a:pt x="7" y="18"/>
                  </a:cubicBezTo>
                  <a:cubicBezTo>
                    <a:pt x="5" y="14"/>
                    <a:pt x="6" y="10"/>
                    <a:pt x="10" y="8"/>
                  </a:cubicBezTo>
                  <a:cubicBezTo>
                    <a:pt x="10" y="8"/>
                    <a:pt x="11" y="7"/>
                    <a:pt x="12" y="7"/>
                  </a:cubicBezTo>
                  <a:cubicBezTo>
                    <a:pt x="13" y="7"/>
                    <a:pt x="16" y="5"/>
                    <a:pt x="17" y="4"/>
                  </a:cubicBezTo>
                  <a:cubicBezTo>
                    <a:pt x="21" y="1"/>
                    <a:pt x="23" y="0"/>
                    <a:pt x="26" y="1"/>
                  </a:cubicBezTo>
                  <a:cubicBezTo>
                    <a:pt x="28" y="2"/>
                    <a:pt x="30" y="3"/>
                    <a:pt x="31" y="5"/>
                  </a:cubicBezTo>
                  <a:cubicBezTo>
                    <a:pt x="33" y="8"/>
                    <a:pt x="32" y="8"/>
                    <a:pt x="26" y="21"/>
                  </a:cubicBezTo>
                  <a:cubicBezTo>
                    <a:pt x="25" y="22"/>
                    <a:pt x="25" y="23"/>
                    <a:pt x="24" y="24"/>
                  </a:cubicBezTo>
                  <a:cubicBezTo>
                    <a:pt x="36" y="17"/>
                    <a:pt x="38" y="16"/>
                    <a:pt x="41" y="17"/>
                  </a:cubicBezTo>
                  <a:cubicBezTo>
                    <a:pt x="43" y="18"/>
                    <a:pt x="45" y="19"/>
                    <a:pt x="46" y="21"/>
                  </a:cubicBezTo>
                  <a:cubicBezTo>
                    <a:pt x="48" y="25"/>
                    <a:pt x="48" y="25"/>
                    <a:pt x="35" y="42"/>
                  </a:cubicBezTo>
                  <a:cubicBezTo>
                    <a:pt x="35" y="42"/>
                    <a:pt x="34" y="42"/>
                    <a:pt x="34" y="43"/>
                  </a:cubicBezTo>
                  <a:cubicBezTo>
                    <a:pt x="53" y="32"/>
                    <a:pt x="53" y="32"/>
                    <a:pt x="56" y="32"/>
                  </a:cubicBezTo>
                  <a:cubicBezTo>
                    <a:pt x="58" y="33"/>
                    <a:pt x="60" y="34"/>
                    <a:pt x="61" y="36"/>
                  </a:cubicBezTo>
                  <a:cubicBezTo>
                    <a:pt x="63" y="40"/>
                    <a:pt x="62" y="42"/>
                    <a:pt x="52" y="58"/>
                  </a:cubicBezTo>
                  <a:cubicBezTo>
                    <a:pt x="52" y="58"/>
                    <a:pt x="52" y="58"/>
                    <a:pt x="53" y="58"/>
                  </a:cubicBezTo>
                  <a:cubicBezTo>
                    <a:pt x="55" y="58"/>
                    <a:pt x="56" y="59"/>
                    <a:pt x="57" y="61"/>
                  </a:cubicBezTo>
                  <a:cubicBezTo>
                    <a:pt x="59" y="65"/>
                    <a:pt x="58" y="69"/>
                    <a:pt x="55" y="71"/>
                  </a:cubicBezTo>
                  <a:cubicBezTo>
                    <a:pt x="54" y="71"/>
                    <a:pt x="53" y="71"/>
                    <a:pt x="52" y="72"/>
                  </a:cubicBezTo>
                  <a:cubicBezTo>
                    <a:pt x="50" y="72"/>
                    <a:pt x="47" y="74"/>
                    <a:pt x="45" y="76"/>
                  </a:cubicBezTo>
                  <a:cubicBezTo>
                    <a:pt x="39" y="80"/>
                    <a:pt x="35" y="82"/>
                    <a:pt x="32" y="82"/>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2884611" y="3740844"/>
              <a:ext cx="174625" cy="511175"/>
            </a:xfrm>
            <a:custGeom>
              <a:avLst/>
              <a:gdLst/>
              <a:ahLst/>
              <a:cxnLst>
                <a:cxn ang="0">
                  <a:pos x="58" y="110"/>
                </a:cxn>
                <a:cxn ang="0">
                  <a:pos x="53" y="93"/>
                </a:cxn>
                <a:cxn ang="0">
                  <a:pos x="52" y="91"/>
                </a:cxn>
                <a:cxn ang="0">
                  <a:pos x="63" y="83"/>
                </a:cxn>
                <a:cxn ang="0">
                  <a:pos x="72" y="51"/>
                </a:cxn>
                <a:cxn ang="0">
                  <a:pos x="67" y="51"/>
                </a:cxn>
                <a:cxn ang="0">
                  <a:pos x="62" y="70"/>
                </a:cxn>
                <a:cxn ang="0">
                  <a:pos x="59" y="75"/>
                </a:cxn>
                <a:cxn ang="0">
                  <a:pos x="58" y="76"/>
                </a:cxn>
                <a:cxn ang="0">
                  <a:pos x="56" y="78"/>
                </a:cxn>
                <a:cxn ang="0">
                  <a:pos x="49" y="84"/>
                </a:cxn>
                <a:cxn ang="0">
                  <a:pos x="47" y="84"/>
                </a:cxn>
                <a:cxn ang="0">
                  <a:pos x="47" y="84"/>
                </a:cxn>
                <a:cxn ang="0">
                  <a:pos x="14" y="59"/>
                </a:cxn>
                <a:cxn ang="0">
                  <a:pos x="39" y="15"/>
                </a:cxn>
                <a:cxn ang="0">
                  <a:pos x="62" y="37"/>
                </a:cxn>
                <a:cxn ang="0">
                  <a:pos x="72" y="33"/>
                </a:cxn>
                <a:cxn ang="0">
                  <a:pos x="45" y="4"/>
                </a:cxn>
                <a:cxn ang="0">
                  <a:pos x="9" y="18"/>
                </a:cxn>
                <a:cxn ang="0">
                  <a:pos x="4" y="60"/>
                </a:cxn>
                <a:cxn ang="0">
                  <a:pos x="29" y="91"/>
                </a:cxn>
                <a:cxn ang="0">
                  <a:pos x="45" y="93"/>
                </a:cxn>
                <a:cxn ang="0">
                  <a:pos x="45" y="93"/>
                </a:cxn>
                <a:cxn ang="0">
                  <a:pos x="46" y="96"/>
                </a:cxn>
                <a:cxn ang="0">
                  <a:pos x="45" y="110"/>
                </a:cxn>
                <a:cxn ang="0">
                  <a:pos x="49" y="164"/>
                </a:cxn>
                <a:cxn ang="0">
                  <a:pos x="46" y="210"/>
                </a:cxn>
                <a:cxn ang="0">
                  <a:pos x="47" y="225"/>
                </a:cxn>
                <a:cxn ang="0">
                  <a:pos x="65" y="233"/>
                </a:cxn>
                <a:cxn ang="0">
                  <a:pos x="78" y="205"/>
                </a:cxn>
                <a:cxn ang="0">
                  <a:pos x="58" y="110"/>
                </a:cxn>
                <a:cxn ang="0">
                  <a:pos x="59" y="222"/>
                </a:cxn>
                <a:cxn ang="0">
                  <a:pos x="58" y="207"/>
                </a:cxn>
                <a:cxn ang="0">
                  <a:pos x="60" y="159"/>
                </a:cxn>
                <a:cxn ang="0">
                  <a:pos x="60" y="149"/>
                </a:cxn>
                <a:cxn ang="0">
                  <a:pos x="68" y="207"/>
                </a:cxn>
                <a:cxn ang="0">
                  <a:pos x="59" y="222"/>
                </a:cxn>
              </a:cxnLst>
              <a:rect l="0" t="0" r="r" b="b"/>
              <a:pathLst>
                <a:path w="80" h="235">
                  <a:moveTo>
                    <a:pt x="58" y="110"/>
                  </a:moveTo>
                  <a:cubicBezTo>
                    <a:pt x="56" y="104"/>
                    <a:pt x="54" y="98"/>
                    <a:pt x="53" y="93"/>
                  </a:cubicBezTo>
                  <a:cubicBezTo>
                    <a:pt x="52" y="92"/>
                    <a:pt x="52" y="92"/>
                    <a:pt x="52" y="91"/>
                  </a:cubicBezTo>
                  <a:cubicBezTo>
                    <a:pt x="57" y="89"/>
                    <a:pt x="60" y="86"/>
                    <a:pt x="63" y="83"/>
                  </a:cubicBezTo>
                  <a:cubicBezTo>
                    <a:pt x="76" y="65"/>
                    <a:pt x="72" y="50"/>
                    <a:pt x="72" y="51"/>
                  </a:cubicBezTo>
                  <a:cubicBezTo>
                    <a:pt x="72" y="40"/>
                    <a:pt x="70" y="45"/>
                    <a:pt x="67" y="51"/>
                  </a:cubicBezTo>
                  <a:cubicBezTo>
                    <a:pt x="67" y="52"/>
                    <a:pt x="67" y="60"/>
                    <a:pt x="62" y="70"/>
                  </a:cubicBezTo>
                  <a:cubicBezTo>
                    <a:pt x="61" y="66"/>
                    <a:pt x="59" y="66"/>
                    <a:pt x="59" y="75"/>
                  </a:cubicBezTo>
                  <a:cubicBezTo>
                    <a:pt x="59" y="75"/>
                    <a:pt x="59" y="75"/>
                    <a:pt x="58" y="76"/>
                  </a:cubicBezTo>
                  <a:cubicBezTo>
                    <a:pt x="58" y="77"/>
                    <a:pt x="57" y="78"/>
                    <a:pt x="56" y="78"/>
                  </a:cubicBezTo>
                  <a:cubicBezTo>
                    <a:pt x="54" y="81"/>
                    <a:pt x="52" y="83"/>
                    <a:pt x="49" y="84"/>
                  </a:cubicBezTo>
                  <a:cubicBezTo>
                    <a:pt x="49" y="84"/>
                    <a:pt x="48" y="84"/>
                    <a:pt x="47" y="84"/>
                  </a:cubicBezTo>
                  <a:cubicBezTo>
                    <a:pt x="47" y="84"/>
                    <a:pt x="47" y="84"/>
                    <a:pt x="47" y="84"/>
                  </a:cubicBezTo>
                  <a:cubicBezTo>
                    <a:pt x="34" y="87"/>
                    <a:pt x="18" y="77"/>
                    <a:pt x="14" y="59"/>
                  </a:cubicBezTo>
                  <a:cubicBezTo>
                    <a:pt x="7" y="37"/>
                    <a:pt x="22" y="11"/>
                    <a:pt x="39" y="15"/>
                  </a:cubicBezTo>
                  <a:cubicBezTo>
                    <a:pt x="55" y="18"/>
                    <a:pt x="61" y="34"/>
                    <a:pt x="62" y="37"/>
                  </a:cubicBezTo>
                  <a:cubicBezTo>
                    <a:pt x="67" y="52"/>
                    <a:pt x="71" y="43"/>
                    <a:pt x="72" y="33"/>
                  </a:cubicBezTo>
                  <a:cubicBezTo>
                    <a:pt x="72" y="32"/>
                    <a:pt x="69" y="13"/>
                    <a:pt x="45" y="4"/>
                  </a:cubicBezTo>
                  <a:cubicBezTo>
                    <a:pt x="33" y="0"/>
                    <a:pt x="16" y="6"/>
                    <a:pt x="9" y="18"/>
                  </a:cubicBezTo>
                  <a:cubicBezTo>
                    <a:pt x="1" y="30"/>
                    <a:pt x="0" y="46"/>
                    <a:pt x="4" y="60"/>
                  </a:cubicBezTo>
                  <a:cubicBezTo>
                    <a:pt x="7" y="73"/>
                    <a:pt x="16" y="86"/>
                    <a:pt x="29" y="91"/>
                  </a:cubicBezTo>
                  <a:cubicBezTo>
                    <a:pt x="34" y="94"/>
                    <a:pt x="40" y="94"/>
                    <a:pt x="45" y="93"/>
                  </a:cubicBezTo>
                  <a:cubicBezTo>
                    <a:pt x="45" y="93"/>
                    <a:pt x="45" y="93"/>
                    <a:pt x="45" y="93"/>
                  </a:cubicBezTo>
                  <a:cubicBezTo>
                    <a:pt x="46" y="94"/>
                    <a:pt x="46" y="95"/>
                    <a:pt x="46" y="96"/>
                  </a:cubicBezTo>
                  <a:cubicBezTo>
                    <a:pt x="44" y="95"/>
                    <a:pt x="43" y="99"/>
                    <a:pt x="45" y="110"/>
                  </a:cubicBezTo>
                  <a:cubicBezTo>
                    <a:pt x="45" y="116"/>
                    <a:pt x="48" y="137"/>
                    <a:pt x="49" y="164"/>
                  </a:cubicBezTo>
                  <a:cubicBezTo>
                    <a:pt x="49" y="178"/>
                    <a:pt x="48" y="194"/>
                    <a:pt x="46" y="210"/>
                  </a:cubicBezTo>
                  <a:cubicBezTo>
                    <a:pt x="46" y="215"/>
                    <a:pt x="45" y="219"/>
                    <a:pt x="47" y="225"/>
                  </a:cubicBezTo>
                  <a:cubicBezTo>
                    <a:pt x="49" y="235"/>
                    <a:pt x="62" y="234"/>
                    <a:pt x="65" y="233"/>
                  </a:cubicBezTo>
                  <a:cubicBezTo>
                    <a:pt x="80" y="227"/>
                    <a:pt x="78" y="212"/>
                    <a:pt x="78" y="205"/>
                  </a:cubicBezTo>
                  <a:cubicBezTo>
                    <a:pt x="77" y="168"/>
                    <a:pt x="66" y="135"/>
                    <a:pt x="58" y="110"/>
                  </a:cubicBezTo>
                  <a:close/>
                  <a:moveTo>
                    <a:pt x="59" y="222"/>
                  </a:moveTo>
                  <a:cubicBezTo>
                    <a:pt x="56" y="226"/>
                    <a:pt x="57" y="216"/>
                    <a:pt x="58" y="207"/>
                  </a:cubicBezTo>
                  <a:cubicBezTo>
                    <a:pt x="60" y="190"/>
                    <a:pt x="61" y="173"/>
                    <a:pt x="60" y="159"/>
                  </a:cubicBezTo>
                  <a:cubicBezTo>
                    <a:pt x="60" y="156"/>
                    <a:pt x="60" y="152"/>
                    <a:pt x="60" y="149"/>
                  </a:cubicBezTo>
                  <a:cubicBezTo>
                    <a:pt x="64" y="167"/>
                    <a:pt x="68" y="187"/>
                    <a:pt x="68" y="207"/>
                  </a:cubicBezTo>
                  <a:cubicBezTo>
                    <a:pt x="67" y="216"/>
                    <a:pt x="66" y="222"/>
                    <a:pt x="59" y="2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7" name="TextBox 16"/>
          <p:cNvSpPr txBox="1"/>
          <p:nvPr/>
        </p:nvSpPr>
        <p:spPr>
          <a:xfrm>
            <a:off x="7471867" y="1944456"/>
            <a:ext cx="3032895" cy="1323439"/>
          </a:xfrm>
          <a:prstGeom prst="rect">
            <a:avLst/>
          </a:prstGeom>
          <a:noFill/>
          <a:ln w="38100" cmpd="sng">
            <a:solidFill>
              <a:srgbClr val="67BD45"/>
            </a:solidFill>
            <a:prstDash val="lgDash"/>
          </a:ln>
        </p:spPr>
        <p:txBody>
          <a:bodyPr wrap="square" rtlCol="0">
            <a:spAutoFit/>
          </a:bodyPr>
          <a:lstStyle/>
          <a:p>
            <a:pPr algn="ctr"/>
            <a:r>
              <a:rPr lang="en-US" sz="4000" dirty="0" smtClean="0">
                <a:solidFill>
                  <a:srgbClr val="67BD45"/>
                </a:solidFill>
              </a:rPr>
              <a:t>Hungry for more?</a:t>
            </a:r>
            <a:endParaRPr lang="en-US" sz="4000" b="1" dirty="0">
              <a:solidFill>
                <a:srgbClr val="67BD45"/>
              </a:solidFill>
            </a:endParaRPr>
          </a:p>
        </p:txBody>
      </p:sp>
    </p:spTree>
    <p:extLst>
      <p:ext uri="{BB962C8B-B14F-4D97-AF65-F5344CB8AC3E}">
        <p14:creationId xmlns:p14="http://schemas.microsoft.com/office/powerpoint/2010/main" val="1851630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4200" y="1666754"/>
            <a:ext cx="13347700" cy="1419346"/>
          </a:xfrm>
        </p:spPr>
        <p:txBody>
          <a:bodyPr>
            <a:normAutofit/>
          </a:bodyPr>
          <a:lstStyle/>
          <a:p>
            <a:r>
              <a:rPr lang="en-US" sz="4900" b="1" dirty="0" smtClean="0"/>
              <a:t>Questions</a:t>
            </a:r>
            <a:r>
              <a:rPr lang="en-US" sz="4900" b="1" dirty="0" smtClean="0"/>
              <a:t>?</a:t>
            </a:r>
            <a:r>
              <a:rPr lang="en-US" b="1" dirty="0" smtClean="0"/>
              <a:t/>
            </a:r>
            <a:br>
              <a:rPr lang="en-US" b="1" dirty="0" smtClean="0"/>
            </a:br>
            <a:endParaRPr lang="en-US" sz="2700" dirty="0"/>
          </a:p>
        </p:txBody>
      </p:sp>
      <p:sp>
        <p:nvSpPr>
          <p:cNvPr id="3" name="Subtitle 2"/>
          <p:cNvSpPr>
            <a:spLocks noGrp="1"/>
          </p:cNvSpPr>
          <p:nvPr>
            <p:ph type="subTitle" idx="1"/>
          </p:nvPr>
        </p:nvSpPr>
        <p:spPr>
          <a:xfrm>
            <a:off x="1338261" y="4630636"/>
            <a:ext cx="12044347" cy="1892970"/>
          </a:xfrm>
        </p:spPr>
        <p:txBody>
          <a:bodyPr>
            <a:normAutofit/>
          </a:bodyPr>
          <a:lstStyle/>
          <a:p>
            <a:r>
              <a:rPr lang="en-US" b="1" dirty="0" smtClean="0"/>
              <a:t>Twitter: @</a:t>
            </a:r>
            <a:r>
              <a:rPr lang="en-US" b="1" dirty="0" err="1" smtClean="0"/>
              <a:t>StrimpelJason</a:t>
            </a:r>
            <a:endParaRPr lang="en-US" b="1" dirty="0" smtClean="0"/>
          </a:p>
          <a:p>
            <a:r>
              <a:rPr lang="en-US" b="1" dirty="0" err="1" smtClean="0"/>
              <a:t>Github</a:t>
            </a:r>
            <a:r>
              <a:rPr lang="en-US" b="1" dirty="0"/>
              <a:t>: https://</a:t>
            </a:r>
            <a:r>
              <a:rPr lang="en-US" b="1" dirty="0" err="1"/>
              <a:t>github.com</a:t>
            </a:r>
            <a:r>
              <a:rPr lang="en-US" b="1" dirty="0"/>
              <a:t>/</a:t>
            </a:r>
            <a:r>
              <a:rPr lang="en-US" b="1" dirty="0" err="1" smtClean="0"/>
              <a:t>jstrimpel</a:t>
            </a:r>
            <a:endParaRPr lang="en-US" b="1" dirty="0" smtClean="0"/>
          </a:p>
          <a:p>
            <a:r>
              <a:rPr lang="en-US" b="1" dirty="0"/>
              <a:t>LinkedIn: https://</a:t>
            </a:r>
            <a:r>
              <a:rPr lang="en-US" b="1" dirty="0" err="1"/>
              <a:t>www.linkedin.com</a:t>
            </a:r>
            <a:r>
              <a:rPr lang="en-US" b="1" dirty="0"/>
              <a:t>/in/</a:t>
            </a:r>
            <a:r>
              <a:rPr lang="en-US" b="1" dirty="0" err="1"/>
              <a:t>strimpeljason</a:t>
            </a:r>
            <a:endParaRPr lang="en-US" dirty="0" smtClean="0"/>
          </a:p>
        </p:txBody>
      </p:sp>
      <p:sp>
        <p:nvSpPr>
          <p:cNvPr id="5" name="Rectangle 2"/>
          <p:cNvSpPr>
            <a:spLocks/>
          </p:cNvSpPr>
          <p:nvPr/>
        </p:nvSpPr>
        <p:spPr bwMode="auto">
          <a:xfrm>
            <a:off x="0" y="-10160"/>
            <a:ext cx="14639544" cy="1676914"/>
          </a:xfrm>
          <a:prstGeom prst="rect">
            <a:avLst/>
          </a:prstGeom>
          <a:solidFill>
            <a:schemeClr val="accent1"/>
          </a:solidFill>
          <a:ln>
            <a:noFill/>
          </a:ln>
          <a:extLst>
            <a:ext uri="{91240B29-F687-4f45-9708-019B960494DF}">
              <a14:hiddenLine xmlns:a14="http://schemas.microsoft.com/office/drawing/2010/main" w="12700">
                <a:solidFill>
                  <a:schemeClr val="tx1"/>
                </a:solidFill>
                <a:round/>
                <a:headEnd/>
                <a:tailEnd/>
              </a14:hiddenLine>
            </a:ext>
          </a:extLst>
        </p:spPr>
        <p:txBody>
          <a:bodyPr lIns="0" tIns="0" rIns="0" bIns="0"/>
          <a:lstStyle/>
          <a:p>
            <a:endParaRPr lang="en-US"/>
          </a:p>
        </p:txBody>
      </p:sp>
      <p:pic>
        <p:nvPicPr>
          <p:cNvPr id="6"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07713" y="543705"/>
            <a:ext cx="25908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round/>
                <a:headEnd/>
                <a:tailEnd/>
              </a14:hiddenLine>
            </a:ext>
          </a:extLst>
        </p:spPr>
      </p:pic>
      <p:sp>
        <p:nvSpPr>
          <p:cNvPr id="4" name="TextBox 3"/>
          <p:cNvSpPr txBox="1"/>
          <p:nvPr/>
        </p:nvSpPr>
        <p:spPr>
          <a:xfrm>
            <a:off x="965200" y="2713154"/>
            <a:ext cx="12417408" cy="1815882"/>
          </a:xfrm>
          <a:prstGeom prst="rect">
            <a:avLst/>
          </a:prstGeom>
          <a:noFill/>
        </p:spPr>
        <p:txBody>
          <a:bodyPr wrap="square" rtlCol="0">
            <a:spAutoFit/>
          </a:bodyPr>
          <a:lstStyle/>
          <a:p>
            <a:pPr algn="ctr"/>
            <a:r>
              <a:rPr lang="en-US" sz="2800" dirty="0"/>
              <a:t>Yes, question? I SHOULD BUY A BOAT! Don</a:t>
            </a:r>
            <a:r>
              <a:rPr lang="fr-FR" sz="2800" dirty="0"/>
              <a:t>’</a:t>
            </a:r>
            <a:r>
              <a:rPr lang="en-US" sz="2800" dirty="0"/>
              <a:t>t you think? No. Question? Yes, you have question? No? You do, you don't, You do, you don't, You do, you don't, oh no that’s cool you don’t have to Just do your own thing I don’t care, that’s cool... </a:t>
            </a:r>
            <a:r>
              <a:rPr lang="en-US" sz="2800" dirty="0" smtClean="0"/>
              <a:t>I’m up here. You're down there. That</a:t>
            </a:r>
            <a:r>
              <a:rPr lang="fr-FR" sz="2800" dirty="0" smtClean="0"/>
              <a:t>’</a:t>
            </a:r>
            <a:r>
              <a:rPr lang="en-US" sz="2800" dirty="0" smtClean="0"/>
              <a:t>s cool.</a:t>
            </a:r>
            <a:endParaRPr lang="en-US" sz="2800" dirty="0"/>
          </a:p>
        </p:txBody>
      </p:sp>
    </p:spTree>
    <p:extLst>
      <p:ext uri="{BB962C8B-B14F-4D97-AF65-F5344CB8AC3E}">
        <p14:creationId xmlns:p14="http://schemas.microsoft.com/office/powerpoint/2010/main" val="165924824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2239766"/>
            <a:ext cx="13167360" cy="2389994"/>
          </a:xfrm>
        </p:spPr>
        <p:txBody>
          <a:bodyPr>
            <a:normAutofit fontScale="90000"/>
          </a:bodyPr>
          <a:lstStyle/>
          <a:p>
            <a:r>
              <a:rPr lang="en-US" sz="20000" b="1" dirty="0" smtClean="0"/>
              <a:t>Appendix</a:t>
            </a:r>
            <a:endParaRPr lang="en-US" sz="20000" b="1" dirty="0"/>
          </a:p>
        </p:txBody>
      </p:sp>
    </p:spTree>
    <p:extLst>
      <p:ext uri="{BB962C8B-B14F-4D97-AF65-F5344CB8AC3E}">
        <p14:creationId xmlns:p14="http://schemas.microsoft.com/office/powerpoint/2010/main" val="180424818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9"/>
          <p:cNvSpPr>
            <a:spLocks/>
          </p:cNvSpPr>
          <p:nvPr/>
        </p:nvSpPr>
        <p:spPr bwMode="auto">
          <a:xfrm>
            <a:off x="5309893" y="6040613"/>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63" name="Freeform 9"/>
          <p:cNvSpPr>
            <a:spLocks/>
          </p:cNvSpPr>
          <p:nvPr/>
        </p:nvSpPr>
        <p:spPr bwMode="auto">
          <a:xfrm>
            <a:off x="5310336" y="4783569"/>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62" name="Freeform 9"/>
          <p:cNvSpPr>
            <a:spLocks/>
          </p:cNvSpPr>
          <p:nvPr/>
        </p:nvSpPr>
        <p:spPr bwMode="auto">
          <a:xfrm>
            <a:off x="9254067" y="4689680"/>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61" name="Freeform 9"/>
          <p:cNvSpPr>
            <a:spLocks/>
          </p:cNvSpPr>
          <p:nvPr/>
        </p:nvSpPr>
        <p:spPr bwMode="auto">
          <a:xfrm>
            <a:off x="11746120" y="4666734"/>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60" name="Freeform 9"/>
          <p:cNvSpPr>
            <a:spLocks/>
          </p:cNvSpPr>
          <p:nvPr/>
        </p:nvSpPr>
        <p:spPr bwMode="auto">
          <a:xfrm>
            <a:off x="11732164" y="3476456"/>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59" name="Freeform 9"/>
          <p:cNvSpPr>
            <a:spLocks/>
          </p:cNvSpPr>
          <p:nvPr/>
        </p:nvSpPr>
        <p:spPr bwMode="auto">
          <a:xfrm>
            <a:off x="9238969" y="3476456"/>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52" name="Freeform 9"/>
          <p:cNvSpPr>
            <a:spLocks/>
          </p:cNvSpPr>
          <p:nvPr/>
        </p:nvSpPr>
        <p:spPr bwMode="auto">
          <a:xfrm>
            <a:off x="5384539" y="3488791"/>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2" name="Title 1"/>
          <p:cNvSpPr>
            <a:spLocks noGrp="1"/>
          </p:cNvSpPr>
          <p:nvPr>
            <p:ph type="title"/>
          </p:nvPr>
        </p:nvSpPr>
        <p:spPr/>
        <p:txBody>
          <a:bodyPr>
            <a:normAutofit fontScale="90000"/>
          </a:bodyPr>
          <a:lstStyle/>
          <a:p>
            <a:r>
              <a:rPr lang="en-US" b="1" dirty="0" smtClean="0"/>
              <a:t>First Page Request</a:t>
            </a:r>
            <a:br>
              <a:rPr lang="en-US" b="1" dirty="0" smtClean="0"/>
            </a:br>
            <a:r>
              <a:rPr lang="en-US" dirty="0" err="1">
                <a:solidFill>
                  <a:srgbClr val="7CABDD"/>
                </a:solidFill>
              </a:rPr>
              <a:t>www.meow.com</a:t>
            </a:r>
            <a:endParaRPr lang="en-US" b="1" dirty="0"/>
          </a:p>
        </p:txBody>
      </p:sp>
      <p:sp>
        <p:nvSpPr>
          <p:cNvPr id="78" name="Freeform 5"/>
          <p:cNvSpPr>
            <a:spLocks/>
          </p:cNvSpPr>
          <p:nvPr/>
        </p:nvSpPr>
        <p:spPr bwMode="auto">
          <a:xfrm>
            <a:off x="5347975" y="3463097"/>
            <a:ext cx="1976485" cy="792088"/>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8"/>
          <p:cNvSpPr>
            <a:spLocks/>
          </p:cNvSpPr>
          <p:nvPr/>
        </p:nvSpPr>
        <p:spPr bwMode="auto">
          <a:xfrm rot="16200000">
            <a:off x="8214086" y="2870869"/>
            <a:ext cx="45719" cy="1824970"/>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p:cNvSpPr>
            <a:spLocks/>
          </p:cNvSpPr>
          <p:nvPr/>
        </p:nvSpPr>
        <p:spPr bwMode="auto">
          <a:xfrm rot="16200000">
            <a:off x="8939050" y="3667371"/>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5"/>
          <p:cNvSpPr>
            <a:spLocks/>
          </p:cNvSpPr>
          <p:nvPr/>
        </p:nvSpPr>
        <p:spPr bwMode="auto">
          <a:xfrm>
            <a:off x="5324751" y="4783569"/>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Parse Response</a:t>
            </a:r>
            <a:endParaRPr lang="en-US" b="1" dirty="0"/>
          </a:p>
        </p:txBody>
      </p:sp>
      <p:sp>
        <p:nvSpPr>
          <p:cNvPr id="93" name="Freeform 5"/>
          <p:cNvSpPr>
            <a:spLocks/>
          </p:cNvSpPr>
          <p:nvPr/>
        </p:nvSpPr>
        <p:spPr bwMode="auto">
          <a:xfrm>
            <a:off x="5309893" y="6040613"/>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Rehydrate &amp; Attach Views</a:t>
            </a:r>
            <a:endParaRPr lang="en-US" b="1" dirty="0"/>
          </a:p>
        </p:txBody>
      </p:sp>
      <p:grpSp>
        <p:nvGrpSpPr>
          <p:cNvPr id="97" name="Grupa 14"/>
          <p:cNvGrpSpPr/>
          <p:nvPr/>
        </p:nvGrpSpPr>
        <p:grpSpPr>
          <a:xfrm flipH="1">
            <a:off x="6082157" y="5497607"/>
            <a:ext cx="324654" cy="432048"/>
            <a:chOff x="5868144" y="5733256"/>
            <a:chExt cx="324654" cy="432048"/>
          </a:xfrm>
          <a:solidFill>
            <a:srgbClr val="6D6E71"/>
          </a:solidFill>
        </p:grpSpPr>
        <p:sp>
          <p:nvSpPr>
            <p:cNvPr id="98" name="Freeform 8"/>
            <p:cNvSpPr>
              <a:spLocks/>
            </p:cNvSpPr>
            <p:nvPr/>
          </p:nvSpPr>
          <p:spPr bwMode="auto">
            <a:xfrm>
              <a:off x="5993145" y="5733256"/>
              <a:ext cx="72361" cy="367456"/>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14"/>
            <p:cNvSpPr>
              <a:spLocks/>
            </p:cNvSpPr>
            <p:nvPr/>
          </p:nvSpPr>
          <p:spPr bwMode="auto">
            <a:xfrm>
              <a:off x="5868144" y="5926488"/>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1" name="Freeform 5"/>
          <p:cNvSpPr>
            <a:spLocks/>
          </p:cNvSpPr>
          <p:nvPr/>
        </p:nvSpPr>
        <p:spPr bwMode="auto">
          <a:xfrm>
            <a:off x="9238969" y="3468904"/>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Route Table</a:t>
            </a:r>
            <a:endParaRPr lang="en-US" b="1" dirty="0"/>
          </a:p>
        </p:txBody>
      </p:sp>
      <p:sp>
        <p:nvSpPr>
          <p:cNvPr id="102" name="Freeform 5"/>
          <p:cNvSpPr>
            <a:spLocks/>
          </p:cNvSpPr>
          <p:nvPr/>
        </p:nvSpPr>
        <p:spPr bwMode="auto">
          <a:xfrm>
            <a:off x="11732164" y="3463097"/>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Component Action</a:t>
            </a:r>
            <a:endParaRPr lang="en-US" b="1" dirty="0"/>
          </a:p>
        </p:txBody>
      </p:sp>
      <p:grpSp>
        <p:nvGrpSpPr>
          <p:cNvPr id="103" name="Grupa 14"/>
          <p:cNvGrpSpPr/>
          <p:nvPr/>
        </p:nvGrpSpPr>
        <p:grpSpPr>
          <a:xfrm rot="16200000" flipH="1">
            <a:off x="11262051" y="3579223"/>
            <a:ext cx="324654" cy="432048"/>
            <a:chOff x="5868144" y="5733256"/>
            <a:chExt cx="324654" cy="432048"/>
          </a:xfrm>
          <a:solidFill>
            <a:srgbClr val="6D6E71"/>
          </a:solidFill>
        </p:grpSpPr>
        <p:sp>
          <p:nvSpPr>
            <p:cNvPr id="104" name="Freeform 8"/>
            <p:cNvSpPr>
              <a:spLocks/>
            </p:cNvSpPr>
            <p:nvPr/>
          </p:nvSpPr>
          <p:spPr bwMode="auto">
            <a:xfrm>
              <a:off x="5993145" y="5733256"/>
              <a:ext cx="72361" cy="367456"/>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4"/>
            <p:cNvSpPr>
              <a:spLocks/>
            </p:cNvSpPr>
            <p:nvPr/>
          </p:nvSpPr>
          <p:spPr bwMode="auto">
            <a:xfrm>
              <a:off x="5868144" y="5926488"/>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6" name="Freeform 5"/>
          <p:cNvSpPr>
            <a:spLocks/>
          </p:cNvSpPr>
          <p:nvPr/>
        </p:nvSpPr>
        <p:spPr bwMode="auto">
          <a:xfrm>
            <a:off x="11746120" y="4676394"/>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Rendering Context</a:t>
            </a:r>
            <a:endParaRPr lang="en-US" b="1" dirty="0"/>
          </a:p>
        </p:txBody>
      </p:sp>
      <p:sp>
        <p:nvSpPr>
          <p:cNvPr id="107" name="Freeform 5"/>
          <p:cNvSpPr>
            <a:spLocks/>
          </p:cNvSpPr>
          <p:nvPr/>
        </p:nvSpPr>
        <p:spPr bwMode="auto">
          <a:xfrm>
            <a:off x="9238969" y="4685848"/>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Render</a:t>
            </a:r>
            <a:endParaRPr lang="en-US" b="1" dirty="0"/>
          </a:p>
        </p:txBody>
      </p:sp>
      <p:grpSp>
        <p:nvGrpSpPr>
          <p:cNvPr id="108" name="Grupa 14"/>
          <p:cNvGrpSpPr/>
          <p:nvPr/>
        </p:nvGrpSpPr>
        <p:grpSpPr>
          <a:xfrm rot="5400000" flipH="1">
            <a:off x="11262051" y="4799683"/>
            <a:ext cx="324654" cy="432048"/>
            <a:chOff x="5868144" y="5733256"/>
            <a:chExt cx="324654" cy="432048"/>
          </a:xfrm>
          <a:solidFill>
            <a:srgbClr val="6D6E71"/>
          </a:solidFill>
        </p:grpSpPr>
        <p:sp>
          <p:nvSpPr>
            <p:cNvPr id="109" name="Freeform 8"/>
            <p:cNvSpPr>
              <a:spLocks/>
            </p:cNvSpPr>
            <p:nvPr/>
          </p:nvSpPr>
          <p:spPr bwMode="auto">
            <a:xfrm>
              <a:off x="5993145" y="5733256"/>
              <a:ext cx="72361" cy="367456"/>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14"/>
            <p:cNvSpPr>
              <a:spLocks/>
            </p:cNvSpPr>
            <p:nvPr/>
          </p:nvSpPr>
          <p:spPr bwMode="auto">
            <a:xfrm>
              <a:off x="5868144" y="5926488"/>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1" name="Grupa 14"/>
          <p:cNvGrpSpPr/>
          <p:nvPr/>
        </p:nvGrpSpPr>
        <p:grpSpPr>
          <a:xfrm flipH="1">
            <a:off x="12551735" y="4158453"/>
            <a:ext cx="324654" cy="432048"/>
            <a:chOff x="5868144" y="5733256"/>
            <a:chExt cx="324654" cy="432048"/>
          </a:xfrm>
          <a:solidFill>
            <a:srgbClr val="6D6E71"/>
          </a:solidFill>
        </p:grpSpPr>
        <p:sp>
          <p:nvSpPr>
            <p:cNvPr id="112" name="Freeform 8"/>
            <p:cNvSpPr>
              <a:spLocks/>
            </p:cNvSpPr>
            <p:nvPr/>
          </p:nvSpPr>
          <p:spPr bwMode="auto">
            <a:xfrm>
              <a:off x="5993145" y="5733256"/>
              <a:ext cx="72361" cy="367456"/>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14"/>
            <p:cNvSpPr>
              <a:spLocks/>
            </p:cNvSpPr>
            <p:nvPr/>
          </p:nvSpPr>
          <p:spPr bwMode="auto">
            <a:xfrm>
              <a:off x="5868144" y="5926488"/>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4" name="Freeform 8"/>
          <p:cNvSpPr>
            <a:spLocks/>
          </p:cNvSpPr>
          <p:nvPr/>
        </p:nvSpPr>
        <p:spPr bwMode="auto">
          <a:xfrm rot="5400000">
            <a:off x="8246381" y="4195470"/>
            <a:ext cx="45719" cy="1760377"/>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solidFill>
            <a:srgbClr val="6D6E71"/>
          </a:solidFill>
          <a:ln w="9525">
            <a:no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15" name="Freeform 14"/>
          <p:cNvSpPr>
            <a:spLocks/>
          </p:cNvSpPr>
          <p:nvPr/>
        </p:nvSpPr>
        <p:spPr bwMode="auto">
          <a:xfrm rot="5400000">
            <a:off x="7282544" y="4941783"/>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solidFill>
            <a:srgbClr val="6D6E71"/>
          </a:solidFill>
          <a:ln w="9525">
            <a:noFill/>
            <a:round/>
            <a:headEnd/>
            <a:tailEnd/>
          </a:ln>
          <a:effectLst/>
        </p:spPr>
        <p:txBody>
          <a:bodyPr vert="horz" wrap="square" lIns="91440" tIns="45720" rIns="91440" bIns="45720" numCol="1" anchor="t" anchorCtr="0" compatLnSpc="1">
            <a:prstTxWarp prst="textNoShape">
              <a:avLst/>
            </a:prstTxWarp>
          </a:bodyPr>
          <a:lstStyle/>
          <a:p>
            <a:endParaRPr lang="en-US"/>
          </a:p>
        </p:txBody>
      </p:sp>
      <p:grpSp>
        <p:nvGrpSpPr>
          <p:cNvPr id="116" name="Grupa 252"/>
          <p:cNvGrpSpPr/>
          <p:nvPr/>
        </p:nvGrpSpPr>
        <p:grpSpPr>
          <a:xfrm>
            <a:off x="1599806" y="3025419"/>
            <a:ext cx="2319758" cy="3146928"/>
            <a:chOff x="7745413" y="1352551"/>
            <a:chExt cx="665163" cy="773112"/>
          </a:xfrm>
          <a:solidFill>
            <a:srgbClr val="6D6E71"/>
          </a:solidFill>
        </p:grpSpPr>
        <p:sp>
          <p:nvSpPr>
            <p:cNvPr id="117" name="Freeform 59"/>
            <p:cNvSpPr>
              <a:spLocks noEditPoints="1"/>
            </p:cNvSpPr>
            <p:nvPr/>
          </p:nvSpPr>
          <p:spPr bwMode="auto">
            <a:xfrm>
              <a:off x="8123238" y="1371601"/>
              <a:ext cx="157163" cy="152400"/>
            </a:xfrm>
            <a:custGeom>
              <a:avLst/>
              <a:gdLst/>
              <a:ahLst/>
              <a:cxnLst>
                <a:cxn ang="0">
                  <a:pos x="57" y="92"/>
                </a:cxn>
                <a:cxn ang="0">
                  <a:pos x="54" y="92"/>
                </a:cxn>
                <a:cxn ang="0">
                  <a:pos x="49" y="87"/>
                </a:cxn>
                <a:cxn ang="0">
                  <a:pos x="55" y="66"/>
                </a:cxn>
                <a:cxn ang="0">
                  <a:pos x="30" y="77"/>
                </a:cxn>
                <a:cxn ang="0">
                  <a:pos x="24" y="73"/>
                </a:cxn>
                <a:cxn ang="0">
                  <a:pos x="35" y="49"/>
                </a:cxn>
                <a:cxn ang="0">
                  <a:pos x="9" y="61"/>
                </a:cxn>
                <a:cxn ang="0">
                  <a:pos x="3" y="57"/>
                </a:cxn>
                <a:cxn ang="0">
                  <a:pos x="15" y="28"/>
                </a:cxn>
                <a:cxn ang="0">
                  <a:pos x="12" y="24"/>
                </a:cxn>
                <a:cxn ang="0">
                  <a:pos x="15" y="12"/>
                </a:cxn>
                <a:cxn ang="0">
                  <a:pos x="17" y="11"/>
                </a:cxn>
                <a:cxn ang="0">
                  <a:pos x="23" y="7"/>
                </a:cxn>
                <a:cxn ang="0">
                  <a:pos x="39" y="1"/>
                </a:cxn>
                <a:cxn ang="0">
                  <a:pos x="45" y="5"/>
                </a:cxn>
                <a:cxn ang="0">
                  <a:pos x="38" y="26"/>
                </a:cxn>
                <a:cxn ang="0">
                  <a:pos x="68" y="12"/>
                </a:cxn>
                <a:cxn ang="0">
                  <a:pos x="74" y="16"/>
                </a:cxn>
                <a:cxn ang="0">
                  <a:pos x="64" y="39"/>
                </a:cxn>
                <a:cxn ang="0">
                  <a:pos x="82" y="32"/>
                </a:cxn>
                <a:cxn ang="0">
                  <a:pos x="88" y="37"/>
                </a:cxn>
                <a:cxn ang="0">
                  <a:pos x="81" y="58"/>
                </a:cxn>
                <a:cxn ang="0">
                  <a:pos x="86" y="58"/>
                </a:cxn>
                <a:cxn ang="0">
                  <a:pos x="92" y="62"/>
                </a:cxn>
                <a:cxn ang="0">
                  <a:pos x="89" y="75"/>
                </a:cxn>
                <a:cxn ang="0">
                  <a:pos x="86" y="75"/>
                </a:cxn>
                <a:cxn ang="0">
                  <a:pos x="75" y="82"/>
                </a:cxn>
                <a:cxn ang="0">
                  <a:pos x="57" y="92"/>
                </a:cxn>
                <a:cxn ang="0">
                  <a:pos x="76" y="71"/>
                </a:cxn>
                <a:cxn ang="0">
                  <a:pos x="80" y="75"/>
                </a:cxn>
                <a:cxn ang="0">
                  <a:pos x="76" y="71"/>
                </a:cxn>
              </a:cxnLst>
              <a:rect l="0" t="0" r="r" b="b"/>
              <a:pathLst>
                <a:path w="94" h="92">
                  <a:moveTo>
                    <a:pt x="57" y="92"/>
                  </a:moveTo>
                  <a:cubicBezTo>
                    <a:pt x="56" y="92"/>
                    <a:pt x="55" y="92"/>
                    <a:pt x="54" y="92"/>
                  </a:cubicBezTo>
                  <a:cubicBezTo>
                    <a:pt x="52" y="91"/>
                    <a:pt x="50" y="89"/>
                    <a:pt x="49" y="87"/>
                  </a:cubicBezTo>
                  <a:cubicBezTo>
                    <a:pt x="46" y="83"/>
                    <a:pt x="46" y="82"/>
                    <a:pt x="55" y="66"/>
                  </a:cubicBezTo>
                  <a:cubicBezTo>
                    <a:pt x="36" y="78"/>
                    <a:pt x="34" y="79"/>
                    <a:pt x="30" y="77"/>
                  </a:cubicBezTo>
                  <a:cubicBezTo>
                    <a:pt x="28" y="77"/>
                    <a:pt x="26" y="75"/>
                    <a:pt x="24" y="73"/>
                  </a:cubicBezTo>
                  <a:cubicBezTo>
                    <a:pt x="21" y="68"/>
                    <a:pt x="21" y="68"/>
                    <a:pt x="35" y="49"/>
                  </a:cubicBezTo>
                  <a:cubicBezTo>
                    <a:pt x="14" y="62"/>
                    <a:pt x="13" y="62"/>
                    <a:pt x="9" y="61"/>
                  </a:cubicBezTo>
                  <a:cubicBezTo>
                    <a:pt x="7" y="60"/>
                    <a:pt x="5" y="59"/>
                    <a:pt x="3" y="57"/>
                  </a:cubicBezTo>
                  <a:cubicBezTo>
                    <a:pt x="0" y="51"/>
                    <a:pt x="0" y="51"/>
                    <a:pt x="15" y="28"/>
                  </a:cubicBezTo>
                  <a:cubicBezTo>
                    <a:pt x="14" y="27"/>
                    <a:pt x="13" y="26"/>
                    <a:pt x="12" y="24"/>
                  </a:cubicBezTo>
                  <a:cubicBezTo>
                    <a:pt x="9" y="20"/>
                    <a:pt x="11" y="14"/>
                    <a:pt x="15" y="12"/>
                  </a:cubicBezTo>
                  <a:cubicBezTo>
                    <a:pt x="16" y="11"/>
                    <a:pt x="17" y="11"/>
                    <a:pt x="17" y="11"/>
                  </a:cubicBezTo>
                  <a:cubicBezTo>
                    <a:pt x="19" y="10"/>
                    <a:pt x="21" y="9"/>
                    <a:pt x="23" y="7"/>
                  </a:cubicBezTo>
                  <a:cubicBezTo>
                    <a:pt x="32" y="2"/>
                    <a:pt x="35" y="0"/>
                    <a:pt x="39" y="1"/>
                  </a:cubicBezTo>
                  <a:cubicBezTo>
                    <a:pt x="41" y="2"/>
                    <a:pt x="43" y="3"/>
                    <a:pt x="45" y="5"/>
                  </a:cubicBezTo>
                  <a:cubicBezTo>
                    <a:pt x="47" y="10"/>
                    <a:pt x="48" y="10"/>
                    <a:pt x="38" y="26"/>
                  </a:cubicBezTo>
                  <a:cubicBezTo>
                    <a:pt x="63" y="11"/>
                    <a:pt x="64" y="11"/>
                    <a:pt x="68" y="12"/>
                  </a:cubicBezTo>
                  <a:cubicBezTo>
                    <a:pt x="70" y="12"/>
                    <a:pt x="72" y="14"/>
                    <a:pt x="74" y="16"/>
                  </a:cubicBezTo>
                  <a:cubicBezTo>
                    <a:pt x="76" y="21"/>
                    <a:pt x="77" y="21"/>
                    <a:pt x="64" y="39"/>
                  </a:cubicBezTo>
                  <a:cubicBezTo>
                    <a:pt x="77" y="31"/>
                    <a:pt x="78" y="31"/>
                    <a:pt x="82" y="32"/>
                  </a:cubicBezTo>
                  <a:cubicBezTo>
                    <a:pt x="85" y="33"/>
                    <a:pt x="87" y="34"/>
                    <a:pt x="88" y="37"/>
                  </a:cubicBezTo>
                  <a:cubicBezTo>
                    <a:pt x="90" y="41"/>
                    <a:pt x="91" y="42"/>
                    <a:pt x="81" y="58"/>
                  </a:cubicBezTo>
                  <a:cubicBezTo>
                    <a:pt x="83" y="57"/>
                    <a:pt x="84" y="58"/>
                    <a:pt x="86" y="58"/>
                  </a:cubicBezTo>
                  <a:cubicBezTo>
                    <a:pt x="89" y="59"/>
                    <a:pt x="91" y="60"/>
                    <a:pt x="92" y="62"/>
                  </a:cubicBezTo>
                  <a:cubicBezTo>
                    <a:pt x="94" y="67"/>
                    <a:pt x="93" y="72"/>
                    <a:pt x="89" y="75"/>
                  </a:cubicBezTo>
                  <a:cubicBezTo>
                    <a:pt x="88" y="75"/>
                    <a:pt x="87" y="75"/>
                    <a:pt x="86" y="75"/>
                  </a:cubicBezTo>
                  <a:cubicBezTo>
                    <a:pt x="84" y="77"/>
                    <a:pt x="79" y="80"/>
                    <a:pt x="75" y="82"/>
                  </a:cubicBezTo>
                  <a:cubicBezTo>
                    <a:pt x="63" y="90"/>
                    <a:pt x="60" y="92"/>
                    <a:pt x="57" y="92"/>
                  </a:cubicBezTo>
                  <a:close/>
                  <a:moveTo>
                    <a:pt x="76" y="71"/>
                  </a:moveTo>
                  <a:cubicBezTo>
                    <a:pt x="77" y="73"/>
                    <a:pt x="78" y="74"/>
                    <a:pt x="80" y="75"/>
                  </a:cubicBezTo>
                  <a:cubicBezTo>
                    <a:pt x="78" y="74"/>
                    <a:pt x="77" y="73"/>
                    <a:pt x="76" y="71"/>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60"/>
            <p:cNvSpPr>
              <a:spLocks/>
            </p:cNvSpPr>
            <p:nvPr/>
          </p:nvSpPr>
          <p:spPr bwMode="auto">
            <a:xfrm>
              <a:off x="8099426" y="1352551"/>
              <a:ext cx="200025" cy="196850"/>
            </a:xfrm>
            <a:custGeom>
              <a:avLst/>
              <a:gdLst/>
              <a:ahLst/>
              <a:cxnLst>
                <a:cxn ang="0">
                  <a:pos x="25" y="43"/>
                </a:cxn>
                <a:cxn ang="0">
                  <a:pos x="26" y="71"/>
                </a:cxn>
                <a:cxn ang="0">
                  <a:pos x="89" y="84"/>
                </a:cxn>
                <a:cxn ang="0">
                  <a:pos x="78" y="31"/>
                </a:cxn>
                <a:cxn ang="0">
                  <a:pos x="46" y="28"/>
                </a:cxn>
                <a:cxn ang="0">
                  <a:pos x="38" y="13"/>
                </a:cxn>
                <a:cxn ang="0">
                  <a:pos x="91" y="16"/>
                </a:cxn>
                <a:cxn ang="0">
                  <a:pos x="117" y="53"/>
                </a:cxn>
                <a:cxn ang="0">
                  <a:pos x="97" y="99"/>
                </a:cxn>
                <a:cxn ang="0">
                  <a:pos x="16" y="80"/>
                </a:cxn>
                <a:cxn ang="0">
                  <a:pos x="19" y="37"/>
                </a:cxn>
                <a:cxn ang="0">
                  <a:pos x="25" y="43"/>
                </a:cxn>
              </a:cxnLst>
              <a:rect l="0" t="0" r="r" b="b"/>
              <a:pathLst>
                <a:path w="121" h="118">
                  <a:moveTo>
                    <a:pt x="25" y="43"/>
                  </a:moveTo>
                  <a:cubicBezTo>
                    <a:pt x="26" y="42"/>
                    <a:pt x="13" y="55"/>
                    <a:pt x="26" y="71"/>
                  </a:cubicBezTo>
                  <a:cubicBezTo>
                    <a:pt x="36" y="87"/>
                    <a:pt x="70" y="100"/>
                    <a:pt x="89" y="84"/>
                  </a:cubicBezTo>
                  <a:cubicBezTo>
                    <a:pt x="111" y="67"/>
                    <a:pt x="95" y="38"/>
                    <a:pt x="78" y="31"/>
                  </a:cubicBezTo>
                  <a:cubicBezTo>
                    <a:pt x="60" y="22"/>
                    <a:pt x="48" y="29"/>
                    <a:pt x="46" y="28"/>
                  </a:cubicBezTo>
                  <a:cubicBezTo>
                    <a:pt x="39" y="27"/>
                    <a:pt x="18" y="29"/>
                    <a:pt x="38" y="13"/>
                  </a:cubicBezTo>
                  <a:cubicBezTo>
                    <a:pt x="42" y="9"/>
                    <a:pt x="67" y="0"/>
                    <a:pt x="91" y="16"/>
                  </a:cubicBezTo>
                  <a:cubicBezTo>
                    <a:pt x="102" y="23"/>
                    <a:pt x="114" y="36"/>
                    <a:pt x="117" y="53"/>
                  </a:cubicBezTo>
                  <a:cubicBezTo>
                    <a:pt x="121" y="70"/>
                    <a:pt x="112" y="89"/>
                    <a:pt x="97" y="99"/>
                  </a:cubicBezTo>
                  <a:cubicBezTo>
                    <a:pt x="64" y="118"/>
                    <a:pt x="30" y="99"/>
                    <a:pt x="16" y="80"/>
                  </a:cubicBezTo>
                  <a:cubicBezTo>
                    <a:pt x="0" y="56"/>
                    <a:pt x="18" y="36"/>
                    <a:pt x="19" y="37"/>
                  </a:cubicBezTo>
                  <a:cubicBezTo>
                    <a:pt x="28" y="35"/>
                    <a:pt x="33" y="35"/>
                    <a:pt x="25" y="4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61"/>
            <p:cNvSpPr>
              <a:spLocks/>
            </p:cNvSpPr>
            <p:nvPr/>
          </p:nvSpPr>
          <p:spPr bwMode="auto">
            <a:xfrm>
              <a:off x="8185151" y="1562101"/>
              <a:ext cx="46038" cy="212725"/>
            </a:xfrm>
            <a:custGeom>
              <a:avLst/>
              <a:gdLst/>
              <a:ahLst/>
              <a:cxnLst>
                <a:cxn ang="0">
                  <a:pos x="14" y="5"/>
                </a:cxn>
                <a:cxn ang="0">
                  <a:pos x="22" y="118"/>
                </a:cxn>
                <a:cxn ang="0">
                  <a:pos x="5" y="119"/>
                </a:cxn>
                <a:cxn ang="0">
                  <a:pos x="6" y="5"/>
                </a:cxn>
                <a:cxn ang="0">
                  <a:pos x="14" y="5"/>
                </a:cxn>
              </a:cxnLst>
              <a:rect l="0" t="0" r="r" b="b"/>
              <a:pathLst>
                <a:path w="28" h="128">
                  <a:moveTo>
                    <a:pt x="14" y="5"/>
                  </a:moveTo>
                  <a:cubicBezTo>
                    <a:pt x="12" y="5"/>
                    <a:pt x="28" y="114"/>
                    <a:pt x="22" y="118"/>
                  </a:cubicBezTo>
                  <a:cubicBezTo>
                    <a:pt x="17" y="123"/>
                    <a:pt x="7" y="128"/>
                    <a:pt x="5" y="119"/>
                  </a:cubicBezTo>
                  <a:cubicBezTo>
                    <a:pt x="4" y="110"/>
                    <a:pt x="0" y="8"/>
                    <a:pt x="6" y="5"/>
                  </a:cubicBezTo>
                  <a:cubicBezTo>
                    <a:pt x="10" y="2"/>
                    <a:pt x="14" y="0"/>
                    <a:pt x="1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62"/>
            <p:cNvSpPr>
              <a:spLocks/>
            </p:cNvSpPr>
            <p:nvPr/>
          </p:nvSpPr>
          <p:spPr bwMode="auto">
            <a:xfrm>
              <a:off x="8229601" y="1577976"/>
              <a:ext cx="180975" cy="255588"/>
            </a:xfrm>
            <a:custGeom>
              <a:avLst/>
              <a:gdLst/>
              <a:ahLst/>
              <a:cxnLst>
                <a:cxn ang="0">
                  <a:pos x="100" y="140"/>
                </a:cxn>
                <a:cxn ang="0">
                  <a:pos x="92" y="140"/>
                </a:cxn>
                <a:cxn ang="0">
                  <a:pos x="84" y="140"/>
                </a:cxn>
                <a:cxn ang="0">
                  <a:pos x="82" y="140"/>
                </a:cxn>
                <a:cxn ang="0">
                  <a:pos x="81" y="137"/>
                </a:cxn>
                <a:cxn ang="0">
                  <a:pos x="69" y="80"/>
                </a:cxn>
                <a:cxn ang="0">
                  <a:pos x="46" y="20"/>
                </a:cxn>
                <a:cxn ang="0">
                  <a:pos x="16" y="1"/>
                </a:cxn>
                <a:cxn ang="0">
                  <a:pos x="11" y="18"/>
                </a:cxn>
                <a:cxn ang="0">
                  <a:pos x="32" y="34"/>
                </a:cxn>
                <a:cxn ang="0">
                  <a:pos x="53" y="85"/>
                </a:cxn>
                <a:cxn ang="0">
                  <a:pos x="69" y="141"/>
                </a:cxn>
                <a:cxn ang="0">
                  <a:pos x="72" y="147"/>
                </a:cxn>
                <a:cxn ang="0">
                  <a:pos x="73" y="148"/>
                </a:cxn>
                <a:cxn ang="0">
                  <a:pos x="73" y="148"/>
                </a:cxn>
                <a:cxn ang="0">
                  <a:pos x="73" y="148"/>
                </a:cxn>
                <a:cxn ang="0">
                  <a:pos x="73" y="148"/>
                </a:cxn>
                <a:cxn ang="0">
                  <a:pos x="73" y="148"/>
                </a:cxn>
                <a:cxn ang="0">
                  <a:pos x="79" y="151"/>
                </a:cxn>
                <a:cxn ang="0">
                  <a:pos x="80" y="151"/>
                </a:cxn>
                <a:cxn ang="0">
                  <a:pos x="83" y="151"/>
                </a:cxn>
                <a:cxn ang="0">
                  <a:pos x="91" y="150"/>
                </a:cxn>
                <a:cxn ang="0">
                  <a:pos x="100" y="149"/>
                </a:cxn>
                <a:cxn ang="0">
                  <a:pos x="100" y="140"/>
                </a:cxn>
              </a:cxnLst>
              <a:rect l="0" t="0" r="r" b="b"/>
              <a:pathLst>
                <a:path w="108" h="154">
                  <a:moveTo>
                    <a:pt x="100" y="140"/>
                  </a:moveTo>
                  <a:cubicBezTo>
                    <a:pt x="100" y="140"/>
                    <a:pt x="97" y="140"/>
                    <a:pt x="92" y="140"/>
                  </a:cubicBezTo>
                  <a:cubicBezTo>
                    <a:pt x="90" y="140"/>
                    <a:pt x="87" y="140"/>
                    <a:pt x="84" y="140"/>
                  </a:cubicBezTo>
                  <a:cubicBezTo>
                    <a:pt x="84" y="140"/>
                    <a:pt x="83" y="140"/>
                    <a:pt x="82" y="140"/>
                  </a:cubicBezTo>
                  <a:cubicBezTo>
                    <a:pt x="81" y="137"/>
                    <a:pt x="81" y="137"/>
                    <a:pt x="81" y="137"/>
                  </a:cubicBezTo>
                  <a:cubicBezTo>
                    <a:pt x="76" y="123"/>
                    <a:pt x="73" y="101"/>
                    <a:pt x="69" y="80"/>
                  </a:cubicBezTo>
                  <a:cubicBezTo>
                    <a:pt x="64" y="58"/>
                    <a:pt x="57" y="36"/>
                    <a:pt x="46" y="20"/>
                  </a:cubicBezTo>
                  <a:cubicBezTo>
                    <a:pt x="34" y="5"/>
                    <a:pt x="18" y="0"/>
                    <a:pt x="16" y="1"/>
                  </a:cubicBezTo>
                  <a:cubicBezTo>
                    <a:pt x="6" y="5"/>
                    <a:pt x="0" y="14"/>
                    <a:pt x="11" y="18"/>
                  </a:cubicBezTo>
                  <a:cubicBezTo>
                    <a:pt x="14" y="19"/>
                    <a:pt x="24" y="22"/>
                    <a:pt x="32" y="34"/>
                  </a:cubicBezTo>
                  <a:cubicBezTo>
                    <a:pt x="40" y="46"/>
                    <a:pt x="47" y="65"/>
                    <a:pt x="53" y="85"/>
                  </a:cubicBezTo>
                  <a:cubicBezTo>
                    <a:pt x="58" y="105"/>
                    <a:pt x="62" y="125"/>
                    <a:pt x="69" y="141"/>
                  </a:cubicBezTo>
                  <a:cubicBezTo>
                    <a:pt x="70" y="143"/>
                    <a:pt x="71" y="145"/>
                    <a:pt x="72" y="147"/>
                  </a:cubicBezTo>
                  <a:cubicBezTo>
                    <a:pt x="73" y="148"/>
                    <a:pt x="73" y="148"/>
                    <a:pt x="73" y="148"/>
                  </a:cubicBezTo>
                  <a:cubicBezTo>
                    <a:pt x="73" y="148"/>
                    <a:pt x="73" y="148"/>
                    <a:pt x="73" y="148"/>
                  </a:cubicBezTo>
                  <a:cubicBezTo>
                    <a:pt x="73" y="148"/>
                    <a:pt x="73" y="148"/>
                    <a:pt x="73" y="148"/>
                  </a:cubicBezTo>
                  <a:cubicBezTo>
                    <a:pt x="73" y="148"/>
                    <a:pt x="73" y="148"/>
                    <a:pt x="73" y="148"/>
                  </a:cubicBezTo>
                  <a:cubicBezTo>
                    <a:pt x="73" y="148"/>
                    <a:pt x="73" y="148"/>
                    <a:pt x="73" y="148"/>
                  </a:cubicBezTo>
                  <a:cubicBezTo>
                    <a:pt x="72" y="148"/>
                    <a:pt x="84" y="154"/>
                    <a:pt x="79" y="151"/>
                  </a:cubicBezTo>
                  <a:cubicBezTo>
                    <a:pt x="80" y="151"/>
                    <a:pt x="80" y="151"/>
                    <a:pt x="80" y="151"/>
                  </a:cubicBezTo>
                  <a:cubicBezTo>
                    <a:pt x="83" y="151"/>
                    <a:pt x="83" y="151"/>
                    <a:pt x="83" y="151"/>
                  </a:cubicBezTo>
                  <a:cubicBezTo>
                    <a:pt x="86" y="151"/>
                    <a:pt x="89" y="151"/>
                    <a:pt x="91" y="150"/>
                  </a:cubicBezTo>
                  <a:cubicBezTo>
                    <a:pt x="96" y="150"/>
                    <a:pt x="99" y="149"/>
                    <a:pt x="100" y="149"/>
                  </a:cubicBezTo>
                  <a:cubicBezTo>
                    <a:pt x="105" y="144"/>
                    <a:pt x="108" y="140"/>
                    <a:pt x="100" y="14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63"/>
            <p:cNvSpPr>
              <a:spLocks/>
            </p:cNvSpPr>
            <p:nvPr/>
          </p:nvSpPr>
          <p:spPr bwMode="auto">
            <a:xfrm>
              <a:off x="7964488" y="1574801"/>
              <a:ext cx="214313" cy="223838"/>
            </a:xfrm>
            <a:custGeom>
              <a:avLst/>
              <a:gdLst/>
              <a:ahLst/>
              <a:cxnLst>
                <a:cxn ang="0">
                  <a:pos x="110" y="3"/>
                </a:cxn>
                <a:cxn ang="0">
                  <a:pos x="84" y="32"/>
                </a:cxn>
                <a:cxn ang="0">
                  <a:pos x="71" y="85"/>
                </a:cxn>
                <a:cxn ang="0">
                  <a:pos x="32" y="113"/>
                </a:cxn>
                <a:cxn ang="0">
                  <a:pos x="9" y="117"/>
                </a:cxn>
                <a:cxn ang="0">
                  <a:pos x="9" y="126"/>
                </a:cxn>
                <a:cxn ang="0">
                  <a:pos x="87" y="92"/>
                </a:cxn>
                <a:cxn ang="0">
                  <a:pos x="103" y="35"/>
                </a:cxn>
                <a:cxn ang="0">
                  <a:pos x="116" y="19"/>
                </a:cxn>
                <a:cxn ang="0">
                  <a:pos x="110" y="3"/>
                </a:cxn>
              </a:cxnLst>
              <a:rect l="0" t="0" r="r" b="b"/>
              <a:pathLst>
                <a:path w="129" h="135">
                  <a:moveTo>
                    <a:pt x="110" y="3"/>
                  </a:moveTo>
                  <a:cubicBezTo>
                    <a:pt x="106" y="2"/>
                    <a:pt x="88" y="13"/>
                    <a:pt x="84" y="32"/>
                  </a:cubicBezTo>
                  <a:cubicBezTo>
                    <a:pt x="79" y="48"/>
                    <a:pt x="77" y="71"/>
                    <a:pt x="71" y="85"/>
                  </a:cubicBezTo>
                  <a:cubicBezTo>
                    <a:pt x="64" y="99"/>
                    <a:pt x="46" y="107"/>
                    <a:pt x="32" y="113"/>
                  </a:cubicBezTo>
                  <a:cubicBezTo>
                    <a:pt x="23" y="117"/>
                    <a:pt x="8" y="116"/>
                    <a:pt x="9" y="117"/>
                  </a:cubicBezTo>
                  <a:cubicBezTo>
                    <a:pt x="4" y="122"/>
                    <a:pt x="0" y="126"/>
                    <a:pt x="9" y="126"/>
                  </a:cubicBezTo>
                  <a:cubicBezTo>
                    <a:pt x="7" y="125"/>
                    <a:pt x="57" y="135"/>
                    <a:pt x="87" y="92"/>
                  </a:cubicBezTo>
                  <a:cubicBezTo>
                    <a:pt x="97" y="70"/>
                    <a:pt x="98" y="49"/>
                    <a:pt x="103" y="35"/>
                  </a:cubicBezTo>
                  <a:cubicBezTo>
                    <a:pt x="109" y="22"/>
                    <a:pt x="115" y="20"/>
                    <a:pt x="116" y="19"/>
                  </a:cubicBezTo>
                  <a:cubicBezTo>
                    <a:pt x="117" y="13"/>
                    <a:pt x="129" y="0"/>
                    <a:pt x="11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64"/>
            <p:cNvSpPr>
              <a:spLocks/>
            </p:cNvSpPr>
            <p:nvPr/>
          </p:nvSpPr>
          <p:spPr bwMode="auto">
            <a:xfrm>
              <a:off x="8072438" y="1778001"/>
              <a:ext cx="134938" cy="336550"/>
            </a:xfrm>
            <a:custGeom>
              <a:avLst/>
              <a:gdLst/>
              <a:ahLst/>
              <a:cxnLst>
                <a:cxn ang="0">
                  <a:pos x="78" y="27"/>
                </a:cxn>
                <a:cxn ang="0">
                  <a:pos x="64" y="16"/>
                </a:cxn>
                <a:cxn ang="0">
                  <a:pos x="48" y="59"/>
                </a:cxn>
                <a:cxn ang="0">
                  <a:pos x="50" y="135"/>
                </a:cxn>
                <a:cxn ang="0">
                  <a:pos x="53" y="173"/>
                </a:cxn>
                <a:cxn ang="0">
                  <a:pos x="54" y="183"/>
                </a:cxn>
                <a:cxn ang="0">
                  <a:pos x="47" y="183"/>
                </a:cxn>
                <a:cxn ang="0">
                  <a:pos x="13" y="189"/>
                </a:cxn>
                <a:cxn ang="0">
                  <a:pos x="12" y="197"/>
                </a:cxn>
                <a:cxn ang="0">
                  <a:pos x="47" y="196"/>
                </a:cxn>
                <a:cxn ang="0">
                  <a:pos x="54" y="196"/>
                </a:cxn>
                <a:cxn ang="0">
                  <a:pos x="57" y="197"/>
                </a:cxn>
                <a:cxn ang="0">
                  <a:pos x="59" y="197"/>
                </a:cxn>
                <a:cxn ang="0">
                  <a:pos x="60" y="197"/>
                </a:cxn>
                <a:cxn ang="0">
                  <a:pos x="60" y="197"/>
                </a:cxn>
                <a:cxn ang="0">
                  <a:pos x="67" y="192"/>
                </a:cxn>
                <a:cxn ang="0">
                  <a:pos x="67" y="192"/>
                </a:cxn>
                <a:cxn ang="0">
                  <a:pos x="67" y="192"/>
                </a:cxn>
                <a:cxn ang="0">
                  <a:pos x="67" y="191"/>
                </a:cxn>
                <a:cxn ang="0">
                  <a:pos x="68" y="172"/>
                </a:cxn>
                <a:cxn ang="0">
                  <a:pos x="67" y="132"/>
                </a:cxn>
                <a:cxn ang="0">
                  <a:pos x="68" y="58"/>
                </a:cxn>
                <a:cxn ang="0">
                  <a:pos x="78" y="27"/>
                </a:cxn>
              </a:cxnLst>
              <a:rect l="0" t="0" r="r" b="b"/>
              <a:pathLst>
                <a:path w="81" h="202">
                  <a:moveTo>
                    <a:pt x="78" y="27"/>
                  </a:moveTo>
                  <a:cubicBezTo>
                    <a:pt x="77" y="20"/>
                    <a:pt x="81" y="0"/>
                    <a:pt x="64" y="16"/>
                  </a:cubicBezTo>
                  <a:cubicBezTo>
                    <a:pt x="60" y="20"/>
                    <a:pt x="50" y="37"/>
                    <a:pt x="48" y="59"/>
                  </a:cubicBezTo>
                  <a:cubicBezTo>
                    <a:pt x="45" y="82"/>
                    <a:pt x="47" y="109"/>
                    <a:pt x="50" y="135"/>
                  </a:cubicBezTo>
                  <a:cubicBezTo>
                    <a:pt x="51" y="148"/>
                    <a:pt x="52" y="161"/>
                    <a:pt x="53" y="173"/>
                  </a:cubicBezTo>
                  <a:cubicBezTo>
                    <a:pt x="54" y="177"/>
                    <a:pt x="54" y="180"/>
                    <a:pt x="54" y="183"/>
                  </a:cubicBezTo>
                  <a:cubicBezTo>
                    <a:pt x="51" y="183"/>
                    <a:pt x="49" y="183"/>
                    <a:pt x="47" y="183"/>
                  </a:cubicBezTo>
                  <a:cubicBezTo>
                    <a:pt x="26" y="187"/>
                    <a:pt x="15" y="188"/>
                    <a:pt x="13" y="189"/>
                  </a:cubicBezTo>
                  <a:cubicBezTo>
                    <a:pt x="7" y="192"/>
                    <a:pt x="0" y="194"/>
                    <a:pt x="12" y="197"/>
                  </a:cubicBezTo>
                  <a:cubicBezTo>
                    <a:pt x="12" y="197"/>
                    <a:pt x="27" y="198"/>
                    <a:pt x="47" y="196"/>
                  </a:cubicBezTo>
                  <a:cubicBezTo>
                    <a:pt x="49" y="196"/>
                    <a:pt x="51" y="196"/>
                    <a:pt x="54" y="196"/>
                  </a:cubicBezTo>
                  <a:cubicBezTo>
                    <a:pt x="57" y="197"/>
                    <a:pt x="57" y="197"/>
                    <a:pt x="57" y="197"/>
                  </a:cubicBezTo>
                  <a:cubicBezTo>
                    <a:pt x="59" y="197"/>
                    <a:pt x="59" y="197"/>
                    <a:pt x="59" y="197"/>
                  </a:cubicBezTo>
                  <a:cubicBezTo>
                    <a:pt x="60" y="197"/>
                    <a:pt x="60" y="197"/>
                    <a:pt x="60" y="197"/>
                  </a:cubicBezTo>
                  <a:cubicBezTo>
                    <a:pt x="60" y="197"/>
                    <a:pt x="60" y="197"/>
                    <a:pt x="60" y="197"/>
                  </a:cubicBezTo>
                  <a:cubicBezTo>
                    <a:pt x="54" y="202"/>
                    <a:pt x="69" y="191"/>
                    <a:pt x="67" y="192"/>
                  </a:cubicBezTo>
                  <a:cubicBezTo>
                    <a:pt x="67" y="192"/>
                    <a:pt x="67" y="192"/>
                    <a:pt x="67" y="192"/>
                  </a:cubicBezTo>
                  <a:cubicBezTo>
                    <a:pt x="67" y="192"/>
                    <a:pt x="67" y="192"/>
                    <a:pt x="67" y="192"/>
                  </a:cubicBezTo>
                  <a:cubicBezTo>
                    <a:pt x="67" y="191"/>
                    <a:pt x="67" y="191"/>
                    <a:pt x="67" y="191"/>
                  </a:cubicBezTo>
                  <a:cubicBezTo>
                    <a:pt x="68" y="185"/>
                    <a:pt x="68" y="179"/>
                    <a:pt x="68" y="172"/>
                  </a:cubicBezTo>
                  <a:cubicBezTo>
                    <a:pt x="68" y="159"/>
                    <a:pt x="67" y="146"/>
                    <a:pt x="67" y="132"/>
                  </a:cubicBezTo>
                  <a:cubicBezTo>
                    <a:pt x="65" y="105"/>
                    <a:pt x="65" y="78"/>
                    <a:pt x="68" y="58"/>
                  </a:cubicBezTo>
                  <a:cubicBezTo>
                    <a:pt x="71" y="38"/>
                    <a:pt x="78" y="29"/>
                    <a:pt x="78" y="2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65"/>
            <p:cNvSpPr>
              <a:spLocks/>
            </p:cNvSpPr>
            <p:nvPr/>
          </p:nvSpPr>
          <p:spPr bwMode="auto">
            <a:xfrm>
              <a:off x="8237538" y="1808163"/>
              <a:ext cx="138113" cy="317500"/>
            </a:xfrm>
            <a:custGeom>
              <a:avLst/>
              <a:gdLst/>
              <a:ahLst/>
              <a:cxnLst>
                <a:cxn ang="0">
                  <a:pos x="73" y="174"/>
                </a:cxn>
                <a:cxn ang="0">
                  <a:pos x="41" y="172"/>
                </a:cxn>
                <a:cxn ang="0">
                  <a:pos x="40" y="172"/>
                </a:cxn>
                <a:cxn ang="0">
                  <a:pos x="40" y="168"/>
                </a:cxn>
                <a:cxn ang="0">
                  <a:pos x="41" y="151"/>
                </a:cxn>
                <a:cxn ang="0">
                  <a:pos x="44" y="113"/>
                </a:cxn>
                <a:cxn ang="0">
                  <a:pos x="40" y="39"/>
                </a:cxn>
                <a:cxn ang="0">
                  <a:pos x="22" y="3"/>
                </a:cxn>
                <a:cxn ang="0">
                  <a:pos x="9" y="14"/>
                </a:cxn>
                <a:cxn ang="0">
                  <a:pos x="27" y="114"/>
                </a:cxn>
                <a:cxn ang="0">
                  <a:pos x="26" y="150"/>
                </a:cxn>
                <a:cxn ang="0">
                  <a:pos x="27" y="167"/>
                </a:cxn>
                <a:cxn ang="0">
                  <a:pos x="27" y="175"/>
                </a:cxn>
                <a:cxn ang="0">
                  <a:pos x="27" y="177"/>
                </a:cxn>
                <a:cxn ang="0">
                  <a:pos x="27" y="178"/>
                </a:cxn>
                <a:cxn ang="0">
                  <a:pos x="27" y="178"/>
                </a:cxn>
                <a:cxn ang="0">
                  <a:pos x="35" y="185"/>
                </a:cxn>
                <a:cxn ang="0">
                  <a:pos x="35" y="185"/>
                </a:cxn>
                <a:cxn ang="0">
                  <a:pos x="35" y="185"/>
                </a:cxn>
                <a:cxn ang="0">
                  <a:pos x="36" y="185"/>
                </a:cxn>
                <a:cxn ang="0">
                  <a:pos x="40" y="185"/>
                </a:cxn>
                <a:cxn ang="0">
                  <a:pos x="73" y="182"/>
                </a:cxn>
                <a:cxn ang="0">
                  <a:pos x="73" y="174"/>
                </a:cxn>
              </a:cxnLst>
              <a:rect l="0" t="0" r="r" b="b"/>
              <a:pathLst>
                <a:path w="83" h="191">
                  <a:moveTo>
                    <a:pt x="73" y="174"/>
                  </a:moveTo>
                  <a:cubicBezTo>
                    <a:pt x="73" y="174"/>
                    <a:pt x="60" y="174"/>
                    <a:pt x="41" y="172"/>
                  </a:cubicBezTo>
                  <a:cubicBezTo>
                    <a:pt x="40" y="172"/>
                    <a:pt x="40" y="172"/>
                    <a:pt x="40" y="172"/>
                  </a:cubicBezTo>
                  <a:cubicBezTo>
                    <a:pt x="40" y="168"/>
                    <a:pt x="40" y="168"/>
                    <a:pt x="40" y="168"/>
                  </a:cubicBezTo>
                  <a:cubicBezTo>
                    <a:pt x="40" y="162"/>
                    <a:pt x="41" y="157"/>
                    <a:pt x="41" y="151"/>
                  </a:cubicBezTo>
                  <a:cubicBezTo>
                    <a:pt x="42" y="139"/>
                    <a:pt x="43" y="126"/>
                    <a:pt x="44" y="113"/>
                  </a:cubicBezTo>
                  <a:cubicBezTo>
                    <a:pt x="45" y="87"/>
                    <a:pt x="45" y="60"/>
                    <a:pt x="40" y="39"/>
                  </a:cubicBezTo>
                  <a:cubicBezTo>
                    <a:pt x="36" y="18"/>
                    <a:pt x="25" y="4"/>
                    <a:pt x="22" y="3"/>
                  </a:cubicBezTo>
                  <a:cubicBezTo>
                    <a:pt x="12" y="0"/>
                    <a:pt x="0" y="3"/>
                    <a:pt x="9" y="14"/>
                  </a:cubicBezTo>
                  <a:cubicBezTo>
                    <a:pt x="16" y="18"/>
                    <a:pt x="30" y="64"/>
                    <a:pt x="27" y="114"/>
                  </a:cubicBezTo>
                  <a:cubicBezTo>
                    <a:pt x="26" y="126"/>
                    <a:pt x="26" y="139"/>
                    <a:pt x="26" y="150"/>
                  </a:cubicBezTo>
                  <a:cubicBezTo>
                    <a:pt x="26" y="156"/>
                    <a:pt x="26" y="162"/>
                    <a:pt x="27" y="167"/>
                  </a:cubicBezTo>
                  <a:cubicBezTo>
                    <a:pt x="27" y="175"/>
                    <a:pt x="27" y="175"/>
                    <a:pt x="27" y="175"/>
                  </a:cubicBezTo>
                  <a:cubicBezTo>
                    <a:pt x="27" y="177"/>
                    <a:pt x="27" y="177"/>
                    <a:pt x="27" y="177"/>
                  </a:cubicBezTo>
                  <a:cubicBezTo>
                    <a:pt x="27" y="178"/>
                    <a:pt x="27" y="178"/>
                    <a:pt x="27" y="178"/>
                  </a:cubicBezTo>
                  <a:cubicBezTo>
                    <a:pt x="27" y="178"/>
                    <a:pt x="27" y="178"/>
                    <a:pt x="27" y="178"/>
                  </a:cubicBezTo>
                  <a:cubicBezTo>
                    <a:pt x="26" y="176"/>
                    <a:pt x="41" y="191"/>
                    <a:pt x="35" y="185"/>
                  </a:cubicBezTo>
                  <a:cubicBezTo>
                    <a:pt x="35" y="185"/>
                    <a:pt x="35" y="185"/>
                    <a:pt x="35" y="185"/>
                  </a:cubicBezTo>
                  <a:cubicBezTo>
                    <a:pt x="35" y="185"/>
                    <a:pt x="35" y="185"/>
                    <a:pt x="35" y="185"/>
                  </a:cubicBezTo>
                  <a:cubicBezTo>
                    <a:pt x="36" y="185"/>
                    <a:pt x="36" y="185"/>
                    <a:pt x="36" y="185"/>
                  </a:cubicBezTo>
                  <a:cubicBezTo>
                    <a:pt x="40" y="185"/>
                    <a:pt x="40" y="185"/>
                    <a:pt x="40" y="185"/>
                  </a:cubicBezTo>
                  <a:cubicBezTo>
                    <a:pt x="59" y="184"/>
                    <a:pt x="71" y="183"/>
                    <a:pt x="73" y="182"/>
                  </a:cubicBezTo>
                  <a:cubicBezTo>
                    <a:pt x="79" y="178"/>
                    <a:pt x="83" y="174"/>
                    <a:pt x="73" y="17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66"/>
            <p:cNvSpPr>
              <a:spLocks/>
            </p:cNvSpPr>
            <p:nvPr/>
          </p:nvSpPr>
          <p:spPr bwMode="auto">
            <a:xfrm>
              <a:off x="7770813" y="1508126"/>
              <a:ext cx="155575" cy="265113"/>
            </a:xfrm>
            <a:custGeom>
              <a:avLst/>
              <a:gdLst/>
              <a:ahLst/>
              <a:cxnLst>
                <a:cxn ang="0">
                  <a:pos x="13" y="160"/>
                </a:cxn>
                <a:cxn ang="0">
                  <a:pos x="8" y="158"/>
                </a:cxn>
                <a:cxn ang="0">
                  <a:pos x="3" y="152"/>
                </a:cxn>
                <a:cxn ang="0">
                  <a:pos x="15" y="135"/>
                </a:cxn>
                <a:cxn ang="0">
                  <a:pos x="25" y="129"/>
                </a:cxn>
                <a:cxn ang="0">
                  <a:pos x="6" y="129"/>
                </a:cxn>
                <a:cxn ang="0">
                  <a:pos x="1" y="123"/>
                </a:cxn>
                <a:cxn ang="0">
                  <a:pos x="13" y="106"/>
                </a:cxn>
                <a:cxn ang="0">
                  <a:pos x="24" y="98"/>
                </a:cxn>
                <a:cxn ang="0">
                  <a:pos x="6" y="99"/>
                </a:cxn>
                <a:cxn ang="0">
                  <a:pos x="2" y="93"/>
                </a:cxn>
                <a:cxn ang="0">
                  <a:pos x="20" y="71"/>
                </a:cxn>
                <a:cxn ang="0">
                  <a:pos x="33" y="62"/>
                </a:cxn>
                <a:cxn ang="0">
                  <a:pos x="32" y="61"/>
                </a:cxn>
                <a:cxn ang="0">
                  <a:pos x="27" y="55"/>
                </a:cxn>
                <a:cxn ang="0">
                  <a:pos x="57" y="21"/>
                </a:cxn>
                <a:cxn ang="0">
                  <a:pos x="74" y="6"/>
                </a:cxn>
                <a:cxn ang="0">
                  <a:pos x="80" y="2"/>
                </a:cxn>
                <a:cxn ang="0">
                  <a:pos x="91" y="8"/>
                </a:cxn>
                <a:cxn ang="0">
                  <a:pos x="92" y="9"/>
                </a:cxn>
                <a:cxn ang="0">
                  <a:pos x="70" y="35"/>
                </a:cxn>
                <a:cxn ang="0">
                  <a:pos x="79" y="36"/>
                </a:cxn>
                <a:cxn ang="0">
                  <a:pos x="83" y="42"/>
                </a:cxn>
                <a:cxn ang="0">
                  <a:pos x="73" y="57"/>
                </a:cxn>
                <a:cxn ang="0">
                  <a:pos x="59" y="67"/>
                </a:cxn>
                <a:cxn ang="0">
                  <a:pos x="53" y="71"/>
                </a:cxn>
                <a:cxn ang="0">
                  <a:pos x="72" y="69"/>
                </a:cxn>
                <a:cxn ang="0">
                  <a:pos x="77" y="75"/>
                </a:cxn>
                <a:cxn ang="0">
                  <a:pos x="64" y="93"/>
                </a:cxn>
                <a:cxn ang="0">
                  <a:pos x="53" y="101"/>
                </a:cxn>
                <a:cxn ang="0">
                  <a:pos x="75" y="99"/>
                </a:cxn>
                <a:cxn ang="0">
                  <a:pos x="80" y="105"/>
                </a:cxn>
                <a:cxn ang="0">
                  <a:pos x="45" y="138"/>
                </a:cxn>
                <a:cxn ang="0">
                  <a:pos x="30" y="148"/>
                </a:cxn>
                <a:cxn ang="0">
                  <a:pos x="23" y="157"/>
                </a:cxn>
                <a:cxn ang="0">
                  <a:pos x="21" y="157"/>
                </a:cxn>
                <a:cxn ang="0">
                  <a:pos x="20" y="158"/>
                </a:cxn>
                <a:cxn ang="0">
                  <a:pos x="13" y="160"/>
                </a:cxn>
              </a:cxnLst>
              <a:rect l="0" t="0" r="r" b="b"/>
              <a:pathLst>
                <a:path w="93" h="160">
                  <a:moveTo>
                    <a:pt x="13" y="160"/>
                  </a:moveTo>
                  <a:cubicBezTo>
                    <a:pt x="11" y="160"/>
                    <a:pt x="9" y="159"/>
                    <a:pt x="8" y="158"/>
                  </a:cubicBezTo>
                  <a:cubicBezTo>
                    <a:pt x="5" y="157"/>
                    <a:pt x="4" y="155"/>
                    <a:pt x="3" y="152"/>
                  </a:cubicBezTo>
                  <a:cubicBezTo>
                    <a:pt x="1" y="145"/>
                    <a:pt x="7" y="141"/>
                    <a:pt x="15" y="135"/>
                  </a:cubicBezTo>
                  <a:cubicBezTo>
                    <a:pt x="18" y="133"/>
                    <a:pt x="21" y="131"/>
                    <a:pt x="25" y="129"/>
                  </a:cubicBezTo>
                  <a:cubicBezTo>
                    <a:pt x="13" y="131"/>
                    <a:pt x="10" y="131"/>
                    <a:pt x="6" y="129"/>
                  </a:cubicBezTo>
                  <a:cubicBezTo>
                    <a:pt x="4" y="128"/>
                    <a:pt x="2" y="125"/>
                    <a:pt x="1" y="123"/>
                  </a:cubicBezTo>
                  <a:cubicBezTo>
                    <a:pt x="0" y="116"/>
                    <a:pt x="4" y="113"/>
                    <a:pt x="13" y="106"/>
                  </a:cubicBezTo>
                  <a:cubicBezTo>
                    <a:pt x="16" y="104"/>
                    <a:pt x="20" y="101"/>
                    <a:pt x="24" y="98"/>
                  </a:cubicBezTo>
                  <a:cubicBezTo>
                    <a:pt x="12" y="101"/>
                    <a:pt x="9" y="101"/>
                    <a:pt x="6" y="99"/>
                  </a:cubicBezTo>
                  <a:cubicBezTo>
                    <a:pt x="4" y="98"/>
                    <a:pt x="2" y="95"/>
                    <a:pt x="2" y="93"/>
                  </a:cubicBezTo>
                  <a:cubicBezTo>
                    <a:pt x="0" y="85"/>
                    <a:pt x="5" y="82"/>
                    <a:pt x="20" y="71"/>
                  </a:cubicBezTo>
                  <a:cubicBezTo>
                    <a:pt x="24" y="68"/>
                    <a:pt x="28" y="65"/>
                    <a:pt x="33" y="62"/>
                  </a:cubicBezTo>
                  <a:cubicBezTo>
                    <a:pt x="32" y="62"/>
                    <a:pt x="32" y="62"/>
                    <a:pt x="32" y="61"/>
                  </a:cubicBezTo>
                  <a:cubicBezTo>
                    <a:pt x="29" y="60"/>
                    <a:pt x="28" y="58"/>
                    <a:pt x="27" y="55"/>
                  </a:cubicBezTo>
                  <a:cubicBezTo>
                    <a:pt x="26" y="48"/>
                    <a:pt x="27" y="47"/>
                    <a:pt x="57" y="21"/>
                  </a:cubicBezTo>
                  <a:cubicBezTo>
                    <a:pt x="64" y="15"/>
                    <a:pt x="72" y="8"/>
                    <a:pt x="74" y="6"/>
                  </a:cubicBezTo>
                  <a:cubicBezTo>
                    <a:pt x="75" y="4"/>
                    <a:pt x="77" y="2"/>
                    <a:pt x="80" y="2"/>
                  </a:cubicBezTo>
                  <a:cubicBezTo>
                    <a:pt x="85" y="0"/>
                    <a:pt x="90" y="3"/>
                    <a:pt x="91" y="8"/>
                  </a:cubicBezTo>
                  <a:cubicBezTo>
                    <a:pt x="92" y="8"/>
                    <a:pt x="92" y="9"/>
                    <a:pt x="92" y="9"/>
                  </a:cubicBezTo>
                  <a:cubicBezTo>
                    <a:pt x="93" y="15"/>
                    <a:pt x="93" y="15"/>
                    <a:pt x="70" y="35"/>
                  </a:cubicBezTo>
                  <a:cubicBezTo>
                    <a:pt x="75" y="34"/>
                    <a:pt x="76" y="35"/>
                    <a:pt x="79" y="36"/>
                  </a:cubicBezTo>
                  <a:cubicBezTo>
                    <a:pt x="81" y="38"/>
                    <a:pt x="83" y="40"/>
                    <a:pt x="83" y="42"/>
                  </a:cubicBezTo>
                  <a:cubicBezTo>
                    <a:pt x="85" y="49"/>
                    <a:pt x="81" y="52"/>
                    <a:pt x="73" y="57"/>
                  </a:cubicBezTo>
                  <a:cubicBezTo>
                    <a:pt x="70" y="59"/>
                    <a:pt x="65" y="63"/>
                    <a:pt x="59" y="67"/>
                  </a:cubicBezTo>
                  <a:cubicBezTo>
                    <a:pt x="57" y="68"/>
                    <a:pt x="55" y="69"/>
                    <a:pt x="53" y="71"/>
                  </a:cubicBezTo>
                  <a:cubicBezTo>
                    <a:pt x="68" y="67"/>
                    <a:pt x="69" y="67"/>
                    <a:pt x="72" y="69"/>
                  </a:cubicBezTo>
                  <a:cubicBezTo>
                    <a:pt x="74" y="71"/>
                    <a:pt x="76" y="73"/>
                    <a:pt x="77" y="75"/>
                  </a:cubicBezTo>
                  <a:cubicBezTo>
                    <a:pt x="78" y="82"/>
                    <a:pt x="74" y="85"/>
                    <a:pt x="64" y="93"/>
                  </a:cubicBezTo>
                  <a:cubicBezTo>
                    <a:pt x="61" y="95"/>
                    <a:pt x="57" y="98"/>
                    <a:pt x="53" y="101"/>
                  </a:cubicBezTo>
                  <a:cubicBezTo>
                    <a:pt x="69" y="96"/>
                    <a:pt x="71" y="96"/>
                    <a:pt x="75" y="99"/>
                  </a:cubicBezTo>
                  <a:cubicBezTo>
                    <a:pt x="77" y="100"/>
                    <a:pt x="79" y="102"/>
                    <a:pt x="80" y="105"/>
                  </a:cubicBezTo>
                  <a:cubicBezTo>
                    <a:pt x="82" y="113"/>
                    <a:pt x="79" y="114"/>
                    <a:pt x="45" y="138"/>
                  </a:cubicBezTo>
                  <a:cubicBezTo>
                    <a:pt x="40" y="141"/>
                    <a:pt x="35" y="144"/>
                    <a:pt x="30" y="148"/>
                  </a:cubicBezTo>
                  <a:cubicBezTo>
                    <a:pt x="31" y="152"/>
                    <a:pt x="28" y="156"/>
                    <a:pt x="23" y="157"/>
                  </a:cubicBezTo>
                  <a:cubicBezTo>
                    <a:pt x="22" y="157"/>
                    <a:pt x="22" y="157"/>
                    <a:pt x="21" y="157"/>
                  </a:cubicBezTo>
                  <a:cubicBezTo>
                    <a:pt x="21" y="158"/>
                    <a:pt x="20" y="158"/>
                    <a:pt x="20" y="158"/>
                  </a:cubicBezTo>
                  <a:cubicBezTo>
                    <a:pt x="18" y="159"/>
                    <a:pt x="15" y="160"/>
                    <a:pt x="13" y="160"/>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67"/>
            <p:cNvSpPr>
              <a:spLocks/>
            </p:cNvSpPr>
            <p:nvPr/>
          </p:nvSpPr>
          <p:spPr bwMode="auto">
            <a:xfrm>
              <a:off x="7745413" y="1517651"/>
              <a:ext cx="327025" cy="312738"/>
            </a:xfrm>
            <a:custGeom>
              <a:avLst/>
              <a:gdLst/>
              <a:ahLst/>
              <a:cxnLst>
                <a:cxn ang="0">
                  <a:pos x="189" y="99"/>
                </a:cxn>
                <a:cxn ang="0">
                  <a:pos x="188" y="99"/>
                </a:cxn>
                <a:cxn ang="0">
                  <a:pos x="187" y="99"/>
                </a:cxn>
                <a:cxn ang="0">
                  <a:pos x="186" y="99"/>
                </a:cxn>
                <a:cxn ang="0">
                  <a:pos x="170" y="98"/>
                </a:cxn>
                <a:cxn ang="0">
                  <a:pos x="141" y="96"/>
                </a:cxn>
                <a:cxn ang="0">
                  <a:pos x="112" y="94"/>
                </a:cxn>
                <a:cxn ang="0">
                  <a:pos x="107" y="94"/>
                </a:cxn>
                <a:cxn ang="0">
                  <a:pos x="108" y="31"/>
                </a:cxn>
                <a:cxn ang="0">
                  <a:pos x="96" y="31"/>
                </a:cxn>
                <a:cxn ang="0">
                  <a:pos x="94" y="93"/>
                </a:cxn>
                <a:cxn ang="0">
                  <a:pos x="94" y="97"/>
                </a:cxn>
                <a:cxn ang="0">
                  <a:pos x="92" y="99"/>
                </a:cxn>
                <a:cxn ang="0">
                  <a:pos x="91" y="100"/>
                </a:cxn>
                <a:cxn ang="0">
                  <a:pos x="80" y="109"/>
                </a:cxn>
                <a:cxn ang="0">
                  <a:pos x="57" y="129"/>
                </a:cxn>
                <a:cxn ang="0">
                  <a:pos x="32" y="150"/>
                </a:cxn>
                <a:cxn ang="0">
                  <a:pos x="22" y="159"/>
                </a:cxn>
                <a:cxn ang="0">
                  <a:pos x="22" y="97"/>
                </a:cxn>
                <a:cxn ang="0">
                  <a:pos x="21" y="70"/>
                </a:cxn>
                <a:cxn ang="0">
                  <a:pos x="42" y="53"/>
                </a:cxn>
                <a:cxn ang="0">
                  <a:pos x="84" y="17"/>
                </a:cxn>
                <a:cxn ang="0">
                  <a:pos x="81" y="12"/>
                </a:cxn>
                <a:cxn ang="0">
                  <a:pos x="35" y="47"/>
                </a:cxn>
                <a:cxn ang="0">
                  <a:pos x="13" y="68"/>
                </a:cxn>
                <a:cxn ang="0">
                  <a:pos x="12" y="97"/>
                </a:cxn>
                <a:cxn ang="0">
                  <a:pos x="10" y="160"/>
                </a:cxn>
                <a:cxn ang="0">
                  <a:pos x="10" y="168"/>
                </a:cxn>
                <a:cxn ang="0">
                  <a:pos x="10" y="170"/>
                </a:cxn>
                <a:cxn ang="0">
                  <a:pos x="10" y="171"/>
                </a:cxn>
                <a:cxn ang="0">
                  <a:pos x="10" y="171"/>
                </a:cxn>
                <a:cxn ang="0">
                  <a:pos x="21" y="176"/>
                </a:cxn>
                <a:cxn ang="0">
                  <a:pos x="21" y="176"/>
                </a:cxn>
                <a:cxn ang="0">
                  <a:pos x="21" y="176"/>
                </a:cxn>
                <a:cxn ang="0">
                  <a:pos x="24" y="173"/>
                </a:cxn>
                <a:cxn ang="0">
                  <a:pos x="37" y="163"/>
                </a:cxn>
                <a:cxn ang="0">
                  <a:pos x="43" y="157"/>
                </a:cxn>
                <a:cxn ang="0">
                  <a:pos x="44" y="157"/>
                </a:cxn>
                <a:cxn ang="0">
                  <a:pos x="89" y="119"/>
                </a:cxn>
                <a:cxn ang="0">
                  <a:pos x="99" y="111"/>
                </a:cxn>
                <a:cxn ang="0">
                  <a:pos x="100" y="110"/>
                </a:cxn>
                <a:cxn ang="0">
                  <a:pos x="100" y="109"/>
                </a:cxn>
                <a:cxn ang="0">
                  <a:pos x="103" y="107"/>
                </a:cxn>
                <a:cxn ang="0">
                  <a:pos x="106" y="107"/>
                </a:cxn>
                <a:cxn ang="0">
                  <a:pos x="135" y="109"/>
                </a:cxn>
                <a:cxn ang="0">
                  <a:pos x="166" y="111"/>
                </a:cxn>
                <a:cxn ang="0">
                  <a:pos x="175" y="111"/>
                </a:cxn>
                <a:cxn ang="0">
                  <a:pos x="134" y="152"/>
                </a:cxn>
                <a:cxn ang="0">
                  <a:pos x="114" y="172"/>
                </a:cxn>
                <a:cxn ang="0">
                  <a:pos x="107" y="178"/>
                </a:cxn>
                <a:cxn ang="0">
                  <a:pos x="94" y="177"/>
                </a:cxn>
                <a:cxn ang="0">
                  <a:pos x="42" y="174"/>
                </a:cxn>
                <a:cxn ang="0">
                  <a:pos x="42" y="179"/>
                </a:cxn>
                <a:cxn ang="0">
                  <a:pos x="95" y="186"/>
                </a:cxn>
                <a:cxn ang="0">
                  <a:pos x="107" y="188"/>
                </a:cxn>
                <a:cxn ang="0">
                  <a:pos x="121" y="179"/>
                </a:cxn>
                <a:cxn ang="0">
                  <a:pos x="141" y="160"/>
                </a:cxn>
                <a:cxn ang="0">
                  <a:pos x="184" y="119"/>
                </a:cxn>
                <a:cxn ang="0">
                  <a:pos x="189" y="114"/>
                </a:cxn>
                <a:cxn ang="0">
                  <a:pos x="192" y="111"/>
                </a:cxn>
                <a:cxn ang="0">
                  <a:pos x="193" y="111"/>
                </a:cxn>
                <a:cxn ang="0">
                  <a:pos x="193" y="111"/>
                </a:cxn>
                <a:cxn ang="0">
                  <a:pos x="189" y="99"/>
                </a:cxn>
              </a:cxnLst>
              <a:rect l="0" t="0" r="r" b="b"/>
              <a:pathLst>
                <a:path w="197" h="188">
                  <a:moveTo>
                    <a:pt x="189" y="99"/>
                  </a:moveTo>
                  <a:cubicBezTo>
                    <a:pt x="188" y="99"/>
                    <a:pt x="188" y="99"/>
                    <a:pt x="188" y="99"/>
                  </a:cubicBezTo>
                  <a:cubicBezTo>
                    <a:pt x="187" y="99"/>
                    <a:pt x="187" y="99"/>
                    <a:pt x="187" y="99"/>
                  </a:cubicBezTo>
                  <a:cubicBezTo>
                    <a:pt x="186" y="99"/>
                    <a:pt x="186" y="99"/>
                    <a:pt x="186" y="99"/>
                  </a:cubicBezTo>
                  <a:cubicBezTo>
                    <a:pt x="170" y="98"/>
                    <a:pt x="170" y="98"/>
                    <a:pt x="170" y="98"/>
                  </a:cubicBezTo>
                  <a:cubicBezTo>
                    <a:pt x="160" y="98"/>
                    <a:pt x="150" y="97"/>
                    <a:pt x="141" y="96"/>
                  </a:cubicBezTo>
                  <a:cubicBezTo>
                    <a:pt x="131" y="96"/>
                    <a:pt x="121" y="95"/>
                    <a:pt x="112" y="94"/>
                  </a:cubicBezTo>
                  <a:cubicBezTo>
                    <a:pt x="110" y="95"/>
                    <a:pt x="109" y="94"/>
                    <a:pt x="107" y="94"/>
                  </a:cubicBezTo>
                  <a:cubicBezTo>
                    <a:pt x="108" y="62"/>
                    <a:pt x="108" y="38"/>
                    <a:pt x="108" y="31"/>
                  </a:cubicBezTo>
                  <a:cubicBezTo>
                    <a:pt x="108" y="0"/>
                    <a:pt x="100" y="18"/>
                    <a:pt x="96" y="31"/>
                  </a:cubicBezTo>
                  <a:cubicBezTo>
                    <a:pt x="95" y="34"/>
                    <a:pt x="94" y="58"/>
                    <a:pt x="94" y="93"/>
                  </a:cubicBezTo>
                  <a:cubicBezTo>
                    <a:pt x="94" y="97"/>
                    <a:pt x="94" y="97"/>
                    <a:pt x="94" y="97"/>
                  </a:cubicBezTo>
                  <a:cubicBezTo>
                    <a:pt x="92" y="99"/>
                    <a:pt x="92" y="99"/>
                    <a:pt x="92" y="99"/>
                  </a:cubicBezTo>
                  <a:cubicBezTo>
                    <a:pt x="91" y="100"/>
                    <a:pt x="91" y="100"/>
                    <a:pt x="91" y="100"/>
                  </a:cubicBezTo>
                  <a:cubicBezTo>
                    <a:pt x="80" y="109"/>
                    <a:pt x="80" y="109"/>
                    <a:pt x="80" y="109"/>
                  </a:cubicBezTo>
                  <a:cubicBezTo>
                    <a:pt x="73" y="115"/>
                    <a:pt x="65" y="122"/>
                    <a:pt x="57" y="129"/>
                  </a:cubicBezTo>
                  <a:cubicBezTo>
                    <a:pt x="49" y="136"/>
                    <a:pt x="40" y="143"/>
                    <a:pt x="32" y="150"/>
                  </a:cubicBezTo>
                  <a:cubicBezTo>
                    <a:pt x="22" y="159"/>
                    <a:pt x="22" y="159"/>
                    <a:pt x="22" y="159"/>
                  </a:cubicBezTo>
                  <a:cubicBezTo>
                    <a:pt x="22" y="138"/>
                    <a:pt x="22" y="117"/>
                    <a:pt x="22" y="97"/>
                  </a:cubicBezTo>
                  <a:cubicBezTo>
                    <a:pt x="22" y="88"/>
                    <a:pt x="24" y="73"/>
                    <a:pt x="21" y="70"/>
                  </a:cubicBezTo>
                  <a:cubicBezTo>
                    <a:pt x="29" y="64"/>
                    <a:pt x="36" y="58"/>
                    <a:pt x="42" y="53"/>
                  </a:cubicBezTo>
                  <a:cubicBezTo>
                    <a:pt x="67" y="31"/>
                    <a:pt x="84" y="17"/>
                    <a:pt x="84" y="17"/>
                  </a:cubicBezTo>
                  <a:cubicBezTo>
                    <a:pt x="98" y="5"/>
                    <a:pt x="91" y="8"/>
                    <a:pt x="81" y="12"/>
                  </a:cubicBezTo>
                  <a:cubicBezTo>
                    <a:pt x="78" y="13"/>
                    <a:pt x="60" y="27"/>
                    <a:pt x="35" y="47"/>
                  </a:cubicBezTo>
                  <a:cubicBezTo>
                    <a:pt x="28" y="54"/>
                    <a:pt x="23" y="53"/>
                    <a:pt x="13" y="68"/>
                  </a:cubicBezTo>
                  <a:cubicBezTo>
                    <a:pt x="13" y="77"/>
                    <a:pt x="12" y="87"/>
                    <a:pt x="12" y="97"/>
                  </a:cubicBezTo>
                  <a:cubicBezTo>
                    <a:pt x="11" y="117"/>
                    <a:pt x="11" y="138"/>
                    <a:pt x="10" y="160"/>
                  </a:cubicBezTo>
                  <a:cubicBezTo>
                    <a:pt x="10" y="168"/>
                    <a:pt x="10" y="168"/>
                    <a:pt x="10" y="168"/>
                  </a:cubicBezTo>
                  <a:cubicBezTo>
                    <a:pt x="10" y="170"/>
                    <a:pt x="10" y="170"/>
                    <a:pt x="10" y="170"/>
                  </a:cubicBezTo>
                  <a:cubicBezTo>
                    <a:pt x="10" y="171"/>
                    <a:pt x="10" y="171"/>
                    <a:pt x="10" y="171"/>
                  </a:cubicBezTo>
                  <a:cubicBezTo>
                    <a:pt x="10" y="171"/>
                    <a:pt x="10" y="171"/>
                    <a:pt x="10" y="171"/>
                  </a:cubicBezTo>
                  <a:cubicBezTo>
                    <a:pt x="0" y="166"/>
                    <a:pt x="23" y="177"/>
                    <a:pt x="21" y="176"/>
                  </a:cubicBezTo>
                  <a:cubicBezTo>
                    <a:pt x="21" y="176"/>
                    <a:pt x="21" y="176"/>
                    <a:pt x="21" y="176"/>
                  </a:cubicBezTo>
                  <a:cubicBezTo>
                    <a:pt x="21" y="176"/>
                    <a:pt x="21" y="176"/>
                    <a:pt x="21" y="176"/>
                  </a:cubicBezTo>
                  <a:cubicBezTo>
                    <a:pt x="24" y="173"/>
                    <a:pt x="24" y="173"/>
                    <a:pt x="24" y="173"/>
                  </a:cubicBezTo>
                  <a:cubicBezTo>
                    <a:pt x="37" y="163"/>
                    <a:pt x="37" y="163"/>
                    <a:pt x="37" y="163"/>
                  </a:cubicBezTo>
                  <a:cubicBezTo>
                    <a:pt x="39" y="161"/>
                    <a:pt x="41" y="159"/>
                    <a:pt x="43" y="157"/>
                  </a:cubicBezTo>
                  <a:cubicBezTo>
                    <a:pt x="43" y="157"/>
                    <a:pt x="44" y="157"/>
                    <a:pt x="44" y="157"/>
                  </a:cubicBezTo>
                  <a:cubicBezTo>
                    <a:pt x="47" y="156"/>
                    <a:pt x="65" y="141"/>
                    <a:pt x="89" y="119"/>
                  </a:cubicBezTo>
                  <a:cubicBezTo>
                    <a:pt x="99" y="111"/>
                    <a:pt x="99" y="111"/>
                    <a:pt x="99" y="111"/>
                  </a:cubicBezTo>
                  <a:cubicBezTo>
                    <a:pt x="100" y="110"/>
                    <a:pt x="100" y="110"/>
                    <a:pt x="100" y="110"/>
                  </a:cubicBezTo>
                  <a:cubicBezTo>
                    <a:pt x="100" y="109"/>
                    <a:pt x="100" y="109"/>
                    <a:pt x="100" y="109"/>
                  </a:cubicBezTo>
                  <a:cubicBezTo>
                    <a:pt x="103" y="107"/>
                    <a:pt x="103" y="107"/>
                    <a:pt x="103" y="107"/>
                  </a:cubicBezTo>
                  <a:cubicBezTo>
                    <a:pt x="104" y="107"/>
                    <a:pt x="106" y="107"/>
                    <a:pt x="106" y="107"/>
                  </a:cubicBezTo>
                  <a:cubicBezTo>
                    <a:pt x="115" y="108"/>
                    <a:pt x="125" y="108"/>
                    <a:pt x="135" y="109"/>
                  </a:cubicBezTo>
                  <a:cubicBezTo>
                    <a:pt x="145" y="110"/>
                    <a:pt x="155" y="110"/>
                    <a:pt x="166" y="111"/>
                  </a:cubicBezTo>
                  <a:cubicBezTo>
                    <a:pt x="175" y="111"/>
                    <a:pt x="175" y="111"/>
                    <a:pt x="175" y="111"/>
                  </a:cubicBezTo>
                  <a:cubicBezTo>
                    <a:pt x="161" y="125"/>
                    <a:pt x="147" y="139"/>
                    <a:pt x="134" y="152"/>
                  </a:cubicBezTo>
                  <a:cubicBezTo>
                    <a:pt x="127" y="159"/>
                    <a:pt x="120" y="166"/>
                    <a:pt x="114" y="172"/>
                  </a:cubicBezTo>
                  <a:cubicBezTo>
                    <a:pt x="111" y="174"/>
                    <a:pt x="105" y="182"/>
                    <a:pt x="107" y="178"/>
                  </a:cubicBezTo>
                  <a:cubicBezTo>
                    <a:pt x="102" y="178"/>
                    <a:pt x="98" y="178"/>
                    <a:pt x="94" y="177"/>
                  </a:cubicBezTo>
                  <a:cubicBezTo>
                    <a:pt x="63" y="175"/>
                    <a:pt x="42" y="174"/>
                    <a:pt x="42" y="174"/>
                  </a:cubicBezTo>
                  <a:cubicBezTo>
                    <a:pt x="25" y="172"/>
                    <a:pt x="32" y="175"/>
                    <a:pt x="42" y="179"/>
                  </a:cubicBezTo>
                  <a:cubicBezTo>
                    <a:pt x="44" y="180"/>
                    <a:pt x="65" y="183"/>
                    <a:pt x="95" y="186"/>
                  </a:cubicBezTo>
                  <a:cubicBezTo>
                    <a:pt x="107" y="188"/>
                    <a:pt x="107" y="188"/>
                    <a:pt x="107" y="188"/>
                  </a:cubicBezTo>
                  <a:cubicBezTo>
                    <a:pt x="120" y="184"/>
                    <a:pt x="116" y="182"/>
                    <a:pt x="121" y="179"/>
                  </a:cubicBezTo>
                  <a:cubicBezTo>
                    <a:pt x="127" y="173"/>
                    <a:pt x="134" y="167"/>
                    <a:pt x="141" y="160"/>
                  </a:cubicBezTo>
                  <a:cubicBezTo>
                    <a:pt x="155" y="147"/>
                    <a:pt x="169" y="133"/>
                    <a:pt x="184" y="119"/>
                  </a:cubicBezTo>
                  <a:cubicBezTo>
                    <a:pt x="189" y="114"/>
                    <a:pt x="189" y="114"/>
                    <a:pt x="189" y="114"/>
                  </a:cubicBezTo>
                  <a:cubicBezTo>
                    <a:pt x="192" y="111"/>
                    <a:pt x="192" y="111"/>
                    <a:pt x="192" y="111"/>
                  </a:cubicBezTo>
                  <a:cubicBezTo>
                    <a:pt x="193" y="111"/>
                    <a:pt x="193" y="111"/>
                    <a:pt x="193" y="111"/>
                  </a:cubicBezTo>
                  <a:cubicBezTo>
                    <a:pt x="193" y="111"/>
                    <a:pt x="193" y="111"/>
                    <a:pt x="193" y="111"/>
                  </a:cubicBezTo>
                  <a:cubicBezTo>
                    <a:pt x="191" y="106"/>
                    <a:pt x="197" y="122"/>
                    <a:pt x="189" y="9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68"/>
            <p:cNvSpPr>
              <a:spLocks/>
            </p:cNvSpPr>
            <p:nvPr/>
          </p:nvSpPr>
          <p:spPr bwMode="auto">
            <a:xfrm>
              <a:off x="7840663" y="1746251"/>
              <a:ext cx="57150" cy="50800"/>
            </a:xfrm>
            <a:custGeom>
              <a:avLst/>
              <a:gdLst/>
              <a:ahLst/>
              <a:cxnLst>
                <a:cxn ang="0">
                  <a:pos x="30" y="14"/>
                </a:cxn>
                <a:cxn ang="0">
                  <a:pos x="22" y="20"/>
                </a:cxn>
                <a:cxn ang="0">
                  <a:pos x="20" y="22"/>
                </a:cxn>
                <a:cxn ang="0">
                  <a:pos x="16" y="22"/>
                </a:cxn>
                <a:cxn ang="0">
                  <a:pos x="9" y="20"/>
                </a:cxn>
                <a:cxn ang="0">
                  <a:pos x="12" y="18"/>
                </a:cxn>
                <a:cxn ang="0">
                  <a:pos x="19" y="11"/>
                </a:cxn>
                <a:cxn ang="0">
                  <a:pos x="27" y="10"/>
                </a:cxn>
                <a:cxn ang="0">
                  <a:pos x="28" y="4"/>
                </a:cxn>
                <a:cxn ang="0">
                  <a:pos x="15" y="6"/>
                </a:cxn>
                <a:cxn ang="0">
                  <a:pos x="8" y="13"/>
                </a:cxn>
                <a:cxn ang="0">
                  <a:pos x="4" y="17"/>
                </a:cxn>
                <a:cxn ang="0">
                  <a:pos x="1" y="19"/>
                </a:cxn>
                <a:cxn ang="0">
                  <a:pos x="0" y="20"/>
                </a:cxn>
                <a:cxn ang="0">
                  <a:pos x="3" y="25"/>
                </a:cxn>
                <a:cxn ang="0">
                  <a:pos x="5" y="26"/>
                </a:cxn>
                <a:cxn ang="0">
                  <a:pos x="5" y="26"/>
                </a:cxn>
                <a:cxn ang="0">
                  <a:pos x="15" y="27"/>
                </a:cxn>
                <a:cxn ang="0">
                  <a:pos x="22" y="27"/>
                </a:cxn>
                <a:cxn ang="0">
                  <a:pos x="25" y="23"/>
                </a:cxn>
                <a:cxn ang="0">
                  <a:pos x="32" y="16"/>
                </a:cxn>
                <a:cxn ang="0">
                  <a:pos x="30" y="14"/>
                </a:cxn>
              </a:cxnLst>
              <a:rect l="0" t="0" r="r" b="b"/>
              <a:pathLst>
                <a:path w="34" h="30">
                  <a:moveTo>
                    <a:pt x="30" y="14"/>
                  </a:moveTo>
                  <a:cubicBezTo>
                    <a:pt x="29" y="14"/>
                    <a:pt x="26" y="16"/>
                    <a:pt x="22" y="20"/>
                  </a:cubicBezTo>
                  <a:cubicBezTo>
                    <a:pt x="20" y="22"/>
                    <a:pt x="20" y="22"/>
                    <a:pt x="20" y="22"/>
                  </a:cubicBezTo>
                  <a:cubicBezTo>
                    <a:pt x="19" y="22"/>
                    <a:pt x="16" y="22"/>
                    <a:pt x="16" y="22"/>
                  </a:cubicBezTo>
                  <a:cubicBezTo>
                    <a:pt x="14" y="21"/>
                    <a:pt x="12" y="21"/>
                    <a:pt x="9" y="20"/>
                  </a:cubicBezTo>
                  <a:cubicBezTo>
                    <a:pt x="12" y="18"/>
                    <a:pt x="12" y="18"/>
                    <a:pt x="12" y="18"/>
                  </a:cubicBezTo>
                  <a:cubicBezTo>
                    <a:pt x="14" y="16"/>
                    <a:pt x="17" y="13"/>
                    <a:pt x="19" y="11"/>
                  </a:cubicBezTo>
                  <a:cubicBezTo>
                    <a:pt x="17" y="7"/>
                    <a:pt x="28" y="11"/>
                    <a:pt x="27" y="10"/>
                  </a:cubicBezTo>
                  <a:cubicBezTo>
                    <a:pt x="33" y="11"/>
                    <a:pt x="30" y="7"/>
                    <a:pt x="28" y="4"/>
                  </a:cubicBezTo>
                  <a:cubicBezTo>
                    <a:pt x="27" y="5"/>
                    <a:pt x="26" y="0"/>
                    <a:pt x="15" y="6"/>
                  </a:cubicBezTo>
                  <a:cubicBezTo>
                    <a:pt x="13" y="8"/>
                    <a:pt x="10" y="10"/>
                    <a:pt x="8" y="13"/>
                  </a:cubicBezTo>
                  <a:cubicBezTo>
                    <a:pt x="4" y="17"/>
                    <a:pt x="4" y="17"/>
                    <a:pt x="4" y="17"/>
                  </a:cubicBezTo>
                  <a:cubicBezTo>
                    <a:pt x="1" y="19"/>
                    <a:pt x="1" y="19"/>
                    <a:pt x="1" y="19"/>
                  </a:cubicBezTo>
                  <a:cubicBezTo>
                    <a:pt x="0" y="20"/>
                    <a:pt x="0" y="20"/>
                    <a:pt x="0" y="20"/>
                  </a:cubicBezTo>
                  <a:cubicBezTo>
                    <a:pt x="4" y="30"/>
                    <a:pt x="2" y="23"/>
                    <a:pt x="3" y="25"/>
                  </a:cubicBezTo>
                  <a:cubicBezTo>
                    <a:pt x="4" y="25"/>
                    <a:pt x="4" y="26"/>
                    <a:pt x="5" y="26"/>
                  </a:cubicBezTo>
                  <a:cubicBezTo>
                    <a:pt x="5" y="26"/>
                    <a:pt x="5" y="26"/>
                    <a:pt x="5" y="26"/>
                  </a:cubicBezTo>
                  <a:cubicBezTo>
                    <a:pt x="8" y="26"/>
                    <a:pt x="12" y="26"/>
                    <a:pt x="15" y="27"/>
                  </a:cubicBezTo>
                  <a:cubicBezTo>
                    <a:pt x="18" y="27"/>
                    <a:pt x="17" y="28"/>
                    <a:pt x="22" y="27"/>
                  </a:cubicBezTo>
                  <a:cubicBezTo>
                    <a:pt x="25" y="23"/>
                    <a:pt x="25" y="23"/>
                    <a:pt x="25" y="23"/>
                  </a:cubicBezTo>
                  <a:cubicBezTo>
                    <a:pt x="29" y="19"/>
                    <a:pt x="32" y="16"/>
                    <a:pt x="32" y="16"/>
                  </a:cubicBezTo>
                  <a:cubicBezTo>
                    <a:pt x="34" y="14"/>
                    <a:pt x="32" y="14"/>
                    <a:pt x="30"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69"/>
            <p:cNvSpPr>
              <a:spLocks/>
            </p:cNvSpPr>
            <p:nvPr/>
          </p:nvSpPr>
          <p:spPr bwMode="auto">
            <a:xfrm>
              <a:off x="7883526" y="1703388"/>
              <a:ext cx="55563" cy="52388"/>
            </a:xfrm>
            <a:custGeom>
              <a:avLst/>
              <a:gdLst/>
              <a:ahLst/>
              <a:cxnLst>
                <a:cxn ang="0">
                  <a:pos x="3" y="26"/>
                </a:cxn>
                <a:cxn ang="0">
                  <a:pos x="5" y="26"/>
                </a:cxn>
                <a:cxn ang="0">
                  <a:pos x="5" y="26"/>
                </a:cxn>
                <a:cxn ang="0">
                  <a:pos x="15" y="27"/>
                </a:cxn>
                <a:cxn ang="0">
                  <a:pos x="22" y="27"/>
                </a:cxn>
                <a:cxn ang="0">
                  <a:pos x="25" y="24"/>
                </a:cxn>
                <a:cxn ang="0">
                  <a:pos x="32" y="16"/>
                </a:cxn>
                <a:cxn ang="0">
                  <a:pos x="30" y="14"/>
                </a:cxn>
                <a:cxn ang="0">
                  <a:pos x="22" y="21"/>
                </a:cxn>
                <a:cxn ang="0">
                  <a:pos x="19" y="23"/>
                </a:cxn>
                <a:cxn ang="0">
                  <a:pos x="16" y="22"/>
                </a:cxn>
                <a:cxn ang="0">
                  <a:pos x="9" y="21"/>
                </a:cxn>
                <a:cxn ang="0">
                  <a:pos x="11" y="19"/>
                </a:cxn>
                <a:cxn ang="0">
                  <a:pos x="19" y="12"/>
                </a:cxn>
                <a:cxn ang="0">
                  <a:pos x="27" y="11"/>
                </a:cxn>
                <a:cxn ang="0">
                  <a:pos x="28" y="5"/>
                </a:cxn>
                <a:cxn ang="0">
                  <a:pos x="15" y="6"/>
                </a:cxn>
                <a:cxn ang="0">
                  <a:pos x="8" y="13"/>
                </a:cxn>
                <a:cxn ang="0">
                  <a:pos x="3" y="18"/>
                </a:cxn>
                <a:cxn ang="0">
                  <a:pos x="1" y="20"/>
                </a:cxn>
                <a:cxn ang="0">
                  <a:pos x="0" y="21"/>
                </a:cxn>
                <a:cxn ang="0">
                  <a:pos x="3" y="26"/>
                </a:cxn>
              </a:cxnLst>
              <a:rect l="0" t="0" r="r" b="b"/>
              <a:pathLst>
                <a:path w="34" h="31">
                  <a:moveTo>
                    <a:pt x="3" y="26"/>
                  </a:moveTo>
                  <a:cubicBezTo>
                    <a:pt x="4" y="26"/>
                    <a:pt x="4" y="26"/>
                    <a:pt x="5" y="26"/>
                  </a:cubicBezTo>
                  <a:cubicBezTo>
                    <a:pt x="5" y="27"/>
                    <a:pt x="5" y="27"/>
                    <a:pt x="5" y="26"/>
                  </a:cubicBezTo>
                  <a:cubicBezTo>
                    <a:pt x="8" y="27"/>
                    <a:pt x="12" y="27"/>
                    <a:pt x="15" y="27"/>
                  </a:cubicBezTo>
                  <a:cubicBezTo>
                    <a:pt x="17" y="27"/>
                    <a:pt x="17" y="28"/>
                    <a:pt x="22" y="27"/>
                  </a:cubicBezTo>
                  <a:cubicBezTo>
                    <a:pt x="25" y="24"/>
                    <a:pt x="25" y="24"/>
                    <a:pt x="25" y="24"/>
                  </a:cubicBezTo>
                  <a:cubicBezTo>
                    <a:pt x="29" y="19"/>
                    <a:pt x="32" y="16"/>
                    <a:pt x="32" y="16"/>
                  </a:cubicBezTo>
                  <a:cubicBezTo>
                    <a:pt x="34" y="14"/>
                    <a:pt x="32" y="14"/>
                    <a:pt x="30" y="14"/>
                  </a:cubicBezTo>
                  <a:cubicBezTo>
                    <a:pt x="29" y="14"/>
                    <a:pt x="26" y="17"/>
                    <a:pt x="22" y="21"/>
                  </a:cubicBezTo>
                  <a:cubicBezTo>
                    <a:pt x="19" y="23"/>
                    <a:pt x="19" y="23"/>
                    <a:pt x="19" y="23"/>
                  </a:cubicBezTo>
                  <a:cubicBezTo>
                    <a:pt x="19" y="22"/>
                    <a:pt x="16" y="23"/>
                    <a:pt x="16" y="22"/>
                  </a:cubicBezTo>
                  <a:cubicBezTo>
                    <a:pt x="14" y="22"/>
                    <a:pt x="11" y="21"/>
                    <a:pt x="9" y="21"/>
                  </a:cubicBezTo>
                  <a:cubicBezTo>
                    <a:pt x="11" y="19"/>
                    <a:pt x="11" y="19"/>
                    <a:pt x="11" y="19"/>
                  </a:cubicBezTo>
                  <a:cubicBezTo>
                    <a:pt x="14" y="16"/>
                    <a:pt x="17" y="14"/>
                    <a:pt x="19" y="12"/>
                  </a:cubicBezTo>
                  <a:cubicBezTo>
                    <a:pt x="17" y="8"/>
                    <a:pt x="27" y="12"/>
                    <a:pt x="27" y="11"/>
                  </a:cubicBezTo>
                  <a:cubicBezTo>
                    <a:pt x="33" y="11"/>
                    <a:pt x="30" y="7"/>
                    <a:pt x="28" y="5"/>
                  </a:cubicBezTo>
                  <a:cubicBezTo>
                    <a:pt x="27" y="6"/>
                    <a:pt x="25" y="0"/>
                    <a:pt x="15" y="6"/>
                  </a:cubicBezTo>
                  <a:cubicBezTo>
                    <a:pt x="13" y="8"/>
                    <a:pt x="10" y="11"/>
                    <a:pt x="8" y="13"/>
                  </a:cubicBezTo>
                  <a:cubicBezTo>
                    <a:pt x="3" y="18"/>
                    <a:pt x="3" y="18"/>
                    <a:pt x="3" y="18"/>
                  </a:cubicBezTo>
                  <a:cubicBezTo>
                    <a:pt x="1" y="20"/>
                    <a:pt x="1" y="20"/>
                    <a:pt x="1" y="20"/>
                  </a:cubicBezTo>
                  <a:cubicBezTo>
                    <a:pt x="0" y="21"/>
                    <a:pt x="0" y="21"/>
                    <a:pt x="0" y="21"/>
                  </a:cubicBezTo>
                  <a:cubicBezTo>
                    <a:pt x="4" y="31"/>
                    <a:pt x="2" y="24"/>
                    <a:pt x="3"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70"/>
            <p:cNvSpPr>
              <a:spLocks/>
            </p:cNvSpPr>
            <p:nvPr/>
          </p:nvSpPr>
          <p:spPr bwMode="auto">
            <a:xfrm>
              <a:off x="7886701" y="1755776"/>
              <a:ext cx="55563" cy="49213"/>
            </a:xfrm>
            <a:custGeom>
              <a:avLst/>
              <a:gdLst/>
              <a:ahLst/>
              <a:cxnLst>
                <a:cxn ang="0">
                  <a:pos x="30" y="14"/>
                </a:cxn>
                <a:cxn ang="0">
                  <a:pos x="22" y="20"/>
                </a:cxn>
                <a:cxn ang="0">
                  <a:pos x="19" y="23"/>
                </a:cxn>
                <a:cxn ang="0">
                  <a:pos x="15" y="22"/>
                </a:cxn>
                <a:cxn ang="0">
                  <a:pos x="9" y="21"/>
                </a:cxn>
                <a:cxn ang="0">
                  <a:pos x="11" y="19"/>
                </a:cxn>
                <a:cxn ang="0">
                  <a:pos x="19" y="11"/>
                </a:cxn>
                <a:cxn ang="0">
                  <a:pos x="27" y="11"/>
                </a:cxn>
                <a:cxn ang="0">
                  <a:pos x="28" y="5"/>
                </a:cxn>
                <a:cxn ang="0">
                  <a:pos x="15" y="6"/>
                </a:cxn>
                <a:cxn ang="0">
                  <a:pos x="7" y="13"/>
                </a:cxn>
                <a:cxn ang="0">
                  <a:pos x="3" y="17"/>
                </a:cxn>
                <a:cxn ang="0">
                  <a:pos x="1" y="20"/>
                </a:cxn>
                <a:cxn ang="0">
                  <a:pos x="0" y="21"/>
                </a:cxn>
                <a:cxn ang="0">
                  <a:pos x="3" y="26"/>
                </a:cxn>
                <a:cxn ang="0">
                  <a:pos x="4" y="26"/>
                </a:cxn>
                <a:cxn ang="0">
                  <a:pos x="4" y="26"/>
                </a:cxn>
                <a:cxn ang="0">
                  <a:pos x="15" y="27"/>
                </a:cxn>
                <a:cxn ang="0">
                  <a:pos x="22" y="27"/>
                </a:cxn>
                <a:cxn ang="0">
                  <a:pos x="25" y="23"/>
                </a:cxn>
                <a:cxn ang="0">
                  <a:pos x="32" y="16"/>
                </a:cxn>
                <a:cxn ang="0">
                  <a:pos x="30" y="14"/>
                </a:cxn>
              </a:cxnLst>
              <a:rect l="0" t="0" r="r" b="b"/>
              <a:pathLst>
                <a:path w="34" h="30">
                  <a:moveTo>
                    <a:pt x="30" y="14"/>
                  </a:moveTo>
                  <a:cubicBezTo>
                    <a:pt x="29" y="14"/>
                    <a:pt x="26" y="17"/>
                    <a:pt x="22" y="20"/>
                  </a:cubicBezTo>
                  <a:cubicBezTo>
                    <a:pt x="19" y="23"/>
                    <a:pt x="19" y="23"/>
                    <a:pt x="19" y="23"/>
                  </a:cubicBezTo>
                  <a:cubicBezTo>
                    <a:pt x="19" y="22"/>
                    <a:pt x="16" y="22"/>
                    <a:pt x="15" y="22"/>
                  </a:cubicBezTo>
                  <a:cubicBezTo>
                    <a:pt x="13" y="21"/>
                    <a:pt x="11" y="21"/>
                    <a:pt x="9" y="21"/>
                  </a:cubicBezTo>
                  <a:cubicBezTo>
                    <a:pt x="11" y="19"/>
                    <a:pt x="11" y="19"/>
                    <a:pt x="11" y="19"/>
                  </a:cubicBezTo>
                  <a:cubicBezTo>
                    <a:pt x="14" y="16"/>
                    <a:pt x="16" y="14"/>
                    <a:pt x="19" y="11"/>
                  </a:cubicBezTo>
                  <a:cubicBezTo>
                    <a:pt x="17" y="8"/>
                    <a:pt x="27" y="12"/>
                    <a:pt x="27" y="11"/>
                  </a:cubicBezTo>
                  <a:cubicBezTo>
                    <a:pt x="32" y="11"/>
                    <a:pt x="30" y="7"/>
                    <a:pt x="28" y="5"/>
                  </a:cubicBezTo>
                  <a:cubicBezTo>
                    <a:pt x="26" y="6"/>
                    <a:pt x="25" y="0"/>
                    <a:pt x="15" y="6"/>
                  </a:cubicBezTo>
                  <a:cubicBezTo>
                    <a:pt x="12" y="8"/>
                    <a:pt x="10" y="10"/>
                    <a:pt x="7" y="13"/>
                  </a:cubicBezTo>
                  <a:cubicBezTo>
                    <a:pt x="3" y="17"/>
                    <a:pt x="3" y="17"/>
                    <a:pt x="3" y="17"/>
                  </a:cubicBezTo>
                  <a:cubicBezTo>
                    <a:pt x="1" y="20"/>
                    <a:pt x="1" y="20"/>
                    <a:pt x="1" y="20"/>
                  </a:cubicBezTo>
                  <a:cubicBezTo>
                    <a:pt x="0" y="21"/>
                    <a:pt x="0" y="21"/>
                    <a:pt x="0" y="21"/>
                  </a:cubicBezTo>
                  <a:cubicBezTo>
                    <a:pt x="3" y="30"/>
                    <a:pt x="2" y="23"/>
                    <a:pt x="3" y="26"/>
                  </a:cubicBezTo>
                  <a:cubicBezTo>
                    <a:pt x="3" y="26"/>
                    <a:pt x="4" y="26"/>
                    <a:pt x="4" y="26"/>
                  </a:cubicBezTo>
                  <a:cubicBezTo>
                    <a:pt x="5" y="26"/>
                    <a:pt x="5" y="26"/>
                    <a:pt x="4" y="26"/>
                  </a:cubicBezTo>
                  <a:cubicBezTo>
                    <a:pt x="8" y="26"/>
                    <a:pt x="11" y="27"/>
                    <a:pt x="15" y="27"/>
                  </a:cubicBezTo>
                  <a:cubicBezTo>
                    <a:pt x="17" y="27"/>
                    <a:pt x="17" y="28"/>
                    <a:pt x="22" y="27"/>
                  </a:cubicBezTo>
                  <a:cubicBezTo>
                    <a:pt x="25" y="23"/>
                    <a:pt x="25" y="23"/>
                    <a:pt x="25" y="23"/>
                  </a:cubicBezTo>
                  <a:cubicBezTo>
                    <a:pt x="29" y="19"/>
                    <a:pt x="32" y="16"/>
                    <a:pt x="32" y="16"/>
                  </a:cubicBezTo>
                  <a:cubicBezTo>
                    <a:pt x="34" y="14"/>
                    <a:pt x="32" y="14"/>
                    <a:pt x="30"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71"/>
            <p:cNvSpPr>
              <a:spLocks/>
            </p:cNvSpPr>
            <p:nvPr/>
          </p:nvSpPr>
          <p:spPr bwMode="auto">
            <a:xfrm>
              <a:off x="7927976" y="1711326"/>
              <a:ext cx="55563" cy="52388"/>
            </a:xfrm>
            <a:custGeom>
              <a:avLst/>
              <a:gdLst/>
              <a:ahLst/>
              <a:cxnLst>
                <a:cxn ang="0">
                  <a:pos x="29" y="15"/>
                </a:cxn>
                <a:cxn ang="0">
                  <a:pos x="21" y="21"/>
                </a:cxn>
                <a:cxn ang="0">
                  <a:pos x="19" y="23"/>
                </a:cxn>
                <a:cxn ang="0">
                  <a:pos x="15" y="22"/>
                </a:cxn>
                <a:cxn ang="0">
                  <a:pos x="9" y="21"/>
                </a:cxn>
                <a:cxn ang="0">
                  <a:pos x="11" y="19"/>
                </a:cxn>
                <a:cxn ang="0">
                  <a:pos x="18" y="12"/>
                </a:cxn>
                <a:cxn ang="0">
                  <a:pos x="27" y="11"/>
                </a:cxn>
                <a:cxn ang="0">
                  <a:pos x="28" y="5"/>
                </a:cxn>
                <a:cxn ang="0">
                  <a:pos x="14" y="6"/>
                </a:cxn>
                <a:cxn ang="0">
                  <a:pos x="7" y="14"/>
                </a:cxn>
                <a:cxn ang="0">
                  <a:pos x="3" y="18"/>
                </a:cxn>
                <a:cxn ang="0">
                  <a:pos x="1" y="20"/>
                </a:cxn>
                <a:cxn ang="0">
                  <a:pos x="0" y="21"/>
                </a:cxn>
                <a:cxn ang="0">
                  <a:pos x="3" y="26"/>
                </a:cxn>
                <a:cxn ang="0">
                  <a:pos x="4" y="26"/>
                </a:cxn>
                <a:cxn ang="0">
                  <a:pos x="4" y="26"/>
                </a:cxn>
                <a:cxn ang="0">
                  <a:pos x="14" y="28"/>
                </a:cxn>
                <a:cxn ang="0">
                  <a:pos x="21" y="27"/>
                </a:cxn>
                <a:cxn ang="0">
                  <a:pos x="25" y="24"/>
                </a:cxn>
                <a:cxn ang="0">
                  <a:pos x="31" y="17"/>
                </a:cxn>
                <a:cxn ang="0">
                  <a:pos x="29" y="15"/>
                </a:cxn>
              </a:cxnLst>
              <a:rect l="0" t="0" r="r" b="b"/>
              <a:pathLst>
                <a:path w="34" h="31">
                  <a:moveTo>
                    <a:pt x="29" y="15"/>
                  </a:moveTo>
                  <a:cubicBezTo>
                    <a:pt x="29" y="15"/>
                    <a:pt x="26" y="17"/>
                    <a:pt x="21" y="21"/>
                  </a:cubicBezTo>
                  <a:cubicBezTo>
                    <a:pt x="19" y="23"/>
                    <a:pt x="19" y="23"/>
                    <a:pt x="19" y="23"/>
                  </a:cubicBezTo>
                  <a:cubicBezTo>
                    <a:pt x="19" y="23"/>
                    <a:pt x="16" y="23"/>
                    <a:pt x="15" y="22"/>
                  </a:cubicBezTo>
                  <a:cubicBezTo>
                    <a:pt x="13" y="22"/>
                    <a:pt x="11" y="22"/>
                    <a:pt x="9" y="21"/>
                  </a:cubicBezTo>
                  <a:cubicBezTo>
                    <a:pt x="11" y="19"/>
                    <a:pt x="11" y="19"/>
                    <a:pt x="11" y="19"/>
                  </a:cubicBezTo>
                  <a:cubicBezTo>
                    <a:pt x="14" y="17"/>
                    <a:pt x="16" y="14"/>
                    <a:pt x="18" y="12"/>
                  </a:cubicBezTo>
                  <a:cubicBezTo>
                    <a:pt x="17" y="8"/>
                    <a:pt x="27" y="12"/>
                    <a:pt x="27" y="11"/>
                  </a:cubicBezTo>
                  <a:cubicBezTo>
                    <a:pt x="32" y="12"/>
                    <a:pt x="30" y="7"/>
                    <a:pt x="28" y="5"/>
                  </a:cubicBezTo>
                  <a:cubicBezTo>
                    <a:pt x="26" y="6"/>
                    <a:pt x="25" y="0"/>
                    <a:pt x="14" y="6"/>
                  </a:cubicBezTo>
                  <a:cubicBezTo>
                    <a:pt x="12" y="8"/>
                    <a:pt x="10" y="11"/>
                    <a:pt x="7" y="14"/>
                  </a:cubicBezTo>
                  <a:cubicBezTo>
                    <a:pt x="3" y="18"/>
                    <a:pt x="3" y="18"/>
                    <a:pt x="3" y="18"/>
                  </a:cubicBezTo>
                  <a:cubicBezTo>
                    <a:pt x="1" y="20"/>
                    <a:pt x="1" y="20"/>
                    <a:pt x="1" y="20"/>
                  </a:cubicBezTo>
                  <a:cubicBezTo>
                    <a:pt x="0" y="21"/>
                    <a:pt x="0" y="21"/>
                    <a:pt x="0" y="21"/>
                  </a:cubicBezTo>
                  <a:cubicBezTo>
                    <a:pt x="3" y="31"/>
                    <a:pt x="2" y="24"/>
                    <a:pt x="3" y="26"/>
                  </a:cubicBezTo>
                  <a:cubicBezTo>
                    <a:pt x="3" y="26"/>
                    <a:pt x="4" y="26"/>
                    <a:pt x="4" y="26"/>
                  </a:cubicBezTo>
                  <a:cubicBezTo>
                    <a:pt x="4" y="27"/>
                    <a:pt x="4" y="27"/>
                    <a:pt x="4" y="26"/>
                  </a:cubicBezTo>
                  <a:cubicBezTo>
                    <a:pt x="8" y="27"/>
                    <a:pt x="11" y="27"/>
                    <a:pt x="14" y="28"/>
                  </a:cubicBezTo>
                  <a:cubicBezTo>
                    <a:pt x="17" y="27"/>
                    <a:pt x="16" y="29"/>
                    <a:pt x="21" y="27"/>
                  </a:cubicBezTo>
                  <a:cubicBezTo>
                    <a:pt x="25" y="24"/>
                    <a:pt x="25" y="24"/>
                    <a:pt x="25" y="24"/>
                  </a:cubicBezTo>
                  <a:cubicBezTo>
                    <a:pt x="29" y="20"/>
                    <a:pt x="31" y="17"/>
                    <a:pt x="31" y="17"/>
                  </a:cubicBezTo>
                  <a:cubicBezTo>
                    <a:pt x="34" y="14"/>
                    <a:pt x="32" y="14"/>
                    <a:pt x="29"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0" name="Freeform 168"/>
          <p:cNvSpPr>
            <a:spLocks noEditPoints="1"/>
          </p:cNvSpPr>
          <p:nvPr/>
        </p:nvSpPr>
        <p:spPr bwMode="auto">
          <a:xfrm rot="5400000" flipH="1" flipV="1">
            <a:off x="6195808" y="1985465"/>
            <a:ext cx="289836" cy="1883937"/>
          </a:xfrm>
          <a:custGeom>
            <a:avLst/>
            <a:gdLst/>
            <a:ahLst/>
            <a:cxnLst>
              <a:cxn ang="0">
                <a:pos x="164" y="483"/>
              </a:cxn>
              <a:cxn ang="0">
                <a:pos x="116" y="458"/>
              </a:cxn>
              <a:cxn ang="0">
                <a:pos x="86" y="355"/>
              </a:cxn>
              <a:cxn ang="0">
                <a:pos x="85" y="282"/>
              </a:cxn>
              <a:cxn ang="0">
                <a:pos x="86" y="168"/>
              </a:cxn>
              <a:cxn ang="0">
                <a:pos x="82" y="109"/>
              </a:cxn>
              <a:cxn ang="0">
                <a:pos x="64" y="35"/>
              </a:cxn>
              <a:cxn ang="0">
                <a:pos x="38" y="11"/>
              </a:cxn>
              <a:cxn ang="0">
                <a:pos x="10" y="3"/>
              </a:cxn>
              <a:cxn ang="0">
                <a:pos x="6" y="2"/>
              </a:cxn>
              <a:cxn ang="0">
                <a:pos x="29" y="11"/>
              </a:cxn>
              <a:cxn ang="0">
                <a:pos x="53" y="32"/>
              </a:cxn>
              <a:cxn ang="0">
                <a:pos x="69" y="65"/>
              </a:cxn>
              <a:cxn ang="0">
                <a:pos x="69" y="67"/>
              </a:cxn>
              <a:cxn ang="0">
                <a:pos x="72" y="94"/>
              </a:cxn>
              <a:cxn ang="0">
                <a:pos x="72" y="96"/>
              </a:cxn>
              <a:cxn ang="0">
                <a:pos x="70" y="105"/>
              </a:cxn>
              <a:cxn ang="0">
                <a:pos x="76" y="129"/>
              </a:cxn>
              <a:cxn ang="0">
                <a:pos x="74" y="143"/>
              </a:cxn>
              <a:cxn ang="0">
                <a:pos x="73" y="153"/>
              </a:cxn>
              <a:cxn ang="0">
                <a:pos x="72" y="171"/>
              </a:cxn>
              <a:cxn ang="0">
                <a:pos x="73" y="188"/>
              </a:cxn>
              <a:cxn ang="0">
                <a:pos x="72" y="203"/>
              </a:cxn>
              <a:cxn ang="0">
                <a:pos x="77" y="219"/>
              </a:cxn>
              <a:cxn ang="0">
                <a:pos x="72" y="225"/>
              </a:cxn>
              <a:cxn ang="0">
                <a:pos x="71" y="282"/>
              </a:cxn>
              <a:cxn ang="0">
                <a:pos x="71" y="303"/>
              </a:cxn>
              <a:cxn ang="0">
                <a:pos x="74" y="327"/>
              </a:cxn>
              <a:cxn ang="0">
                <a:pos x="73" y="382"/>
              </a:cxn>
              <a:cxn ang="0">
                <a:pos x="78" y="408"/>
              </a:cxn>
              <a:cxn ang="0">
                <a:pos x="79" y="418"/>
              </a:cxn>
              <a:cxn ang="0">
                <a:pos x="82" y="426"/>
              </a:cxn>
              <a:cxn ang="0">
                <a:pos x="87" y="446"/>
              </a:cxn>
              <a:cxn ang="0">
                <a:pos x="100" y="461"/>
              </a:cxn>
              <a:cxn ang="0">
                <a:pos x="142" y="488"/>
              </a:cxn>
              <a:cxn ang="0">
                <a:pos x="131" y="492"/>
              </a:cxn>
              <a:cxn ang="0">
                <a:pos x="115" y="499"/>
              </a:cxn>
              <a:cxn ang="0">
                <a:pos x="103" y="508"/>
              </a:cxn>
              <a:cxn ang="0">
                <a:pos x="96" y="515"/>
              </a:cxn>
              <a:cxn ang="0">
                <a:pos x="76" y="563"/>
              </a:cxn>
              <a:cxn ang="0">
                <a:pos x="73" y="586"/>
              </a:cxn>
              <a:cxn ang="0">
                <a:pos x="68" y="606"/>
              </a:cxn>
              <a:cxn ang="0">
                <a:pos x="68" y="637"/>
              </a:cxn>
              <a:cxn ang="0">
                <a:pos x="65" y="678"/>
              </a:cxn>
              <a:cxn ang="0">
                <a:pos x="66" y="709"/>
              </a:cxn>
              <a:cxn ang="0">
                <a:pos x="67" y="742"/>
              </a:cxn>
              <a:cxn ang="0">
                <a:pos x="70" y="812"/>
              </a:cxn>
              <a:cxn ang="0">
                <a:pos x="73" y="849"/>
              </a:cxn>
              <a:cxn ang="0">
                <a:pos x="76" y="920"/>
              </a:cxn>
              <a:cxn ang="0">
                <a:pos x="62" y="997"/>
              </a:cxn>
              <a:cxn ang="0">
                <a:pos x="81" y="848"/>
              </a:cxn>
              <a:cxn ang="0">
                <a:pos x="79" y="798"/>
              </a:cxn>
              <a:cxn ang="0">
                <a:pos x="101" y="530"/>
              </a:cxn>
              <a:cxn ang="0">
                <a:pos x="155" y="497"/>
              </a:cxn>
              <a:cxn ang="0">
                <a:pos x="164" y="498"/>
              </a:cxn>
              <a:cxn ang="0">
                <a:pos x="99" y="513"/>
              </a:cxn>
            </a:cxnLst>
            <a:rect l="0" t="0" r="r" b="b"/>
            <a:pathLst>
              <a:path w="165" h="1039">
                <a:moveTo>
                  <a:pt x="165" y="483"/>
                </a:moveTo>
                <a:cubicBezTo>
                  <a:pt x="165" y="483"/>
                  <a:pt x="165" y="483"/>
                  <a:pt x="165" y="483"/>
                </a:cubicBezTo>
                <a:cubicBezTo>
                  <a:pt x="165" y="483"/>
                  <a:pt x="165" y="483"/>
                  <a:pt x="165" y="483"/>
                </a:cubicBezTo>
                <a:cubicBezTo>
                  <a:pt x="165" y="483"/>
                  <a:pt x="165" y="483"/>
                  <a:pt x="165" y="483"/>
                </a:cubicBezTo>
                <a:cubicBezTo>
                  <a:pt x="165" y="483"/>
                  <a:pt x="165" y="483"/>
                  <a:pt x="165" y="483"/>
                </a:cubicBezTo>
                <a:cubicBezTo>
                  <a:pt x="164" y="483"/>
                  <a:pt x="164" y="483"/>
                  <a:pt x="164" y="483"/>
                </a:cubicBezTo>
                <a:cubicBezTo>
                  <a:pt x="159" y="482"/>
                  <a:pt x="159" y="482"/>
                  <a:pt x="159" y="482"/>
                </a:cubicBezTo>
                <a:cubicBezTo>
                  <a:pt x="156" y="481"/>
                  <a:pt x="153" y="480"/>
                  <a:pt x="150" y="479"/>
                </a:cubicBezTo>
                <a:cubicBezTo>
                  <a:pt x="144" y="477"/>
                  <a:pt x="138" y="472"/>
                  <a:pt x="134" y="471"/>
                </a:cubicBezTo>
                <a:cubicBezTo>
                  <a:pt x="135" y="471"/>
                  <a:pt x="132" y="469"/>
                  <a:pt x="131" y="468"/>
                </a:cubicBezTo>
                <a:cubicBezTo>
                  <a:pt x="125" y="468"/>
                  <a:pt x="122" y="460"/>
                  <a:pt x="116" y="458"/>
                </a:cubicBezTo>
                <a:cubicBezTo>
                  <a:pt x="116" y="458"/>
                  <a:pt x="116" y="458"/>
                  <a:pt x="116" y="458"/>
                </a:cubicBezTo>
                <a:cubicBezTo>
                  <a:pt x="102" y="447"/>
                  <a:pt x="95" y="434"/>
                  <a:pt x="91" y="415"/>
                </a:cubicBezTo>
                <a:cubicBezTo>
                  <a:pt x="89" y="405"/>
                  <a:pt x="90" y="393"/>
                  <a:pt x="88" y="381"/>
                </a:cubicBezTo>
                <a:cubicBezTo>
                  <a:pt x="87" y="379"/>
                  <a:pt x="87" y="381"/>
                  <a:pt x="87" y="379"/>
                </a:cubicBezTo>
                <a:cubicBezTo>
                  <a:pt x="86" y="376"/>
                  <a:pt x="87" y="379"/>
                  <a:pt x="88" y="378"/>
                </a:cubicBezTo>
                <a:cubicBezTo>
                  <a:pt x="86" y="372"/>
                  <a:pt x="87" y="365"/>
                  <a:pt x="87" y="358"/>
                </a:cubicBezTo>
                <a:cubicBezTo>
                  <a:pt x="86" y="357"/>
                  <a:pt x="86" y="355"/>
                  <a:pt x="86" y="355"/>
                </a:cubicBezTo>
                <a:cubicBezTo>
                  <a:pt x="87" y="347"/>
                  <a:pt x="84" y="336"/>
                  <a:pt x="86" y="328"/>
                </a:cubicBezTo>
                <a:cubicBezTo>
                  <a:pt x="83" y="331"/>
                  <a:pt x="84" y="323"/>
                  <a:pt x="84" y="321"/>
                </a:cubicBezTo>
                <a:cubicBezTo>
                  <a:pt x="84" y="319"/>
                  <a:pt x="85" y="319"/>
                  <a:pt x="85" y="319"/>
                </a:cubicBezTo>
                <a:cubicBezTo>
                  <a:pt x="85" y="313"/>
                  <a:pt x="85" y="310"/>
                  <a:pt x="85" y="303"/>
                </a:cubicBezTo>
                <a:cubicBezTo>
                  <a:pt x="85" y="299"/>
                  <a:pt x="84" y="298"/>
                  <a:pt x="84" y="294"/>
                </a:cubicBezTo>
                <a:cubicBezTo>
                  <a:pt x="86" y="292"/>
                  <a:pt x="85" y="286"/>
                  <a:pt x="85" y="282"/>
                </a:cubicBezTo>
                <a:cubicBezTo>
                  <a:pt x="84" y="283"/>
                  <a:pt x="83" y="277"/>
                  <a:pt x="83" y="273"/>
                </a:cubicBezTo>
                <a:cubicBezTo>
                  <a:pt x="85" y="275"/>
                  <a:pt x="85" y="275"/>
                  <a:pt x="85" y="275"/>
                </a:cubicBezTo>
                <a:cubicBezTo>
                  <a:pt x="84" y="262"/>
                  <a:pt x="87" y="244"/>
                  <a:pt x="85" y="229"/>
                </a:cubicBezTo>
                <a:cubicBezTo>
                  <a:pt x="86" y="228"/>
                  <a:pt x="86" y="228"/>
                  <a:pt x="86" y="228"/>
                </a:cubicBezTo>
                <a:cubicBezTo>
                  <a:pt x="85" y="212"/>
                  <a:pt x="87" y="197"/>
                  <a:pt x="85" y="182"/>
                </a:cubicBezTo>
                <a:cubicBezTo>
                  <a:pt x="86" y="178"/>
                  <a:pt x="86" y="172"/>
                  <a:pt x="86" y="168"/>
                </a:cubicBezTo>
                <a:cubicBezTo>
                  <a:pt x="85" y="162"/>
                  <a:pt x="85" y="160"/>
                  <a:pt x="84" y="157"/>
                </a:cubicBezTo>
                <a:cubicBezTo>
                  <a:pt x="84" y="155"/>
                  <a:pt x="85" y="153"/>
                  <a:pt x="85" y="153"/>
                </a:cubicBezTo>
                <a:cubicBezTo>
                  <a:pt x="85" y="146"/>
                  <a:pt x="87" y="139"/>
                  <a:pt x="85" y="134"/>
                </a:cubicBezTo>
                <a:cubicBezTo>
                  <a:pt x="86" y="133"/>
                  <a:pt x="86" y="133"/>
                  <a:pt x="86" y="133"/>
                </a:cubicBezTo>
                <a:cubicBezTo>
                  <a:pt x="85" y="128"/>
                  <a:pt x="84" y="120"/>
                  <a:pt x="85" y="114"/>
                </a:cubicBezTo>
                <a:cubicBezTo>
                  <a:pt x="84" y="112"/>
                  <a:pt x="83" y="106"/>
                  <a:pt x="82" y="109"/>
                </a:cubicBezTo>
                <a:cubicBezTo>
                  <a:pt x="82" y="107"/>
                  <a:pt x="84" y="107"/>
                  <a:pt x="82" y="105"/>
                </a:cubicBezTo>
                <a:cubicBezTo>
                  <a:pt x="84" y="107"/>
                  <a:pt x="84" y="107"/>
                  <a:pt x="84" y="107"/>
                </a:cubicBezTo>
                <a:cubicBezTo>
                  <a:pt x="84" y="94"/>
                  <a:pt x="82" y="82"/>
                  <a:pt x="79" y="69"/>
                </a:cubicBezTo>
                <a:cubicBezTo>
                  <a:pt x="80" y="65"/>
                  <a:pt x="76" y="56"/>
                  <a:pt x="74" y="49"/>
                </a:cubicBezTo>
                <a:cubicBezTo>
                  <a:pt x="71" y="45"/>
                  <a:pt x="67" y="38"/>
                  <a:pt x="64" y="36"/>
                </a:cubicBezTo>
                <a:cubicBezTo>
                  <a:pt x="64" y="35"/>
                  <a:pt x="64" y="35"/>
                  <a:pt x="64" y="35"/>
                </a:cubicBezTo>
                <a:cubicBezTo>
                  <a:pt x="61" y="30"/>
                  <a:pt x="56" y="24"/>
                  <a:pt x="50" y="19"/>
                </a:cubicBezTo>
                <a:cubicBezTo>
                  <a:pt x="46" y="16"/>
                  <a:pt x="45" y="17"/>
                  <a:pt x="42" y="15"/>
                </a:cubicBezTo>
                <a:cubicBezTo>
                  <a:pt x="43" y="14"/>
                  <a:pt x="43" y="14"/>
                  <a:pt x="43" y="14"/>
                </a:cubicBezTo>
                <a:cubicBezTo>
                  <a:pt x="39" y="12"/>
                  <a:pt x="37" y="13"/>
                  <a:pt x="35" y="13"/>
                </a:cubicBezTo>
                <a:cubicBezTo>
                  <a:pt x="33" y="11"/>
                  <a:pt x="33" y="11"/>
                  <a:pt x="30" y="9"/>
                </a:cubicBezTo>
                <a:cubicBezTo>
                  <a:pt x="33" y="10"/>
                  <a:pt x="36" y="11"/>
                  <a:pt x="38" y="11"/>
                </a:cubicBezTo>
                <a:cubicBezTo>
                  <a:pt x="34" y="8"/>
                  <a:pt x="29" y="8"/>
                  <a:pt x="27" y="5"/>
                </a:cubicBezTo>
                <a:cubicBezTo>
                  <a:pt x="23" y="3"/>
                  <a:pt x="20" y="3"/>
                  <a:pt x="19" y="3"/>
                </a:cubicBezTo>
                <a:cubicBezTo>
                  <a:pt x="19" y="3"/>
                  <a:pt x="17" y="2"/>
                  <a:pt x="19" y="2"/>
                </a:cubicBezTo>
                <a:cubicBezTo>
                  <a:pt x="16" y="1"/>
                  <a:pt x="14" y="1"/>
                  <a:pt x="12" y="1"/>
                </a:cubicBezTo>
                <a:cubicBezTo>
                  <a:pt x="13" y="1"/>
                  <a:pt x="14" y="1"/>
                  <a:pt x="14" y="1"/>
                </a:cubicBezTo>
                <a:cubicBezTo>
                  <a:pt x="12" y="2"/>
                  <a:pt x="10" y="1"/>
                  <a:pt x="10" y="3"/>
                </a:cubicBezTo>
                <a:cubicBezTo>
                  <a:pt x="11" y="3"/>
                  <a:pt x="12" y="3"/>
                  <a:pt x="13" y="3"/>
                </a:cubicBezTo>
                <a:cubicBezTo>
                  <a:pt x="12" y="4"/>
                  <a:pt x="7" y="3"/>
                  <a:pt x="6" y="2"/>
                </a:cubicBezTo>
                <a:cubicBezTo>
                  <a:pt x="5" y="1"/>
                  <a:pt x="10" y="1"/>
                  <a:pt x="8" y="0"/>
                </a:cubicBezTo>
                <a:cubicBezTo>
                  <a:pt x="5" y="0"/>
                  <a:pt x="3" y="0"/>
                  <a:pt x="0" y="1"/>
                </a:cubicBezTo>
                <a:cubicBezTo>
                  <a:pt x="2" y="1"/>
                  <a:pt x="4" y="2"/>
                  <a:pt x="3" y="2"/>
                </a:cubicBezTo>
                <a:cubicBezTo>
                  <a:pt x="6" y="2"/>
                  <a:pt x="6" y="2"/>
                  <a:pt x="6" y="2"/>
                </a:cubicBezTo>
                <a:cubicBezTo>
                  <a:pt x="6" y="3"/>
                  <a:pt x="6" y="3"/>
                  <a:pt x="6" y="3"/>
                </a:cubicBezTo>
                <a:cubicBezTo>
                  <a:pt x="11" y="4"/>
                  <a:pt x="14" y="6"/>
                  <a:pt x="20" y="7"/>
                </a:cubicBezTo>
                <a:cubicBezTo>
                  <a:pt x="18" y="5"/>
                  <a:pt x="18" y="5"/>
                  <a:pt x="18" y="5"/>
                </a:cubicBezTo>
                <a:cubicBezTo>
                  <a:pt x="21" y="6"/>
                  <a:pt x="25" y="6"/>
                  <a:pt x="27" y="9"/>
                </a:cubicBezTo>
                <a:cubicBezTo>
                  <a:pt x="26" y="9"/>
                  <a:pt x="26" y="10"/>
                  <a:pt x="26" y="10"/>
                </a:cubicBezTo>
                <a:cubicBezTo>
                  <a:pt x="27" y="10"/>
                  <a:pt x="28" y="10"/>
                  <a:pt x="29" y="11"/>
                </a:cubicBezTo>
                <a:cubicBezTo>
                  <a:pt x="27" y="12"/>
                  <a:pt x="27" y="12"/>
                  <a:pt x="27" y="12"/>
                </a:cubicBezTo>
                <a:cubicBezTo>
                  <a:pt x="29" y="10"/>
                  <a:pt x="35" y="15"/>
                  <a:pt x="36" y="16"/>
                </a:cubicBezTo>
                <a:cubicBezTo>
                  <a:pt x="35" y="16"/>
                  <a:pt x="35" y="16"/>
                  <a:pt x="35" y="16"/>
                </a:cubicBezTo>
                <a:cubicBezTo>
                  <a:pt x="39" y="19"/>
                  <a:pt x="35" y="14"/>
                  <a:pt x="38" y="16"/>
                </a:cubicBezTo>
                <a:cubicBezTo>
                  <a:pt x="40" y="18"/>
                  <a:pt x="38" y="18"/>
                  <a:pt x="39" y="20"/>
                </a:cubicBezTo>
                <a:cubicBezTo>
                  <a:pt x="43" y="23"/>
                  <a:pt x="50" y="28"/>
                  <a:pt x="53" y="32"/>
                </a:cubicBezTo>
                <a:cubicBezTo>
                  <a:pt x="56" y="35"/>
                  <a:pt x="60" y="39"/>
                  <a:pt x="62" y="42"/>
                </a:cubicBezTo>
                <a:cubicBezTo>
                  <a:pt x="65" y="45"/>
                  <a:pt x="61" y="42"/>
                  <a:pt x="64" y="45"/>
                </a:cubicBezTo>
                <a:cubicBezTo>
                  <a:pt x="63" y="45"/>
                  <a:pt x="62" y="46"/>
                  <a:pt x="62" y="47"/>
                </a:cubicBezTo>
                <a:cubicBezTo>
                  <a:pt x="63" y="47"/>
                  <a:pt x="66" y="53"/>
                  <a:pt x="66" y="49"/>
                </a:cubicBezTo>
                <a:cubicBezTo>
                  <a:pt x="68" y="54"/>
                  <a:pt x="70" y="60"/>
                  <a:pt x="71" y="66"/>
                </a:cubicBezTo>
                <a:cubicBezTo>
                  <a:pt x="71" y="64"/>
                  <a:pt x="69" y="63"/>
                  <a:pt x="69" y="65"/>
                </a:cubicBezTo>
                <a:cubicBezTo>
                  <a:pt x="71" y="67"/>
                  <a:pt x="73" y="72"/>
                  <a:pt x="73" y="77"/>
                </a:cubicBezTo>
                <a:cubicBezTo>
                  <a:pt x="74" y="77"/>
                  <a:pt x="74" y="75"/>
                  <a:pt x="75" y="76"/>
                </a:cubicBezTo>
                <a:cubicBezTo>
                  <a:pt x="75" y="76"/>
                  <a:pt x="76" y="77"/>
                  <a:pt x="76" y="79"/>
                </a:cubicBezTo>
                <a:cubicBezTo>
                  <a:pt x="75" y="80"/>
                  <a:pt x="73" y="80"/>
                  <a:pt x="74" y="84"/>
                </a:cubicBezTo>
                <a:cubicBezTo>
                  <a:pt x="72" y="83"/>
                  <a:pt x="73" y="76"/>
                  <a:pt x="71" y="79"/>
                </a:cubicBezTo>
                <a:cubicBezTo>
                  <a:pt x="69" y="77"/>
                  <a:pt x="68" y="69"/>
                  <a:pt x="69" y="67"/>
                </a:cubicBezTo>
                <a:cubicBezTo>
                  <a:pt x="66" y="64"/>
                  <a:pt x="69" y="70"/>
                  <a:pt x="67" y="70"/>
                </a:cubicBezTo>
                <a:cubicBezTo>
                  <a:pt x="68" y="73"/>
                  <a:pt x="69" y="75"/>
                  <a:pt x="70" y="80"/>
                </a:cubicBezTo>
                <a:cubicBezTo>
                  <a:pt x="71" y="80"/>
                  <a:pt x="71" y="78"/>
                  <a:pt x="72" y="81"/>
                </a:cubicBezTo>
                <a:cubicBezTo>
                  <a:pt x="74" y="85"/>
                  <a:pt x="71" y="87"/>
                  <a:pt x="71" y="88"/>
                </a:cubicBezTo>
                <a:cubicBezTo>
                  <a:pt x="71" y="86"/>
                  <a:pt x="71" y="86"/>
                  <a:pt x="71" y="86"/>
                </a:cubicBezTo>
                <a:cubicBezTo>
                  <a:pt x="71" y="89"/>
                  <a:pt x="72" y="90"/>
                  <a:pt x="72" y="94"/>
                </a:cubicBezTo>
                <a:cubicBezTo>
                  <a:pt x="70" y="95"/>
                  <a:pt x="71" y="88"/>
                  <a:pt x="70" y="87"/>
                </a:cubicBezTo>
                <a:cubicBezTo>
                  <a:pt x="68" y="90"/>
                  <a:pt x="68" y="90"/>
                  <a:pt x="68" y="90"/>
                </a:cubicBezTo>
                <a:cubicBezTo>
                  <a:pt x="69" y="95"/>
                  <a:pt x="70" y="91"/>
                  <a:pt x="70" y="97"/>
                </a:cubicBezTo>
                <a:cubicBezTo>
                  <a:pt x="69" y="96"/>
                  <a:pt x="69" y="96"/>
                  <a:pt x="69" y="96"/>
                </a:cubicBezTo>
                <a:cubicBezTo>
                  <a:pt x="70" y="99"/>
                  <a:pt x="70" y="99"/>
                  <a:pt x="70" y="99"/>
                </a:cubicBezTo>
                <a:cubicBezTo>
                  <a:pt x="71" y="99"/>
                  <a:pt x="72" y="99"/>
                  <a:pt x="72" y="96"/>
                </a:cubicBezTo>
                <a:cubicBezTo>
                  <a:pt x="74" y="97"/>
                  <a:pt x="72" y="98"/>
                  <a:pt x="73" y="103"/>
                </a:cubicBezTo>
                <a:cubicBezTo>
                  <a:pt x="74" y="104"/>
                  <a:pt x="73" y="101"/>
                  <a:pt x="74" y="101"/>
                </a:cubicBezTo>
                <a:cubicBezTo>
                  <a:pt x="75" y="100"/>
                  <a:pt x="75" y="104"/>
                  <a:pt x="76" y="106"/>
                </a:cubicBezTo>
                <a:cubicBezTo>
                  <a:pt x="76" y="110"/>
                  <a:pt x="74" y="108"/>
                  <a:pt x="74" y="110"/>
                </a:cubicBezTo>
                <a:cubicBezTo>
                  <a:pt x="73" y="109"/>
                  <a:pt x="73" y="106"/>
                  <a:pt x="74" y="106"/>
                </a:cubicBezTo>
                <a:cubicBezTo>
                  <a:pt x="72" y="101"/>
                  <a:pt x="71" y="108"/>
                  <a:pt x="70" y="105"/>
                </a:cubicBezTo>
                <a:cubicBezTo>
                  <a:pt x="70" y="109"/>
                  <a:pt x="71" y="109"/>
                  <a:pt x="72" y="110"/>
                </a:cubicBezTo>
                <a:cubicBezTo>
                  <a:pt x="72" y="109"/>
                  <a:pt x="73" y="111"/>
                  <a:pt x="73" y="110"/>
                </a:cubicBezTo>
                <a:cubicBezTo>
                  <a:pt x="77" y="116"/>
                  <a:pt x="71" y="114"/>
                  <a:pt x="72" y="120"/>
                </a:cubicBezTo>
                <a:cubicBezTo>
                  <a:pt x="74" y="119"/>
                  <a:pt x="75" y="129"/>
                  <a:pt x="77" y="124"/>
                </a:cubicBezTo>
                <a:cubicBezTo>
                  <a:pt x="78" y="125"/>
                  <a:pt x="78" y="127"/>
                  <a:pt x="78" y="129"/>
                </a:cubicBezTo>
                <a:cubicBezTo>
                  <a:pt x="77" y="127"/>
                  <a:pt x="77" y="132"/>
                  <a:pt x="76" y="129"/>
                </a:cubicBezTo>
                <a:cubicBezTo>
                  <a:pt x="76" y="131"/>
                  <a:pt x="76" y="131"/>
                  <a:pt x="76" y="131"/>
                </a:cubicBezTo>
                <a:cubicBezTo>
                  <a:pt x="74" y="128"/>
                  <a:pt x="74" y="128"/>
                  <a:pt x="74" y="128"/>
                </a:cubicBezTo>
                <a:cubicBezTo>
                  <a:pt x="73" y="130"/>
                  <a:pt x="72" y="134"/>
                  <a:pt x="71" y="136"/>
                </a:cubicBezTo>
                <a:cubicBezTo>
                  <a:pt x="72" y="139"/>
                  <a:pt x="73" y="135"/>
                  <a:pt x="73" y="138"/>
                </a:cubicBezTo>
                <a:cubicBezTo>
                  <a:pt x="72" y="137"/>
                  <a:pt x="72" y="139"/>
                  <a:pt x="72" y="141"/>
                </a:cubicBezTo>
                <a:cubicBezTo>
                  <a:pt x="72" y="138"/>
                  <a:pt x="74" y="141"/>
                  <a:pt x="74" y="143"/>
                </a:cubicBezTo>
                <a:cubicBezTo>
                  <a:pt x="74" y="146"/>
                  <a:pt x="73" y="149"/>
                  <a:pt x="72" y="149"/>
                </a:cubicBezTo>
                <a:cubicBezTo>
                  <a:pt x="71" y="145"/>
                  <a:pt x="71" y="145"/>
                  <a:pt x="71" y="145"/>
                </a:cubicBezTo>
                <a:cubicBezTo>
                  <a:pt x="72" y="148"/>
                  <a:pt x="71" y="146"/>
                  <a:pt x="71" y="149"/>
                </a:cubicBezTo>
                <a:cubicBezTo>
                  <a:pt x="72" y="150"/>
                  <a:pt x="73" y="151"/>
                  <a:pt x="74" y="152"/>
                </a:cubicBezTo>
                <a:cubicBezTo>
                  <a:pt x="75" y="154"/>
                  <a:pt x="73" y="156"/>
                  <a:pt x="74" y="156"/>
                </a:cubicBezTo>
                <a:cubicBezTo>
                  <a:pt x="73" y="153"/>
                  <a:pt x="73" y="153"/>
                  <a:pt x="73" y="153"/>
                </a:cubicBezTo>
                <a:cubicBezTo>
                  <a:pt x="73" y="157"/>
                  <a:pt x="71" y="154"/>
                  <a:pt x="71" y="158"/>
                </a:cubicBezTo>
                <a:cubicBezTo>
                  <a:pt x="72" y="160"/>
                  <a:pt x="72" y="160"/>
                  <a:pt x="72" y="160"/>
                </a:cubicBezTo>
                <a:cubicBezTo>
                  <a:pt x="72" y="160"/>
                  <a:pt x="72" y="161"/>
                  <a:pt x="71" y="160"/>
                </a:cubicBezTo>
                <a:cubicBezTo>
                  <a:pt x="72" y="161"/>
                  <a:pt x="72" y="163"/>
                  <a:pt x="72" y="164"/>
                </a:cubicBezTo>
                <a:cubicBezTo>
                  <a:pt x="71" y="165"/>
                  <a:pt x="71" y="165"/>
                  <a:pt x="71" y="165"/>
                </a:cubicBezTo>
                <a:cubicBezTo>
                  <a:pt x="72" y="167"/>
                  <a:pt x="73" y="169"/>
                  <a:pt x="72" y="171"/>
                </a:cubicBezTo>
                <a:cubicBezTo>
                  <a:pt x="74" y="170"/>
                  <a:pt x="72" y="169"/>
                  <a:pt x="73" y="166"/>
                </a:cubicBezTo>
                <a:cubicBezTo>
                  <a:pt x="74" y="164"/>
                  <a:pt x="74" y="169"/>
                  <a:pt x="74" y="170"/>
                </a:cubicBezTo>
                <a:cubicBezTo>
                  <a:pt x="72" y="169"/>
                  <a:pt x="74" y="175"/>
                  <a:pt x="74" y="177"/>
                </a:cubicBezTo>
                <a:cubicBezTo>
                  <a:pt x="73" y="178"/>
                  <a:pt x="73" y="179"/>
                  <a:pt x="72" y="180"/>
                </a:cubicBezTo>
                <a:cubicBezTo>
                  <a:pt x="74" y="181"/>
                  <a:pt x="74" y="181"/>
                  <a:pt x="74" y="181"/>
                </a:cubicBezTo>
                <a:cubicBezTo>
                  <a:pt x="71" y="182"/>
                  <a:pt x="74" y="186"/>
                  <a:pt x="73" y="188"/>
                </a:cubicBezTo>
                <a:cubicBezTo>
                  <a:pt x="73" y="187"/>
                  <a:pt x="72" y="187"/>
                  <a:pt x="71" y="189"/>
                </a:cubicBezTo>
                <a:cubicBezTo>
                  <a:pt x="73" y="186"/>
                  <a:pt x="73" y="193"/>
                  <a:pt x="75" y="192"/>
                </a:cubicBezTo>
                <a:cubicBezTo>
                  <a:pt x="74" y="197"/>
                  <a:pt x="72" y="191"/>
                  <a:pt x="71" y="192"/>
                </a:cubicBezTo>
                <a:cubicBezTo>
                  <a:pt x="72" y="195"/>
                  <a:pt x="70" y="198"/>
                  <a:pt x="72" y="199"/>
                </a:cubicBezTo>
                <a:cubicBezTo>
                  <a:pt x="72" y="196"/>
                  <a:pt x="73" y="200"/>
                  <a:pt x="74" y="200"/>
                </a:cubicBezTo>
                <a:cubicBezTo>
                  <a:pt x="74" y="205"/>
                  <a:pt x="73" y="200"/>
                  <a:pt x="72" y="203"/>
                </a:cubicBezTo>
                <a:cubicBezTo>
                  <a:pt x="72" y="204"/>
                  <a:pt x="74" y="207"/>
                  <a:pt x="74" y="204"/>
                </a:cubicBezTo>
                <a:cubicBezTo>
                  <a:pt x="74" y="206"/>
                  <a:pt x="76" y="209"/>
                  <a:pt x="74" y="212"/>
                </a:cubicBezTo>
                <a:cubicBezTo>
                  <a:pt x="73" y="213"/>
                  <a:pt x="74" y="207"/>
                  <a:pt x="73" y="208"/>
                </a:cubicBezTo>
                <a:cubicBezTo>
                  <a:pt x="73" y="214"/>
                  <a:pt x="76" y="211"/>
                  <a:pt x="76" y="217"/>
                </a:cubicBezTo>
                <a:cubicBezTo>
                  <a:pt x="77" y="215"/>
                  <a:pt x="79" y="217"/>
                  <a:pt x="79" y="219"/>
                </a:cubicBezTo>
                <a:cubicBezTo>
                  <a:pt x="79" y="226"/>
                  <a:pt x="79" y="217"/>
                  <a:pt x="77" y="219"/>
                </a:cubicBezTo>
                <a:cubicBezTo>
                  <a:pt x="77" y="222"/>
                  <a:pt x="77" y="222"/>
                  <a:pt x="77" y="222"/>
                </a:cubicBezTo>
                <a:cubicBezTo>
                  <a:pt x="75" y="225"/>
                  <a:pt x="74" y="214"/>
                  <a:pt x="73" y="217"/>
                </a:cubicBezTo>
                <a:cubicBezTo>
                  <a:pt x="73" y="220"/>
                  <a:pt x="73" y="220"/>
                  <a:pt x="73" y="220"/>
                </a:cubicBezTo>
                <a:cubicBezTo>
                  <a:pt x="73" y="220"/>
                  <a:pt x="72" y="219"/>
                  <a:pt x="71" y="220"/>
                </a:cubicBezTo>
                <a:cubicBezTo>
                  <a:pt x="72" y="220"/>
                  <a:pt x="71" y="226"/>
                  <a:pt x="72" y="226"/>
                </a:cubicBezTo>
                <a:cubicBezTo>
                  <a:pt x="73" y="227"/>
                  <a:pt x="71" y="224"/>
                  <a:pt x="72" y="225"/>
                </a:cubicBezTo>
                <a:cubicBezTo>
                  <a:pt x="72" y="227"/>
                  <a:pt x="74" y="229"/>
                  <a:pt x="74" y="233"/>
                </a:cubicBezTo>
                <a:cubicBezTo>
                  <a:pt x="73" y="231"/>
                  <a:pt x="72" y="234"/>
                  <a:pt x="71" y="233"/>
                </a:cubicBezTo>
                <a:cubicBezTo>
                  <a:pt x="71" y="235"/>
                  <a:pt x="73" y="234"/>
                  <a:pt x="72" y="236"/>
                </a:cubicBezTo>
                <a:cubicBezTo>
                  <a:pt x="71" y="236"/>
                  <a:pt x="71" y="236"/>
                  <a:pt x="71" y="236"/>
                </a:cubicBezTo>
                <a:cubicBezTo>
                  <a:pt x="71" y="247"/>
                  <a:pt x="71" y="261"/>
                  <a:pt x="73" y="271"/>
                </a:cubicBezTo>
                <a:cubicBezTo>
                  <a:pt x="72" y="273"/>
                  <a:pt x="72" y="276"/>
                  <a:pt x="71" y="282"/>
                </a:cubicBezTo>
                <a:cubicBezTo>
                  <a:pt x="71" y="279"/>
                  <a:pt x="72" y="282"/>
                  <a:pt x="72" y="283"/>
                </a:cubicBezTo>
                <a:cubicBezTo>
                  <a:pt x="71" y="286"/>
                  <a:pt x="71" y="286"/>
                  <a:pt x="71" y="286"/>
                </a:cubicBezTo>
                <a:cubicBezTo>
                  <a:pt x="70" y="289"/>
                  <a:pt x="71" y="293"/>
                  <a:pt x="72" y="296"/>
                </a:cubicBezTo>
                <a:cubicBezTo>
                  <a:pt x="72" y="297"/>
                  <a:pt x="71" y="297"/>
                  <a:pt x="71" y="297"/>
                </a:cubicBezTo>
                <a:cubicBezTo>
                  <a:pt x="70" y="300"/>
                  <a:pt x="72" y="300"/>
                  <a:pt x="72" y="301"/>
                </a:cubicBezTo>
                <a:cubicBezTo>
                  <a:pt x="71" y="303"/>
                  <a:pt x="71" y="303"/>
                  <a:pt x="71" y="303"/>
                </a:cubicBezTo>
                <a:cubicBezTo>
                  <a:pt x="72" y="303"/>
                  <a:pt x="72" y="303"/>
                  <a:pt x="72" y="303"/>
                </a:cubicBezTo>
                <a:cubicBezTo>
                  <a:pt x="72" y="306"/>
                  <a:pt x="72" y="310"/>
                  <a:pt x="71" y="310"/>
                </a:cubicBezTo>
                <a:cubicBezTo>
                  <a:pt x="71" y="311"/>
                  <a:pt x="71" y="312"/>
                  <a:pt x="72" y="311"/>
                </a:cubicBezTo>
                <a:cubicBezTo>
                  <a:pt x="71" y="313"/>
                  <a:pt x="71" y="321"/>
                  <a:pt x="71" y="327"/>
                </a:cubicBezTo>
                <a:cubicBezTo>
                  <a:pt x="72" y="324"/>
                  <a:pt x="72" y="324"/>
                  <a:pt x="73" y="324"/>
                </a:cubicBezTo>
                <a:cubicBezTo>
                  <a:pt x="75" y="325"/>
                  <a:pt x="73" y="325"/>
                  <a:pt x="74" y="327"/>
                </a:cubicBezTo>
                <a:cubicBezTo>
                  <a:pt x="73" y="327"/>
                  <a:pt x="73" y="330"/>
                  <a:pt x="72" y="327"/>
                </a:cubicBezTo>
                <a:cubicBezTo>
                  <a:pt x="70" y="334"/>
                  <a:pt x="72" y="344"/>
                  <a:pt x="72" y="353"/>
                </a:cubicBezTo>
                <a:cubicBezTo>
                  <a:pt x="72" y="355"/>
                  <a:pt x="72" y="354"/>
                  <a:pt x="73" y="355"/>
                </a:cubicBezTo>
                <a:cubicBezTo>
                  <a:pt x="71" y="360"/>
                  <a:pt x="73" y="367"/>
                  <a:pt x="73" y="373"/>
                </a:cubicBezTo>
                <a:cubicBezTo>
                  <a:pt x="74" y="372"/>
                  <a:pt x="76" y="374"/>
                  <a:pt x="76" y="377"/>
                </a:cubicBezTo>
                <a:cubicBezTo>
                  <a:pt x="77" y="380"/>
                  <a:pt x="74" y="378"/>
                  <a:pt x="73" y="382"/>
                </a:cubicBezTo>
                <a:cubicBezTo>
                  <a:pt x="74" y="383"/>
                  <a:pt x="75" y="386"/>
                  <a:pt x="75" y="388"/>
                </a:cubicBezTo>
                <a:cubicBezTo>
                  <a:pt x="74" y="388"/>
                  <a:pt x="74" y="388"/>
                  <a:pt x="74" y="388"/>
                </a:cubicBezTo>
                <a:cubicBezTo>
                  <a:pt x="75" y="390"/>
                  <a:pt x="76" y="393"/>
                  <a:pt x="76" y="395"/>
                </a:cubicBezTo>
                <a:cubicBezTo>
                  <a:pt x="76" y="395"/>
                  <a:pt x="76" y="395"/>
                  <a:pt x="76" y="395"/>
                </a:cubicBezTo>
                <a:cubicBezTo>
                  <a:pt x="76" y="397"/>
                  <a:pt x="75" y="399"/>
                  <a:pt x="75" y="401"/>
                </a:cubicBezTo>
                <a:cubicBezTo>
                  <a:pt x="77" y="402"/>
                  <a:pt x="77" y="407"/>
                  <a:pt x="78" y="408"/>
                </a:cubicBezTo>
                <a:cubicBezTo>
                  <a:pt x="78" y="408"/>
                  <a:pt x="78" y="408"/>
                  <a:pt x="77" y="408"/>
                </a:cubicBezTo>
                <a:cubicBezTo>
                  <a:pt x="79" y="408"/>
                  <a:pt x="79" y="408"/>
                  <a:pt x="79" y="408"/>
                </a:cubicBezTo>
                <a:cubicBezTo>
                  <a:pt x="79" y="413"/>
                  <a:pt x="79" y="413"/>
                  <a:pt x="79" y="413"/>
                </a:cubicBezTo>
                <a:cubicBezTo>
                  <a:pt x="78" y="412"/>
                  <a:pt x="77" y="412"/>
                  <a:pt x="77" y="411"/>
                </a:cubicBezTo>
                <a:cubicBezTo>
                  <a:pt x="77" y="415"/>
                  <a:pt x="78" y="412"/>
                  <a:pt x="79" y="414"/>
                </a:cubicBezTo>
                <a:cubicBezTo>
                  <a:pt x="81" y="417"/>
                  <a:pt x="79" y="417"/>
                  <a:pt x="79" y="418"/>
                </a:cubicBezTo>
                <a:cubicBezTo>
                  <a:pt x="79" y="417"/>
                  <a:pt x="79" y="416"/>
                  <a:pt x="79" y="416"/>
                </a:cubicBezTo>
                <a:cubicBezTo>
                  <a:pt x="78" y="414"/>
                  <a:pt x="79" y="417"/>
                  <a:pt x="78" y="418"/>
                </a:cubicBezTo>
                <a:cubicBezTo>
                  <a:pt x="78" y="418"/>
                  <a:pt x="80" y="418"/>
                  <a:pt x="80" y="421"/>
                </a:cubicBezTo>
                <a:cubicBezTo>
                  <a:pt x="80" y="422"/>
                  <a:pt x="82" y="427"/>
                  <a:pt x="80" y="427"/>
                </a:cubicBezTo>
                <a:cubicBezTo>
                  <a:pt x="81" y="428"/>
                  <a:pt x="82" y="430"/>
                  <a:pt x="82" y="431"/>
                </a:cubicBezTo>
                <a:cubicBezTo>
                  <a:pt x="82" y="429"/>
                  <a:pt x="82" y="427"/>
                  <a:pt x="82" y="426"/>
                </a:cubicBezTo>
                <a:cubicBezTo>
                  <a:pt x="83" y="427"/>
                  <a:pt x="84" y="430"/>
                  <a:pt x="84" y="431"/>
                </a:cubicBezTo>
                <a:cubicBezTo>
                  <a:pt x="83" y="430"/>
                  <a:pt x="83" y="430"/>
                  <a:pt x="83" y="430"/>
                </a:cubicBezTo>
                <a:cubicBezTo>
                  <a:pt x="83" y="431"/>
                  <a:pt x="84" y="435"/>
                  <a:pt x="85" y="432"/>
                </a:cubicBezTo>
                <a:cubicBezTo>
                  <a:pt x="84" y="436"/>
                  <a:pt x="84" y="436"/>
                  <a:pt x="84" y="436"/>
                </a:cubicBezTo>
                <a:cubicBezTo>
                  <a:pt x="86" y="437"/>
                  <a:pt x="86" y="439"/>
                  <a:pt x="88" y="442"/>
                </a:cubicBezTo>
                <a:cubicBezTo>
                  <a:pt x="87" y="442"/>
                  <a:pt x="85" y="441"/>
                  <a:pt x="87" y="446"/>
                </a:cubicBezTo>
                <a:cubicBezTo>
                  <a:pt x="88" y="447"/>
                  <a:pt x="88" y="448"/>
                  <a:pt x="90" y="449"/>
                </a:cubicBezTo>
                <a:cubicBezTo>
                  <a:pt x="91" y="451"/>
                  <a:pt x="91" y="451"/>
                  <a:pt x="90" y="451"/>
                </a:cubicBezTo>
                <a:cubicBezTo>
                  <a:pt x="95" y="458"/>
                  <a:pt x="98" y="455"/>
                  <a:pt x="101" y="460"/>
                </a:cubicBezTo>
                <a:cubicBezTo>
                  <a:pt x="98" y="459"/>
                  <a:pt x="100" y="461"/>
                  <a:pt x="101" y="463"/>
                </a:cubicBezTo>
                <a:cubicBezTo>
                  <a:pt x="102" y="463"/>
                  <a:pt x="102" y="462"/>
                  <a:pt x="103" y="463"/>
                </a:cubicBezTo>
                <a:cubicBezTo>
                  <a:pt x="103" y="462"/>
                  <a:pt x="101" y="463"/>
                  <a:pt x="100" y="461"/>
                </a:cubicBezTo>
                <a:cubicBezTo>
                  <a:pt x="101" y="460"/>
                  <a:pt x="102" y="462"/>
                  <a:pt x="103" y="462"/>
                </a:cubicBezTo>
                <a:cubicBezTo>
                  <a:pt x="105" y="468"/>
                  <a:pt x="116" y="474"/>
                  <a:pt x="122" y="479"/>
                </a:cubicBezTo>
                <a:cubicBezTo>
                  <a:pt x="122" y="478"/>
                  <a:pt x="125" y="481"/>
                  <a:pt x="127" y="481"/>
                </a:cubicBezTo>
                <a:cubicBezTo>
                  <a:pt x="125" y="483"/>
                  <a:pt x="131" y="484"/>
                  <a:pt x="132" y="485"/>
                </a:cubicBezTo>
                <a:cubicBezTo>
                  <a:pt x="132" y="483"/>
                  <a:pt x="132" y="483"/>
                  <a:pt x="132" y="483"/>
                </a:cubicBezTo>
                <a:cubicBezTo>
                  <a:pt x="136" y="486"/>
                  <a:pt x="140" y="485"/>
                  <a:pt x="142" y="488"/>
                </a:cubicBezTo>
                <a:cubicBezTo>
                  <a:pt x="143" y="488"/>
                  <a:pt x="143" y="488"/>
                  <a:pt x="143" y="488"/>
                </a:cubicBezTo>
                <a:cubicBezTo>
                  <a:pt x="142" y="488"/>
                  <a:pt x="141" y="488"/>
                  <a:pt x="140" y="488"/>
                </a:cubicBezTo>
                <a:cubicBezTo>
                  <a:pt x="140" y="488"/>
                  <a:pt x="140" y="488"/>
                  <a:pt x="140" y="488"/>
                </a:cubicBezTo>
                <a:cubicBezTo>
                  <a:pt x="140" y="488"/>
                  <a:pt x="140" y="488"/>
                  <a:pt x="140" y="488"/>
                </a:cubicBezTo>
                <a:cubicBezTo>
                  <a:pt x="139" y="488"/>
                  <a:pt x="138" y="489"/>
                  <a:pt x="138" y="489"/>
                </a:cubicBezTo>
                <a:cubicBezTo>
                  <a:pt x="136" y="491"/>
                  <a:pt x="130" y="490"/>
                  <a:pt x="131" y="492"/>
                </a:cubicBezTo>
                <a:cubicBezTo>
                  <a:pt x="131" y="492"/>
                  <a:pt x="130" y="492"/>
                  <a:pt x="130" y="492"/>
                </a:cubicBezTo>
                <a:cubicBezTo>
                  <a:pt x="128" y="493"/>
                  <a:pt x="128" y="495"/>
                  <a:pt x="126" y="496"/>
                </a:cubicBezTo>
                <a:cubicBezTo>
                  <a:pt x="126" y="494"/>
                  <a:pt x="126" y="494"/>
                  <a:pt x="126" y="494"/>
                </a:cubicBezTo>
                <a:cubicBezTo>
                  <a:pt x="126" y="492"/>
                  <a:pt x="120" y="496"/>
                  <a:pt x="119" y="496"/>
                </a:cubicBezTo>
                <a:cubicBezTo>
                  <a:pt x="121" y="496"/>
                  <a:pt x="117" y="497"/>
                  <a:pt x="117" y="498"/>
                </a:cubicBezTo>
                <a:cubicBezTo>
                  <a:pt x="115" y="499"/>
                  <a:pt x="115" y="499"/>
                  <a:pt x="115" y="499"/>
                </a:cubicBezTo>
                <a:cubicBezTo>
                  <a:pt x="112" y="502"/>
                  <a:pt x="115" y="500"/>
                  <a:pt x="111" y="503"/>
                </a:cubicBezTo>
                <a:cubicBezTo>
                  <a:pt x="109" y="505"/>
                  <a:pt x="109" y="502"/>
                  <a:pt x="110" y="502"/>
                </a:cubicBezTo>
                <a:cubicBezTo>
                  <a:pt x="108" y="502"/>
                  <a:pt x="106" y="504"/>
                  <a:pt x="105" y="506"/>
                </a:cubicBezTo>
                <a:cubicBezTo>
                  <a:pt x="105" y="506"/>
                  <a:pt x="105" y="506"/>
                  <a:pt x="105" y="506"/>
                </a:cubicBezTo>
                <a:cubicBezTo>
                  <a:pt x="105" y="506"/>
                  <a:pt x="105" y="506"/>
                  <a:pt x="104" y="506"/>
                </a:cubicBezTo>
                <a:cubicBezTo>
                  <a:pt x="104" y="507"/>
                  <a:pt x="103" y="507"/>
                  <a:pt x="103" y="508"/>
                </a:cubicBezTo>
                <a:cubicBezTo>
                  <a:pt x="103" y="507"/>
                  <a:pt x="104" y="507"/>
                  <a:pt x="104" y="507"/>
                </a:cubicBezTo>
                <a:cubicBezTo>
                  <a:pt x="103" y="507"/>
                  <a:pt x="103" y="507"/>
                  <a:pt x="102" y="508"/>
                </a:cubicBezTo>
                <a:cubicBezTo>
                  <a:pt x="102" y="508"/>
                  <a:pt x="102" y="508"/>
                  <a:pt x="101" y="509"/>
                </a:cubicBezTo>
                <a:cubicBezTo>
                  <a:pt x="101" y="509"/>
                  <a:pt x="100" y="510"/>
                  <a:pt x="100" y="510"/>
                </a:cubicBezTo>
                <a:cubicBezTo>
                  <a:pt x="100" y="509"/>
                  <a:pt x="100" y="509"/>
                  <a:pt x="100" y="509"/>
                </a:cubicBezTo>
                <a:cubicBezTo>
                  <a:pt x="98" y="510"/>
                  <a:pt x="96" y="515"/>
                  <a:pt x="96" y="515"/>
                </a:cubicBezTo>
                <a:cubicBezTo>
                  <a:pt x="91" y="521"/>
                  <a:pt x="87" y="533"/>
                  <a:pt x="86" y="536"/>
                </a:cubicBezTo>
                <a:cubicBezTo>
                  <a:pt x="87" y="534"/>
                  <a:pt x="86" y="533"/>
                  <a:pt x="86" y="535"/>
                </a:cubicBezTo>
                <a:cubicBezTo>
                  <a:pt x="85" y="537"/>
                  <a:pt x="85" y="539"/>
                  <a:pt x="84" y="539"/>
                </a:cubicBezTo>
                <a:cubicBezTo>
                  <a:pt x="84" y="542"/>
                  <a:pt x="83" y="541"/>
                  <a:pt x="82" y="544"/>
                </a:cubicBezTo>
                <a:cubicBezTo>
                  <a:pt x="81" y="544"/>
                  <a:pt x="82" y="545"/>
                  <a:pt x="83" y="544"/>
                </a:cubicBezTo>
                <a:cubicBezTo>
                  <a:pt x="79" y="549"/>
                  <a:pt x="79" y="556"/>
                  <a:pt x="76" y="563"/>
                </a:cubicBezTo>
                <a:cubicBezTo>
                  <a:pt x="76" y="562"/>
                  <a:pt x="76" y="561"/>
                  <a:pt x="76" y="561"/>
                </a:cubicBezTo>
                <a:cubicBezTo>
                  <a:pt x="75" y="566"/>
                  <a:pt x="73" y="571"/>
                  <a:pt x="74" y="576"/>
                </a:cubicBezTo>
                <a:cubicBezTo>
                  <a:pt x="73" y="575"/>
                  <a:pt x="73" y="575"/>
                  <a:pt x="73" y="574"/>
                </a:cubicBezTo>
                <a:cubicBezTo>
                  <a:pt x="72" y="577"/>
                  <a:pt x="72" y="582"/>
                  <a:pt x="72" y="583"/>
                </a:cubicBezTo>
                <a:cubicBezTo>
                  <a:pt x="73" y="581"/>
                  <a:pt x="72" y="583"/>
                  <a:pt x="72" y="582"/>
                </a:cubicBezTo>
                <a:cubicBezTo>
                  <a:pt x="74" y="579"/>
                  <a:pt x="74" y="584"/>
                  <a:pt x="73" y="586"/>
                </a:cubicBezTo>
                <a:cubicBezTo>
                  <a:pt x="72" y="586"/>
                  <a:pt x="72" y="586"/>
                  <a:pt x="72" y="586"/>
                </a:cubicBezTo>
                <a:cubicBezTo>
                  <a:pt x="72" y="590"/>
                  <a:pt x="72" y="590"/>
                  <a:pt x="72" y="594"/>
                </a:cubicBezTo>
                <a:cubicBezTo>
                  <a:pt x="71" y="596"/>
                  <a:pt x="72" y="592"/>
                  <a:pt x="71" y="592"/>
                </a:cubicBezTo>
                <a:cubicBezTo>
                  <a:pt x="69" y="593"/>
                  <a:pt x="69" y="600"/>
                  <a:pt x="68" y="601"/>
                </a:cubicBezTo>
                <a:cubicBezTo>
                  <a:pt x="69" y="602"/>
                  <a:pt x="69" y="603"/>
                  <a:pt x="69" y="603"/>
                </a:cubicBezTo>
                <a:cubicBezTo>
                  <a:pt x="69" y="606"/>
                  <a:pt x="68" y="604"/>
                  <a:pt x="68" y="606"/>
                </a:cubicBezTo>
                <a:cubicBezTo>
                  <a:pt x="70" y="614"/>
                  <a:pt x="70" y="614"/>
                  <a:pt x="70" y="614"/>
                </a:cubicBezTo>
                <a:cubicBezTo>
                  <a:pt x="70" y="614"/>
                  <a:pt x="68" y="617"/>
                  <a:pt x="68" y="614"/>
                </a:cubicBezTo>
                <a:cubicBezTo>
                  <a:pt x="68" y="620"/>
                  <a:pt x="69" y="624"/>
                  <a:pt x="70" y="627"/>
                </a:cubicBezTo>
                <a:cubicBezTo>
                  <a:pt x="70" y="629"/>
                  <a:pt x="70" y="635"/>
                  <a:pt x="70" y="637"/>
                </a:cubicBezTo>
                <a:cubicBezTo>
                  <a:pt x="69" y="637"/>
                  <a:pt x="70" y="635"/>
                  <a:pt x="69" y="634"/>
                </a:cubicBezTo>
                <a:cubicBezTo>
                  <a:pt x="68" y="637"/>
                  <a:pt x="68" y="637"/>
                  <a:pt x="68" y="637"/>
                </a:cubicBezTo>
                <a:cubicBezTo>
                  <a:pt x="68" y="633"/>
                  <a:pt x="66" y="638"/>
                  <a:pt x="66" y="636"/>
                </a:cubicBezTo>
                <a:cubicBezTo>
                  <a:pt x="66" y="639"/>
                  <a:pt x="65" y="646"/>
                  <a:pt x="65" y="651"/>
                </a:cubicBezTo>
                <a:cubicBezTo>
                  <a:pt x="67" y="648"/>
                  <a:pt x="65" y="657"/>
                  <a:pt x="67" y="657"/>
                </a:cubicBezTo>
                <a:cubicBezTo>
                  <a:pt x="68" y="662"/>
                  <a:pt x="66" y="660"/>
                  <a:pt x="65" y="662"/>
                </a:cubicBezTo>
                <a:cubicBezTo>
                  <a:pt x="66" y="667"/>
                  <a:pt x="65" y="673"/>
                  <a:pt x="66" y="678"/>
                </a:cubicBezTo>
                <a:cubicBezTo>
                  <a:pt x="66" y="678"/>
                  <a:pt x="65" y="678"/>
                  <a:pt x="65" y="678"/>
                </a:cubicBezTo>
                <a:cubicBezTo>
                  <a:pt x="66" y="682"/>
                  <a:pt x="65" y="690"/>
                  <a:pt x="67" y="695"/>
                </a:cubicBezTo>
                <a:cubicBezTo>
                  <a:pt x="67" y="695"/>
                  <a:pt x="66" y="695"/>
                  <a:pt x="66" y="694"/>
                </a:cubicBezTo>
                <a:cubicBezTo>
                  <a:pt x="65" y="699"/>
                  <a:pt x="68" y="695"/>
                  <a:pt x="67" y="701"/>
                </a:cubicBezTo>
                <a:cubicBezTo>
                  <a:pt x="66" y="699"/>
                  <a:pt x="66" y="699"/>
                  <a:pt x="66" y="699"/>
                </a:cubicBezTo>
                <a:cubicBezTo>
                  <a:pt x="67" y="703"/>
                  <a:pt x="66" y="706"/>
                  <a:pt x="67" y="710"/>
                </a:cubicBezTo>
                <a:cubicBezTo>
                  <a:pt x="67" y="711"/>
                  <a:pt x="67" y="710"/>
                  <a:pt x="66" y="709"/>
                </a:cubicBezTo>
                <a:cubicBezTo>
                  <a:pt x="67" y="713"/>
                  <a:pt x="67" y="717"/>
                  <a:pt x="68" y="720"/>
                </a:cubicBezTo>
                <a:cubicBezTo>
                  <a:pt x="67" y="721"/>
                  <a:pt x="67" y="720"/>
                  <a:pt x="67" y="719"/>
                </a:cubicBezTo>
                <a:cubicBezTo>
                  <a:pt x="66" y="723"/>
                  <a:pt x="68" y="723"/>
                  <a:pt x="68" y="726"/>
                </a:cubicBezTo>
                <a:cubicBezTo>
                  <a:pt x="68" y="727"/>
                  <a:pt x="67" y="729"/>
                  <a:pt x="67" y="729"/>
                </a:cubicBezTo>
                <a:cubicBezTo>
                  <a:pt x="68" y="730"/>
                  <a:pt x="68" y="736"/>
                  <a:pt x="68" y="738"/>
                </a:cubicBezTo>
                <a:cubicBezTo>
                  <a:pt x="68" y="738"/>
                  <a:pt x="68" y="739"/>
                  <a:pt x="67" y="742"/>
                </a:cubicBezTo>
                <a:cubicBezTo>
                  <a:pt x="68" y="760"/>
                  <a:pt x="68" y="780"/>
                  <a:pt x="71" y="799"/>
                </a:cubicBezTo>
                <a:cubicBezTo>
                  <a:pt x="69" y="802"/>
                  <a:pt x="69" y="794"/>
                  <a:pt x="68" y="796"/>
                </a:cubicBezTo>
                <a:cubicBezTo>
                  <a:pt x="70" y="796"/>
                  <a:pt x="69" y="799"/>
                  <a:pt x="70" y="805"/>
                </a:cubicBezTo>
                <a:cubicBezTo>
                  <a:pt x="69" y="805"/>
                  <a:pt x="69" y="805"/>
                  <a:pt x="69" y="805"/>
                </a:cubicBezTo>
                <a:cubicBezTo>
                  <a:pt x="70" y="808"/>
                  <a:pt x="69" y="809"/>
                  <a:pt x="69" y="812"/>
                </a:cubicBezTo>
                <a:cubicBezTo>
                  <a:pt x="70" y="812"/>
                  <a:pt x="70" y="812"/>
                  <a:pt x="70" y="812"/>
                </a:cubicBezTo>
                <a:cubicBezTo>
                  <a:pt x="71" y="814"/>
                  <a:pt x="68" y="818"/>
                  <a:pt x="70" y="819"/>
                </a:cubicBezTo>
                <a:cubicBezTo>
                  <a:pt x="69" y="822"/>
                  <a:pt x="69" y="822"/>
                  <a:pt x="69" y="822"/>
                </a:cubicBezTo>
                <a:cubicBezTo>
                  <a:pt x="71" y="824"/>
                  <a:pt x="69" y="826"/>
                  <a:pt x="70" y="829"/>
                </a:cubicBezTo>
                <a:cubicBezTo>
                  <a:pt x="70" y="829"/>
                  <a:pt x="70" y="829"/>
                  <a:pt x="70" y="829"/>
                </a:cubicBezTo>
                <a:cubicBezTo>
                  <a:pt x="69" y="833"/>
                  <a:pt x="72" y="838"/>
                  <a:pt x="71" y="840"/>
                </a:cubicBezTo>
                <a:cubicBezTo>
                  <a:pt x="71" y="844"/>
                  <a:pt x="72" y="848"/>
                  <a:pt x="73" y="849"/>
                </a:cubicBezTo>
                <a:cubicBezTo>
                  <a:pt x="73" y="850"/>
                  <a:pt x="72" y="849"/>
                  <a:pt x="71" y="849"/>
                </a:cubicBezTo>
                <a:cubicBezTo>
                  <a:pt x="73" y="863"/>
                  <a:pt x="73" y="880"/>
                  <a:pt x="75" y="893"/>
                </a:cubicBezTo>
                <a:cubicBezTo>
                  <a:pt x="75" y="893"/>
                  <a:pt x="75" y="892"/>
                  <a:pt x="74" y="892"/>
                </a:cubicBezTo>
                <a:cubicBezTo>
                  <a:pt x="76" y="900"/>
                  <a:pt x="73" y="909"/>
                  <a:pt x="76" y="915"/>
                </a:cubicBezTo>
                <a:cubicBezTo>
                  <a:pt x="78" y="917"/>
                  <a:pt x="78" y="917"/>
                  <a:pt x="78" y="917"/>
                </a:cubicBezTo>
                <a:cubicBezTo>
                  <a:pt x="77" y="919"/>
                  <a:pt x="76" y="918"/>
                  <a:pt x="76" y="920"/>
                </a:cubicBezTo>
                <a:cubicBezTo>
                  <a:pt x="77" y="922"/>
                  <a:pt x="76" y="927"/>
                  <a:pt x="77" y="928"/>
                </a:cubicBezTo>
                <a:cubicBezTo>
                  <a:pt x="77" y="929"/>
                  <a:pt x="77" y="928"/>
                  <a:pt x="76" y="928"/>
                </a:cubicBezTo>
                <a:cubicBezTo>
                  <a:pt x="76" y="932"/>
                  <a:pt x="78" y="936"/>
                  <a:pt x="78" y="939"/>
                </a:cubicBezTo>
                <a:cubicBezTo>
                  <a:pt x="77" y="938"/>
                  <a:pt x="77" y="938"/>
                  <a:pt x="77" y="938"/>
                </a:cubicBezTo>
                <a:cubicBezTo>
                  <a:pt x="76" y="957"/>
                  <a:pt x="72" y="980"/>
                  <a:pt x="65" y="995"/>
                </a:cubicBezTo>
                <a:cubicBezTo>
                  <a:pt x="63" y="998"/>
                  <a:pt x="63" y="995"/>
                  <a:pt x="62" y="997"/>
                </a:cubicBezTo>
                <a:cubicBezTo>
                  <a:pt x="55" y="1012"/>
                  <a:pt x="38" y="1021"/>
                  <a:pt x="26" y="1029"/>
                </a:cubicBezTo>
                <a:cubicBezTo>
                  <a:pt x="16" y="1034"/>
                  <a:pt x="13" y="1039"/>
                  <a:pt x="13" y="1039"/>
                </a:cubicBezTo>
                <a:cubicBezTo>
                  <a:pt x="41" y="1030"/>
                  <a:pt x="64" y="1015"/>
                  <a:pt x="77" y="988"/>
                </a:cubicBezTo>
                <a:cubicBezTo>
                  <a:pt x="81" y="978"/>
                  <a:pt x="83" y="965"/>
                  <a:pt x="84" y="957"/>
                </a:cubicBezTo>
                <a:cubicBezTo>
                  <a:pt x="84" y="920"/>
                  <a:pt x="85" y="886"/>
                  <a:pt x="83" y="850"/>
                </a:cubicBezTo>
                <a:cubicBezTo>
                  <a:pt x="82" y="852"/>
                  <a:pt x="82" y="850"/>
                  <a:pt x="81" y="848"/>
                </a:cubicBezTo>
                <a:cubicBezTo>
                  <a:pt x="82" y="848"/>
                  <a:pt x="82" y="848"/>
                  <a:pt x="82" y="848"/>
                </a:cubicBezTo>
                <a:cubicBezTo>
                  <a:pt x="81" y="845"/>
                  <a:pt x="81" y="845"/>
                  <a:pt x="81" y="845"/>
                </a:cubicBezTo>
                <a:cubicBezTo>
                  <a:pt x="80" y="842"/>
                  <a:pt x="82" y="843"/>
                  <a:pt x="82" y="846"/>
                </a:cubicBezTo>
                <a:cubicBezTo>
                  <a:pt x="81" y="832"/>
                  <a:pt x="80" y="819"/>
                  <a:pt x="80" y="805"/>
                </a:cubicBezTo>
                <a:cubicBezTo>
                  <a:pt x="79" y="804"/>
                  <a:pt x="80" y="798"/>
                  <a:pt x="78" y="797"/>
                </a:cubicBezTo>
                <a:cubicBezTo>
                  <a:pt x="78" y="797"/>
                  <a:pt x="79" y="797"/>
                  <a:pt x="79" y="798"/>
                </a:cubicBezTo>
                <a:cubicBezTo>
                  <a:pt x="78" y="788"/>
                  <a:pt x="78" y="788"/>
                  <a:pt x="79" y="779"/>
                </a:cubicBezTo>
                <a:cubicBezTo>
                  <a:pt x="79" y="741"/>
                  <a:pt x="76" y="706"/>
                  <a:pt x="77" y="669"/>
                </a:cubicBezTo>
                <a:cubicBezTo>
                  <a:pt x="77" y="633"/>
                  <a:pt x="78" y="597"/>
                  <a:pt x="89" y="561"/>
                </a:cubicBezTo>
                <a:cubicBezTo>
                  <a:pt x="88" y="555"/>
                  <a:pt x="93" y="548"/>
                  <a:pt x="93" y="541"/>
                </a:cubicBezTo>
                <a:cubicBezTo>
                  <a:pt x="94" y="542"/>
                  <a:pt x="94" y="542"/>
                  <a:pt x="94" y="542"/>
                </a:cubicBezTo>
                <a:cubicBezTo>
                  <a:pt x="95" y="536"/>
                  <a:pt x="97" y="536"/>
                  <a:pt x="101" y="530"/>
                </a:cubicBezTo>
                <a:cubicBezTo>
                  <a:pt x="100" y="529"/>
                  <a:pt x="102" y="527"/>
                  <a:pt x="100" y="527"/>
                </a:cubicBezTo>
                <a:cubicBezTo>
                  <a:pt x="100" y="524"/>
                  <a:pt x="104" y="524"/>
                  <a:pt x="105" y="521"/>
                </a:cubicBezTo>
                <a:cubicBezTo>
                  <a:pt x="106" y="522"/>
                  <a:pt x="105" y="521"/>
                  <a:pt x="105" y="521"/>
                </a:cubicBezTo>
                <a:cubicBezTo>
                  <a:pt x="110" y="513"/>
                  <a:pt x="105" y="522"/>
                  <a:pt x="113" y="516"/>
                </a:cubicBezTo>
                <a:cubicBezTo>
                  <a:pt x="124" y="506"/>
                  <a:pt x="140" y="499"/>
                  <a:pt x="155" y="498"/>
                </a:cubicBezTo>
                <a:cubicBezTo>
                  <a:pt x="154" y="499"/>
                  <a:pt x="154" y="498"/>
                  <a:pt x="155" y="497"/>
                </a:cubicBezTo>
                <a:cubicBezTo>
                  <a:pt x="157" y="499"/>
                  <a:pt x="161" y="496"/>
                  <a:pt x="163" y="497"/>
                </a:cubicBezTo>
                <a:cubicBezTo>
                  <a:pt x="163" y="497"/>
                  <a:pt x="162" y="498"/>
                  <a:pt x="161"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6"/>
                  <a:pt x="164" y="497"/>
                  <a:pt x="164" y="498"/>
                </a:cubicBezTo>
                <a:cubicBezTo>
                  <a:pt x="164" y="496"/>
                  <a:pt x="165" y="491"/>
                  <a:pt x="165" y="483"/>
                </a:cubicBezTo>
                <a:close/>
                <a:moveTo>
                  <a:pt x="99" y="513"/>
                </a:moveTo>
                <a:cubicBezTo>
                  <a:pt x="99" y="512"/>
                  <a:pt x="99" y="512"/>
                  <a:pt x="100" y="512"/>
                </a:cubicBezTo>
                <a:cubicBezTo>
                  <a:pt x="99" y="512"/>
                  <a:pt x="99" y="513"/>
                  <a:pt x="99" y="513"/>
                </a:cubicBezTo>
                <a:close/>
                <a:moveTo>
                  <a:pt x="164" y="486"/>
                </a:moveTo>
                <a:cubicBezTo>
                  <a:pt x="164" y="486"/>
                  <a:pt x="164" y="486"/>
                  <a:pt x="164" y="486"/>
                </a:cubicBezTo>
                <a:cubicBezTo>
                  <a:pt x="164" y="484"/>
                  <a:pt x="164" y="485"/>
                  <a:pt x="164" y="48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168"/>
          <p:cNvSpPr>
            <a:spLocks noEditPoints="1"/>
          </p:cNvSpPr>
          <p:nvPr/>
        </p:nvSpPr>
        <p:spPr bwMode="auto">
          <a:xfrm rot="5400000" flipH="1" flipV="1">
            <a:off x="11334663" y="747330"/>
            <a:ext cx="289835" cy="4360207"/>
          </a:xfrm>
          <a:custGeom>
            <a:avLst/>
            <a:gdLst/>
            <a:ahLst/>
            <a:cxnLst>
              <a:cxn ang="0">
                <a:pos x="164" y="483"/>
              </a:cxn>
              <a:cxn ang="0">
                <a:pos x="116" y="458"/>
              </a:cxn>
              <a:cxn ang="0">
                <a:pos x="86" y="355"/>
              </a:cxn>
              <a:cxn ang="0">
                <a:pos x="85" y="282"/>
              </a:cxn>
              <a:cxn ang="0">
                <a:pos x="86" y="168"/>
              </a:cxn>
              <a:cxn ang="0">
                <a:pos x="82" y="109"/>
              </a:cxn>
              <a:cxn ang="0">
                <a:pos x="64" y="35"/>
              </a:cxn>
              <a:cxn ang="0">
                <a:pos x="38" y="11"/>
              </a:cxn>
              <a:cxn ang="0">
                <a:pos x="10" y="3"/>
              </a:cxn>
              <a:cxn ang="0">
                <a:pos x="6" y="2"/>
              </a:cxn>
              <a:cxn ang="0">
                <a:pos x="29" y="11"/>
              </a:cxn>
              <a:cxn ang="0">
                <a:pos x="53" y="32"/>
              </a:cxn>
              <a:cxn ang="0">
                <a:pos x="69" y="65"/>
              </a:cxn>
              <a:cxn ang="0">
                <a:pos x="69" y="67"/>
              </a:cxn>
              <a:cxn ang="0">
                <a:pos x="72" y="94"/>
              </a:cxn>
              <a:cxn ang="0">
                <a:pos x="72" y="96"/>
              </a:cxn>
              <a:cxn ang="0">
                <a:pos x="70" y="105"/>
              </a:cxn>
              <a:cxn ang="0">
                <a:pos x="76" y="129"/>
              </a:cxn>
              <a:cxn ang="0">
                <a:pos x="74" y="143"/>
              </a:cxn>
              <a:cxn ang="0">
                <a:pos x="73" y="153"/>
              </a:cxn>
              <a:cxn ang="0">
                <a:pos x="72" y="171"/>
              </a:cxn>
              <a:cxn ang="0">
                <a:pos x="73" y="188"/>
              </a:cxn>
              <a:cxn ang="0">
                <a:pos x="72" y="203"/>
              </a:cxn>
              <a:cxn ang="0">
                <a:pos x="77" y="219"/>
              </a:cxn>
              <a:cxn ang="0">
                <a:pos x="72" y="225"/>
              </a:cxn>
              <a:cxn ang="0">
                <a:pos x="71" y="282"/>
              </a:cxn>
              <a:cxn ang="0">
                <a:pos x="71" y="303"/>
              </a:cxn>
              <a:cxn ang="0">
                <a:pos x="74" y="327"/>
              </a:cxn>
              <a:cxn ang="0">
                <a:pos x="73" y="382"/>
              </a:cxn>
              <a:cxn ang="0">
                <a:pos x="78" y="408"/>
              </a:cxn>
              <a:cxn ang="0">
                <a:pos x="79" y="418"/>
              </a:cxn>
              <a:cxn ang="0">
                <a:pos x="82" y="426"/>
              </a:cxn>
              <a:cxn ang="0">
                <a:pos x="87" y="446"/>
              </a:cxn>
              <a:cxn ang="0">
                <a:pos x="100" y="461"/>
              </a:cxn>
              <a:cxn ang="0">
                <a:pos x="142" y="488"/>
              </a:cxn>
              <a:cxn ang="0">
                <a:pos x="131" y="492"/>
              </a:cxn>
              <a:cxn ang="0">
                <a:pos x="115" y="499"/>
              </a:cxn>
              <a:cxn ang="0">
                <a:pos x="103" y="508"/>
              </a:cxn>
              <a:cxn ang="0">
                <a:pos x="96" y="515"/>
              </a:cxn>
              <a:cxn ang="0">
                <a:pos x="76" y="563"/>
              </a:cxn>
              <a:cxn ang="0">
                <a:pos x="73" y="586"/>
              </a:cxn>
              <a:cxn ang="0">
                <a:pos x="68" y="606"/>
              </a:cxn>
              <a:cxn ang="0">
                <a:pos x="68" y="637"/>
              </a:cxn>
              <a:cxn ang="0">
                <a:pos x="65" y="678"/>
              </a:cxn>
              <a:cxn ang="0">
                <a:pos x="66" y="709"/>
              </a:cxn>
              <a:cxn ang="0">
                <a:pos x="67" y="742"/>
              </a:cxn>
              <a:cxn ang="0">
                <a:pos x="70" y="812"/>
              </a:cxn>
              <a:cxn ang="0">
                <a:pos x="73" y="849"/>
              </a:cxn>
              <a:cxn ang="0">
                <a:pos x="76" y="920"/>
              </a:cxn>
              <a:cxn ang="0">
                <a:pos x="62" y="997"/>
              </a:cxn>
              <a:cxn ang="0">
                <a:pos x="81" y="848"/>
              </a:cxn>
              <a:cxn ang="0">
                <a:pos x="79" y="798"/>
              </a:cxn>
              <a:cxn ang="0">
                <a:pos x="101" y="530"/>
              </a:cxn>
              <a:cxn ang="0">
                <a:pos x="155" y="497"/>
              </a:cxn>
              <a:cxn ang="0">
                <a:pos x="164" y="498"/>
              </a:cxn>
              <a:cxn ang="0">
                <a:pos x="99" y="513"/>
              </a:cxn>
            </a:cxnLst>
            <a:rect l="0" t="0" r="r" b="b"/>
            <a:pathLst>
              <a:path w="165" h="1039">
                <a:moveTo>
                  <a:pt x="165" y="483"/>
                </a:moveTo>
                <a:cubicBezTo>
                  <a:pt x="165" y="483"/>
                  <a:pt x="165" y="483"/>
                  <a:pt x="165" y="483"/>
                </a:cubicBezTo>
                <a:cubicBezTo>
                  <a:pt x="165" y="483"/>
                  <a:pt x="165" y="483"/>
                  <a:pt x="165" y="483"/>
                </a:cubicBezTo>
                <a:cubicBezTo>
                  <a:pt x="165" y="483"/>
                  <a:pt x="165" y="483"/>
                  <a:pt x="165" y="483"/>
                </a:cubicBezTo>
                <a:cubicBezTo>
                  <a:pt x="165" y="483"/>
                  <a:pt x="165" y="483"/>
                  <a:pt x="165" y="483"/>
                </a:cubicBezTo>
                <a:cubicBezTo>
                  <a:pt x="164" y="483"/>
                  <a:pt x="164" y="483"/>
                  <a:pt x="164" y="483"/>
                </a:cubicBezTo>
                <a:cubicBezTo>
                  <a:pt x="159" y="482"/>
                  <a:pt x="159" y="482"/>
                  <a:pt x="159" y="482"/>
                </a:cubicBezTo>
                <a:cubicBezTo>
                  <a:pt x="156" y="481"/>
                  <a:pt x="153" y="480"/>
                  <a:pt x="150" y="479"/>
                </a:cubicBezTo>
                <a:cubicBezTo>
                  <a:pt x="144" y="477"/>
                  <a:pt x="138" y="472"/>
                  <a:pt x="134" y="471"/>
                </a:cubicBezTo>
                <a:cubicBezTo>
                  <a:pt x="135" y="471"/>
                  <a:pt x="132" y="469"/>
                  <a:pt x="131" y="468"/>
                </a:cubicBezTo>
                <a:cubicBezTo>
                  <a:pt x="125" y="468"/>
                  <a:pt x="122" y="460"/>
                  <a:pt x="116" y="458"/>
                </a:cubicBezTo>
                <a:cubicBezTo>
                  <a:pt x="116" y="458"/>
                  <a:pt x="116" y="458"/>
                  <a:pt x="116" y="458"/>
                </a:cubicBezTo>
                <a:cubicBezTo>
                  <a:pt x="102" y="447"/>
                  <a:pt x="95" y="434"/>
                  <a:pt x="91" y="415"/>
                </a:cubicBezTo>
                <a:cubicBezTo>
                  <a:pt x="89" y="405"/>
                  <a:pt x="90" y="393"/>
                  <a:pt x="88" y="381"/>
                </a:cubicBezTo>
                <a:cubicBezTo>
                  <a:pt x="87" y="379"/>
                  <a:pt x="87" y="381"/>
                  <a:pt x="87" y="379"/>
                </a:cubicBezTo>
                <a:cubicBezTo>
                  <a:pt x="86" y="376"/>
                  <a:pt x="87" y="379"/>
                  <a:pt x="88" y="378"/>
                </a:cubicBezTo>
                <a:cubicBezTo>
                  <a:pt x="86" y="372"/>
                  <a:pt x="87" y="365"/>
                  <a:pt x="87" y="358"/>
                </a:cubicBezTo>
                <a:cubicBezTo>
                  <a:pt x="86" y="357"/>
                  <a:pt x="86" y="355"/>
                  <a:pt x="86" y="355"/>
                </a:cubicBezTo>
                <a:cubicBezTo>
                  <a:pt x="87" y="347"/>
                  <a:pt x="84" y="336"/>
                  <a:pt x="86" y="328"/>
                </a:cubicBezTo>
                <a:cubicBezTo>
                  <a:pt x="83" y="331"/>
                  <a:pt x="84" y="323"/>
                  <a:pt x="84" y="321"/>
                </a:cubicBezTo>
                <a:cubicBezTo>
                  <a:pt x="84" y="319"/>
                  <a:pt x="85" y="319"/>
                  <a:pt x="85" y="319"/>
                </a:cubicBezTo>
                <a:cubicBezTo>
                  <a:pt x="85" y="313"/>
                  <a:pt x="85" y="310"/>
                  <a:pt x="85" y="303"/>
                </a:cubicBezTo>
                <a:cubicBezTo>
                  <a:pt x="85" y="299"/>
                  <a:pt x="84" y="298"/>
                  <a:pt x="84" y="294"/>
                </a:cubicBezTo>
                <a:cubicBezTo>
                  <a:pt x="86" y="292"/>
                  <a:pt x="85" y="286"/>
                  <a:pt x="85" y="282"/>
                </a:cubicBezTo>
                <a:cubicBezTo>
                  <a:pt x="84" y="283"/>
                  <a:pt x="83" y="277"/>
                  <a:pt x="83" y="273"/>
                </a:cubicBezTo>
                <a:cubicBezTo>
                  <a:pt x="85" y="275"/>
                  <a:pt x="85" y="275"/>
                  <a:pt x="85" y="275"/>
                </a:cubicBezTo>
                <a:cubicBezTo>
                  <a:pt x="84" y="262"/>
                  <a:pt x="87" y="244"/>
                  <a:pt x="85" y="229"/>
                </a:cubicBezTo>
                <a:cubicBezTo>
                  <a:pt x="86" y="228"/>
                  <a:pt x="86" y="228"/>
                  <a:pt x="86" y="228"/>
                </a:cubicBezTo>
                <a:cubicBezTo>
                  <a:pt x="85" y="212"/>
                  <a:pt x="87" y="197"/>
                  <a:pt x="85" y="182"/>
                </a:cubicBezTo>
                <a:cubicBezTo>
                  <a:pt x="86" y="178"/>
                  <a:pt x="86" y="172"/>
                  <a:pt x="86" y="168"/>
                </a:cubicBezTo>
                <a:cubicBezTo>
                  <a:pt x="85" y="162"/>
                  <a:pt x="85" y="160"/>
                  <a:pt x="84" y="157"/>
                </a:cubicBezTo>
                <a:cubicBezTo>
                  <a:pt x="84" y="155"/>
                  <a:pt x="85" y="153"/>
                  <a:pt x="85" y="153"/>
                </a:cubicBezTo>
                <a:cubicBezTo>
                  <a:pt x="85" y="146"/>
                  <a:pt x="87" y="139"/>
                  <a:pt x="85" y="134"/>
                </a:cubicBezTo>
                <a:cubicBezTo>
                  <a:pt x="86" y="133"/>
                  <a:pt x="86" y="133"/>
                  <a:pt x="86" y="133"/>
                </a:cubicBezTo>
                <a:cubicBezTo>
                  <a:pt x="85" y="128"/>
                  <a:pt x="84" y="120"/>
                  <a:pt x="85" y="114"/>
                </a:cubicBezTo>
                <a:cubicBezTo>
                  <a:pt x="84" y="112"/>
                  <a:pt x="83" y="106"/>
                  <a:pt x="82" y="109"/>
                </a:cubicBezTo>
                <a:cubicBezTo>
                  <a:pt x="82" y="107"/>
                  <a:pt x="84" y="107"/>
                  <a:pt x="82" y="105"/>
                </a:cubicBezTo>
                <a:cubicBezTo>
                  <a:pt x="84" y="107"/>
                  <a:pt x="84" y="107"/>
                  <a:pt x="84" y="107"/>
                </a:cubicBezTo>
                <a:cubicBezTo>
                  <a:pt x="84" y="94"/>
                  <a:pt x="82" y="82"/>
                  <a:pt x="79" y="69"/>
                </a:cubicBezTo>
                <a:cubicBezTo>
                  <a:pt x="80" y="65"/>
                  <a:pt x="76" y="56"/>
                  <a:pt x="74" y="49"/>
                </a:cubicBezTo>
                <a:cubicBezTo>
                  <a:pt x="71" y="45"/>
                  <a:pt x="67" y="38"/>
                  <a:pt x="64" y="36"/>
                </a:cubicBezTo>
                <a:cubicBezTo>
                  <a:pt x="64" y="35"/>
                  <a:pt x="64" y="35"/>
                  <a:pt x="64" y="35"/>
                </a:cubicBezTo>
                <a:cubicBezTo>
                  <a:pt x="61" y="30"/>
                  <a:pt x="56" y="24"/>
                  <a:pt x="50" y="19"/>
                </a:cubicBezTo>
                <a:cubicBezTo>
                  <a:pt x="46" y="16"/>
                  <a:pt x="45" y="17"/>
                  <a:pt x="42" y="15"/>
                </a:cubicBezTo>
                <a:cubicBezTo>
                  <a:pt x="43" y="14"/>
                  <a:pt x="43" y="14"/>
                  <a:pt x="43" y="14"/>
                </a:cubicBezTo>
                <a:cubicBezTo>
                  <a:pt x="39" y="12"/>
                  <a:pt x="37" y="13"/>
                  <a:pt x="35" y="13"/>
                </a:cubicBezTo>
                <a:cubicBezTo>
                  <a:pt x="33" y="11"/>
                  <a:pt x="33" y="11"/>
                  <a:pt x="30" y="9"/>
                </a:cubicBezTo>
                <a:cubicBezTo>
                  <a:pt x="33" y="10"/>
                  <a:pt x="36" y="11"/>
                  <a:pt x="38" y="11"/>
                </a:cubicBezTo>
                <a:cubicBezTo>
                  <a:pt x="34" y="8"/>
                  <a:pt x="29" y="8"/>
                  <a:pt x="27" y="5"/>
                </a:cubicBezTo>
                <a:cubicBezTo>
                  <a:pt x="23" y="3"/>
                  <a:pt x="20" y="3"/>
                  <a:pt x="19" y="3"/>
                </a:cubicBezTo>
                <a:cubicBezTo>
                  <a:pt x="19" y="3"/>
                  <a:pt x="17" y="2"/>
                  <a:pt x="19" y="2"/>
                </a:cubicBezTo>
                <a:cubicBezTo>
                  <a:pt x="16" y="1"/>
                  <a:pt x="14" y="1"/>
                  <a:pt x="12" y="1"/>
                </a:cubicBezTo>
                <a:cubicBezTo>
                  <a:pt x="13" y="1"/>
                  <a:pt x="14" y="1"/>
                  <a:pt x="14" y="1"/>
                </a:cubicBezTo>
                <a:cubicBezTo>
                  <a:pt x="12" y="2"/>
                  <a:pt x="10" y="1"/>
                  <a:pt x="10" y="3"/>
                </a:cubicBezTo>
                <a:cubicBezTo>
                  <a:pt x="11" y="3"/>
                  <a:pt x="12" y="3"/>
                  <a:pt x="13" y="3"/>
                </a:cubicBezTo>
                <a:cubicBezTo>
                  <a:pt x="12" y="4"/>
                  <a:pt x="7" y="3"/>
                  <a:pt x="6" y="2"/>
                </a:cubicBezTo>
                <a:cubicBezTo>
                  <a:pt x="5" y="1"/>
                  <a:pt x="10" y="1"/>
                  <a:pt x="8" y="0"/>
                </a:cubicBezTo>
                <a:cubicBezTo>
                  <a:pt x="5" y="0"/>
                  <a:pt x="3" y="0"/>
                  <a:pt x="0" y="1"/>
                </a:cubicBezTo>
                <a:cubicBezTo>
                  <a:pt x="2" y="1"/>
                  <a:pt x="4" y="2"/>
                  <a:pt x="3" y="2"/>
                </a:cubicBezTo>
                <a:cubicBezTo>
                  <a:pt x="6" y="2"/>
                  <a:pt x="6" y="2"/>
                  <a:pt x="6" y="2"/>
                </a:cubicBezTo>
                <a:cubicBezTo>
                  <a:pt x="6" y="3"/>
                  <a:pt x="6" y="3"/>
                  <a:pt x="6" y="3"/>
                </a:cubicBezTo>
                <a:cubicBezTo>
                  <a:pt x="11" y="4"/>
                  <a:pt x="14" y="6"/>
                  <a:pt x="20" y="7"/>
                </a:cubicBezTo>
                <a:cubicBezTo>
                  <a:pt x="18" y="5"/>
                  <a:pt x="18" y="5"/>
                  <a:pt x="18" y="5"/>
                </a:cubicBezTo>
                <a:cubicBezTo>
                  <a:pt x="21" y="6"/>
                  <a:pt x="25" y="6"/>
                  <a:pt x="27" y="9"/>
                </a:cubicBezTo>
                <a:cubicBezTo>
                  <a:pt x="26" y="9"/>
                  <a:pt x="26" y="10"/>
                  <a:pt x="26" y="10"/>
                </a:cubicBezTo>
                <a:cubicBezTo>
                  <a:pt x="27" y="10"/>
                  <a:pt x="28" y="10"/>
                  <a:pt x="29" y="11"/>
                </a:cubicBezTo>
                <a:cubicBezTo>
                  <a:pt x="27" y="12"/>
                  <a:pt x="27" y="12"/>
                  <a:pt x="27" y="12"/>
                </a:cubicBezTo>
                <a:cubicBezTo>
                  <a:pt x="29" y="10"/>
                  <a:pt x="35" y="15"/>
                  <a:pt x="36" y="16"/>
                </a:cubicBezTo>
                <a:cubicBezTo>
                  <a:pt x="35" y="16"/>
                  <a:pt x="35" y="16"/>
                  <a:pt x="35" y="16"/>
                </a:cubicBezTo>
                <a:cubicBezTo>
                  <a:pt x="39" y="19"/>
                  <a:pt x="35" y="14"/>
                  <a:pt x="38" y="16"/>
                </a:cubicBezTo>
                <a:cubicBezTo>
                  <a:pt x="40" y="18"/>
                  <a:pt x="38" y="18"/>
                  <a:pt x="39" y="20"/>
                </a:cubicBezTo>
                <a:cubicBezTo>
                  <a:pt x="43" y="23"/>
                  <a:pt x="50" y="28"/>
                  <a:pt x="53" y="32"/>
                </a:cubicBezTo>
                <a:cubicBezTo>
                  <a:pt x="56" y="35"/>
                  <a:pt x="60" y="39"/>
                  <a:pt x="62" y="42"/>
                </a:cubicBezTo>
                <a:cubicBezTo>
                  <a:pt x="65" y="45"/>
                  <a:pt x="61" y="42"/>
                  <a:pt x="64" y="45"/>
                </a:cubicBezTo>
                <a:cubicBezTo>
                  <a:pt x="63" y="45"/>
                  <a:pt x="62" y="46"/>
                  <a:pt x="62" y="47"/>
                </a:cubicBezTo>
                <a:cubicBezTo>
                  <a:pt x="63" y="47"/>
                  <a:pt x="66" y="53"/>
                  <a:pt x="66" y="49"/>
                </a:cubicBezTo>
                <a:cubicBezTo>
                  <a:pt x="68" y="54"/>
                  <a:pt x="70" y="60"/>
                  <a:pt x="71" y="66"/>
                </a:cubicBezTo>
                <a:cubicBezTo>
                  <a:pt x="71" y="64"/>
                  <a:pt x="69" y="63"/>
                  <a:pt x="69" y="65"/>
                </a:cubicBezTo>
                <a:cubicBezTo>
                  <a:pt x="71" y="67"/>
                  <a:pt x="73" y="72"/>
                  <a:pt x="73" y="77"/>
                </a:cubicBezTo>
                <a:cubicBezTo>
                  <a:pt x="74" y="77"/>
                  <a:pt x="74" y="75"/>
                  <a:pt x="75" y="76"/>
                </a:cubicBezTo>
                <a:cubicBezTo>
                  <a:pt x="75" y="76"/>
                  <a:pt x="76" y="77"/>
                  <a:pt x="76" y="79"/>
                </a:cubicBezTo>
                <a:cubicBezTo>
                  <a:pt x="75" y="80"/>
                  <a:pt x="73" y="80"/>
                  <a:pt x="74" y="84"/>
                </a:cubicBezTo>
                <a:cubicBezTo>
                  <a:pt x="72" y="83"/>
                  <a:pt x="73" y="76"/>
                  <a:pt x="71" y="79"/>
                </a:cubicBezTo>
                <a:cubicBezTo>
                  <a:pt x="69" y="77"/>
                  <a:pt x="68" y="69"/>
                  <a:pt x="69" y="67"/>
                </a:cubicBezTo>
                <a:cubicBezTo>
                  <a:pt x="66" y="64"/>
                  <a:pt x="69" y="70"/>
                  <a:pt x="67" y="70"/>
                </a:cubicBezTo>
                <a:cubicBezTo>
                  <a:pt x="68" y="73"/>
                  <a:pt x="69" y="75"/>
                  <a:pt x="70" y="80"/>
                </a:cubicBezTo>
                <a:cubicBezTo>
                  <a:pt x="71" y="80"/>
                  <a:pt x="71" y="78"/>
                  <a:pt x="72" y="81"/>
                </a:cubicBezTo>
                <a:cubicBezTo>
                  <a:pt x="74" y="85"/>
                  <a:pt x="71" y="87"/>
                  <a:pt x="71" y="88"/>
                </a:cubicBezTo>
                <a:cubicBezTo>
                  <a:pt x="71" y="86"/>
                  <a:pt x="71" y="86"/>
                  <a:pt x="71" y="86"/>
                </a:cubicBezTo>
                <a:cubicBezTo>
                  <a:pt x="71" y="89"/>
                  <a:pt x="72" y="90"/>
                  <a:pt x="72" y="94"/>
                </a:cubicBezTo>
                <a:cubicBezTo>
                  <a:pt x="70" y="95"/>
                  <a:pt x="71" y="88"/>
                  <a:pt x="70" y="87"/>
                </a:cubicBezTo>
                <a:cubicBezTo>
                  <a:pt x="68" y="90"/>
                  <a:pt x="68" y="90"/>
                  <a:pt x="68" y="90"/>
                </a:cubicBezTo>
                <a:cubicBezTo>
                  <a:pt x="69" y="95"/>
                  <a:pt x="70" y="91"/>
                  <a:pt x="70" y="97"/>
                </a:cubicBezTo>
                <a:cubicBezTo>
                  <a:pt x="69" y="96"/>
                  <a:pt x="69" y="96"/>
                  <a:pt x="69" y="96"/>
                </a:cubicBezTo>
                <a:cubicBezTo>
                  <a:pt x="70" y="99"/>
                  <a:pt x="70" y="99"/>
                  <a:pt x="70" y="99"/>
                </a:cubicBezTo>
                <a:cubicBezTo>
                  <a:pt x="71" y="99"/>
                  <a:pt x="72" y="99"/>
                  <a:pt x="72" y="96"/>
                </a:cubicBezTo>
                <a:cubicBezTo>
                  <a:pt x="74" y="97"/>
                  <a:pt x="72" y="98"/>
                  <a:pt x="73" y="103"/>
                </a:cubicBezTo>
                <a:cubicBezTo>
                  <a:pt x="74" y="104"/>
                  <a:pt x="73" y="101"/>
                  <a:pt x="74" y="101"/>
                </a:cubicBezTo>
                <a:cubicBezTo>
                  <a:pt x="75" y="100"/>
                  <a:pt x="75" y="104"/>
                  <a:pt x="76" y="106"/>
                </a:cubicBezTo>
                <a:cubicBezTo>
                  <a:pt x="76" y="110"/>
                  <a:pt x="74" y="108"/>
                  <a:pt x="74" y="110"/>
                </a:cubicBezTo>
                <a:cubicBezTo>
                  <a:pt x="73" y="109"/>
                  <a:pt x="73" y="106"/>
                  <a:pt x="74" y="106"/>
                </a:cubicBezTo>
                <a:cubicBezTo>
                  <a:pt x="72" y="101"/>
                  <a:pt x="71" y="108"/>
                  <a:pt x="70" y="105"/>
                </a:cubicBezTo>
                <a:cubicBezTo>
                  <a:pt x="70" y="109"/>
                  <a:pt x="71" y="109"/>
                  <a:pt x="72" y="110"/>
                </a:cubicBezTo>
                <a:cubicBezTo>
                  <a:pt x="72" y="109"/>
                  <a:pt x="73" y="111"/>
                  <a:pt x="73" y="110"/>
                </a:cubicBezTo>
                <a:cubicBezTo>
                  <a:pt x="77" y="116"/>
                  <a:pt x="71" y="114"/>
                  <a:pt x="72" y="120"/>
                </a:cubicBezTo>
                <a:cubicBezTo>
                  <a:pt x="74" y="119"/>
                  <a:pt x="75" y="129"/>
                  <a:pt x="77" y="124"/>
                </a:cubicBezTo>
                <a:cubicBezTo>
                  <a:pt x="78" y="125"/>
                  <a:pt x="78" y="127"/>
                  <a:pt x="78" y="129"/>
                </a:cubicBezTo>
                <a:cubicBezTo>
                  <a:pt x="77" y="127"/>
                  <a:pt x="77" y="132"/>
                  <a:pt x="76" y="129"/>
                </a:cubicBezTo>
                <a:cubicBezTo>
                  <a:pt x="76" y="131"/>
                  <a:pt x="76" y="131"/>
                  <a:pt x="76" y="131"/>
                </a:cubicBezTo>
                <a:cubicBezTo>
                  <a:pt x="74" y="128"/>
                  <a:pt x="74" y="128"/>
                  <a:pt x="74" y="128"/>
                </a:cubicBezTo>
                <a:cubicBezTo>
                  <a:pt x="73" y="130"/>
                  <a:pt x="72" y="134"/>
                  <a:pt x="71" y="136"/>
                </a:cubicBezTo>
                <a:cubicBezTo>
                  <a:pt x="72" y="139"/>
                  <a:pt x="73" y="135"/>
                  <a:pt x="73" y="138"/>
                </a:cubicBezTo>
                <a:cubicBezTo>
                  <a:pt x="72" y="137"/>
                  <a:pt x="72" y="139"/>
                  <a:pt x="72" y="141"/>
                </a:cubicBezTo>
                <a:cubicBezTo>
                  <a:pt x="72" y="138"/>
                  <a:pt x="74" y="141"/>
                  <a:pt x="74" y="143"/>
                </a:cubicBezTo>
                <a:cubicBezTo>
                  <a:pt x="74" y="146"/>
                  <a:pt x="73" y="149"/>
                  <a:pt x="72" y="149"/>
                </a:cubicBezTo>
                <a:cubicBezTo>
                  <a:pt x="71" y="145"/>
                  <a:pt x="71" y="145"/>
                  <a:pt x="71" y="145"/>
                </a:cubicBezTo>
                <a:cubicBezTo>
                  <a:pt x="72" y="148"/>
                  <a:pt x="71" y="146"/>
                  <a:pt x="71" y="149"/>
                </a:cubicBezTo>
                <a:cubicBezTo>
                  <a:pt x="72" y="150"/>
                  <a:pt x="73" y="151"/>
                  <a:pt x="74" y="152"/>
                </a:cubicBezTo>
                <a:cubicBezTo>
                  <a:pt x="75" y="154"/>
                  <a:pt x="73" y="156"/>
                  <a:pt x="74" y="156"/>
                </a:cubicBezTo>
                <a:cubicBezTo>
                  <a:pt x="73" y="153"/>
                  <a:pt x="73" y="153"/>
                  <a:pt x="73" y="153"/>
                </a:cubicBezTo>
                <a:cubicBezTo>
                  <a:pt x="73" y="157"/>
                  <a:pt x="71" y="154"/>
                  <a:pt x="71" y="158"/>
                </a:cubicBezTo>
                <a:cubicBezTo>
                  <a:pt x="72" y="160"/>
                  <a:pt x="72" y="160"/>
                  <a:pt x="72" y="160"/>
                </a:cubicBezTo>
                <a:cubicBezTo>
                  <a:pt x="72" y="160"/>
                  <a:pt x="72" y="161"/>
                  <a:pt x="71" y="160"/>
                </a:cubicBezTo>
                <a:cubicBezTo>
                  <a:pt x="72" y="161"/>
                  <a:pt x="72" y="163"/>
                  <a:pt x="72" y="164"/>
                </a:cubicBezTo>
                <a:cubicBezTo>
                  <a:pt x="71" y="165"/>
                  <a:pt x="71" y="165"/>
                  <a:pt x="71" y="165"/>
                </a:cubicBezTo>
                <a:cubicBezTo>
                  <a:pt x="72" y="167"/>
                  <a:pt x="73" y="169"/>
                  <a:pt x="72" y="171"/>
                </a:cubicBezTo>
                <a:cubicBezTo>
                  <a:pt x="74" y="170"/>
                  <a:pt x="72" y="169"/>
                  <a:pt x="73" y="166"/>
                </a:cubicBezTo>
                <a:cubicBezTo>
                  <a:pt x="74" y="164"/>
                  <a:pt x="74" y="169"/>
                  <a:pt x="74" y="170"/>
                </a:cubicBezTo>
                <a:cubicBezTo>
                  <a:pt x="72" y="169"/>
                  <a:pt x="74" y="175"/>
                  <a:pt x="74" y="177"/>
                </a:cubicBezTo>
                <a:cubicBezTo>
                  <a:pt x="73" y="178"/>
                  <a:pt x="73" y="179"/>
                  <a:pt x="72" y="180"/>
                </a:cubicBezTo>
                <a:cubicBezTo>
                  <a:pt x="74" y="181"/>
                  <a:pt x="74" y="181"/>
                  <a:pt x="74" y="181"/>
                </a:cubicBezTo>
                <a:cubicBezTo>
                  <a:pt x="71" y="182"/>
                  <a:pt x="74" y="186"/>
                  <a:pt x="73" y="188"/>
                </a:cubicBezTo>
                <a:cubicBezTo>
                  <a:pt x="73" y="187"/>
                  <a:pt x="72" y="187"/>
                  <a:pt x="71" y="189"/>
                </a:cubicBezTo>
                <a:cubicBezTo>
                  <a:pt x="73" y="186"/>
                  <a:pt x="73" y="193"/>
                  <a:pt x="75" y="192"/>
                </a:cubicBezTo>
                <a:cubicBezTo>
                  <a:pt x="74" y="197"/>
                  <a:pt x="72" y="191"/>
                  <a:pt x="71" y="192"/>
                </a:cubicBezTo>
                <a:cubicBezTo>
                  <a:pt x="72" y="195"/>
                  <a:pt x="70" y="198"/>
                  <a:pt x="72" y="199"/>
                </a:cubicBezTo>
                <a:cubicBezTo>
                  <a:pt x="72" y="196"/>
                  <a:pt x="73" y="200"/>
                  <a:pt x="74" y="200"/>
                </a:cubicBezTo>
                <a:cubicBezTo>
                  <a:pt x="74" y="205"/>
                  <a:pt x="73" y="200"/>
                  <a:pt x="72" y="203"/>
                </a:cubicBezTo>
                <a:cubicBezTo>
                  <a:pt x="72" y="204"/>
                  <a:pt x="74" y="207"/>
                  <a:pt x="74" y="204"/>
                </a:cubicBezTo>
                <a:cubicBezTo>
                  <a:pt x="74" y="206"/>
                  <a:pt x="76" y="209"/>
                  <a:pt x="74" y="212"/>
                </a:cubicBezTo>
                <a:cubicBezTo>
                  <a:pt x="73" y="213"/>
                  <a:pt x="74" y="207"/>
                  <a:pt x="73" y="208"/>
                </a:cubicBezTo>
                <a:cubicBezTo>
                  <a:pt x="73" y="214"/>
                  <a:pt x="76" y="211"/>
                  <a:pt x="76" y="217"/>
                </a:cubicBezTo>
                <a:cubicBezTo>
                  <a:pt x="77" y="215"/>
                  <a:pt x="79" y="217"/>
                  <a:pt x="79" y="219"/>
                </a:cubicBezTo>
                <a:cubicBezTo>
                  <a:pt x="79" y="226"/>
                  <a:pt x="79" y="217"/>
                  <a:pt x="77" y="219"/>
                </a:cubicBezTo>
                <a:cubicBezTo>
                  <a:pt x="77" y="222"/>
                  <a:pt x="77" y="222"/>
                  <a:pt x="77" y="222"/>
                </a:cubicBezTo>
                <a:cubicBezTo>
                  <a:pt x="75" y="225"/>
                  <a:pt x="74" y="214"/>
                  <a:pt x="73" y="217"/>
                </a:cubicBezTo>
                <a:cubicBezTo>
                  <a:pt x="73" y="220"/>
                  <a:pt x="73" y="220"/>
                  <a:pt x="73" y="220"/>
                </a:cubicBezTo>
                <a:cubicBezTo>
                  <a:pt x="73" y="220"/>
                  <a:pt x="72" y="219"/>
                  <a:pt x="71" y="220"/>
                </a:cubicBezTo>
                <a:cubicBezTo>
                  <a:pt x="72" y="220"/>
                  <a:pt x="71" y="226"/>
                  <a:pt x="72" y="226"/>
                </a:cubicBezTo>
                <a:cubicBezTo>
                  <a:pt x="73" y="227"/>
                  <a:pt x="71" y="224"/>
                  <a:pt x="72" y="225"/>
                </a:cubicBezTo>
                <a:cubicBezTo>
                  <a:pt x="72" y="227"/>
                  <a:pt x="74" y="229"/>
                  <a:pt x="74" y="233"/>
                </a:cubicBezTo>
                <a:cubicBezTo>
                  <a:pt x="73" y="231"/>
                  <a:pt x="72" y="234"/>
                  <a:pt x="71" y="233"/>
                </a:cubicBezTo>
                <a:cubicBezTo>
                  <a:pt x="71" y="235"/>
                  <a:pt x="73" y="234"/>
                  <a:pt x="72" y="236"/>
                </a:cubicBezTo>
                <a:cubicBezTo>
                  <a:pt x="71" y="236"/>
                  <a:pt x="71" y="236"/>
                  <a:pt x="71" y="236"/>
                </a:cubicBezTo>
                <a:cubicBezTo>
                  <a:pt x="71" y="247"/>
                  <a:pt x="71" y="261"/>
                  <a:pt x="73" y="271"/>
                </a:cubicBezTo>
                <a:cubicBezTo>
                  <a:pt x="72" y="273"/>
                  <a:pt x="72" y="276"/>
                  <a:pt x="71" y="282"/>
                </a:cubicBezTo>
                <a:cubicBezTo>
                  <a:pt x="71" y="279"/>
                  <a:pt x="72" y="282"/>
                  <a:pt x="72" y="283"/>
                </a:cubicBezTo>
                <a:cubicBezTo>
                  <a:pt x="71" y="286"/>
                  <a:pt x="71" y="286"/>
                  <a:pt x="71" y="286"/>
                </a:cubicBezTo>
                <a:cubicBezTo>
                  <a:pt x="70" y="289"/>
                  <a:pt x="71" y="293"/>
                  <a:pt x="72" y="296"/>
                </a:cubicBezTo>
                <a:cubicBezTo>
                  <a:pt x="72" y="297"/>
                  <a:pt x="71" y="297"/>
                  <a:pt x="71" y="297"/>
                </a:cubicBezTo>
                <a:cubicBezTo>
                  <a:pt x="70" y="300"/>
                  <a:pt x="72" y="300"/>
                  <a:pt x="72" y="301"/>
                </a:cubicBezTo>
                <a:cubicBezTo>
                  <a:pt x="71" y="303"/>
                  <a:pt x="71" y="303"/>
                  <a:pt x="71" y="303"/>
                </a:cubicBezTo>
                <a:cubicBezTo>
                  <a:pt x="72" y="303"/>
                  <a:pt x="72" y="303"/>
                  <a:pt x="72" y="303"/>
                </a:cubicBezTo>
                <a:cubicBezTo>
                  <a:pt x="72" y="306"/>
                  <a:pt x="72" y="310"/>
                  <a:pt x="71" y="310"/>
                </a:cubicBezTo>
                <a:cubicBezTo>
                  <a:pt x="71" y="311"/>
                  <a:pt x="71" y="312"/>
                  <a:pt x="72" y="311"/>
                </a:cubicBezTo>
                <a:cubicBezTo>
                  <a:pt x="71" y="313"/>
                  <a:pt x="71" y="321"/>
                  <a:pt x="71" y="327"/>
                </a:cubicBezTo>
                <a:cubicBezTo>
                  <a:pt x="72" y="324"/>
                  <a:pt x="72" y="324"/>
                  <a:pt x="73" y="324"/>
                </a:cubicBezTo>
                <a:cubicBezTo>
                  <a:pt x="75" y="325"/>
                  <a:pt x="73" y="325"/>
                  <a:pt x="74" y="327"/>
                </a:cubicBezTo>
                <a:cubicBezTo>
                  <a:pt x="73" y="327"/>
                  <a:pt x="73" y="330"/>
                  <a:pt x="72" y="327"/>
                </a:cubicBezTo>
                <a:cubicBezTo>
                  <a:pt x="70" y="334"/>
                  <a:pt x="72" y="344"/>
                  <a:pt x="72" y="353"/>
                </a:cubicBezTo>
                <a:cubicBezTo>
                  <a:pt x="72" y="355"/>
                  <a:pt x="72" y="354"/>
                  <a:pt x="73" y="355"/>
                </a:cubicBezTo>
                <a:cubicBezTo>
                  <a:pt x="71" y="360"/>
                  <a:pt x="73" y="367"/>
                  <a:pt x="73" y="373"/>
                </a:cubicBezTo>
                <a:cubicBezTo>
                  <a:pt x="74" y="372"/>
                  <a:pt x="76" y="374"/>
                  <a:pt x="76" y="377"/>
                </a:cubicBezTo>
                <a:cubicBezTo>
                  <a:pt x="77" y="380"/>
                  <a:pt x="74" y="378"/>
                  <a:pt x="73" y="382"/>
                </a:cubicBezTo>
                <a:cubicBezTo>
                  <a:pt x="74" y="383"/>
                  <a:pt x="75" y="386"/>
                  <a:pt x="75" y="388"/>
                </a:cubicBezTo>
                <a:cubicBezTo>
                  <a:pt x="74" y="388"/>
                  <a:pt x="74" y="388"/>
                  <a:pt x="74" y="388"/>
                </a:cubicBezTo>
                <a:cubicBezTo>
                  <a:pt x="75" y="390"/>
                  <a:pt x="76" y="393"/>
                  <a:pt x="76" y="395"/>
                </a:cubicBezTo>
                <a:cubicBezTo>
                  <a:pt x="76" y="395"/>
                  <a:pt x="76" y="395"/>
                  <a:pt x="76" y="395"/>
                </a:cubicBezTo>
                <a:cubicBezTo>
                  <a:pt x="76" y="397"/>
                  <a:pt x="75" y="399"/>
                  <a:pt x="75" y="401"/>
                </a:cubicBezTo>
                <a:cubicBezTo>
                  <a:pt x="77" y="402"/>
                  <a:pt x="77" y="407"/>
                  <a:pt x="78" y="408"/>
                </a:cubicBezTo>
                <a:cubicBezTo>
                  <a:pt x="78" y="408"/>
                  <a:pt x="78" y="408"/>
                  <a:pt x="77" y="408"/>
                </a:cubicBezTo>
                <a:cubicBezTo>
                  <a:pt x="79" y="408"/>
                  <a:pt x="79" y="408"/>
                  <a:pt x="79" y="408"/>
                </a:cubicBezTo>
                <a:cubicBezTo>
                  <a:pt x="79" y="413"/>
                  <a:pt x="79" y="413"/>
                  <a:pt x="79" y="413"/>
                </a:cubicBezTo>
                <a:cubicBezTo>
                  <a:pt x="78" y="412"/>
                  <a:pt x="77" y="412"/>
                  <a:pt x="77" y="411"/>
                </a:cubicBezTo>
                <a:cubicBezTo>
                  <a:pt x="77" y="415"/>
                  <a:pt x="78" y="412"/>
                  <a:pt x="79" y="414"/>
                </a:cubicBezTo>
                <a:cubicBezTo>
                  <a:pt x="81" y="417"/>
                  <a:pt x="79" y="417"/>
                  <a:pt x="79" y="418"/>
                </a:cubicBezTo>
                <a:cubicBezTo>
                  <a:pt x="79" y="417"/>
                  <a:pt x="79" y="416"/>
                  <a:pt x="79" y="416"/>
                </a:cubicBezTo>
                <a:cubicBezTo>
                  <a:pt x="78" y="414"/>
                  <a:pt x="79" y="417"/>
                  <a:pt x="78" y="418"/>
                </a:cubicBezTo>
                <a:cubicBezTo>
                  <a:pt x="78" y="418"/>
                  <a:pt x="80" y="418"/>
                  <a:pt x="80" y="421"/>
                </a:cubicBezTo>
                <a:cubicBezTo>
                  <a:pt x="80" y="422"/>
                  <a:pt x="82" y="427"/>
                  <a:pt x="80" y="427"/>
                </a:cubicBezTo>
                <a:cubicBezTo>
                  <a:pt x="81" y="428"/>
                  <a:pt x="82" y="430"/>
                  <a:pt x="82" y="431"/>
                </a:cubicBezTo>
                <a:cubicBezTo>
                  <a:pt x="82" y="429"/>
                  <a:pt x="82" y="427"/>
                  <a:pt x="82" y="426"/>
                </a:cubicBezTo>
                <a:cubicBezTo>
                  <a:pt x="83" y="427"/>
                  <a:pt x="84" y="430"/>
                  <a:pt x="84" y="431"/>
                </a:cubicBezTo>
                <a:cubicBezTo>
                  <a:pt x="83" y="430"/>
                  <a:pt x="83" y="430"/>
                  <a:pt x="83" y="430"/>
                </a:cubicBezTo>
                <a:cubicBezTo>
                  <a:pt x="83" y="431"/>
                  <a:pt x="84" y="435"/>
                  <a:pt x="85" y="432"/>
                </a:cubicBezTo>
                <a:cubicBezTo>
                  <a:pt x="84" y="436"/>
                  <a:pt x="84" y="436"/>
                  <a:pt x="84" y="436"/>
                </a:cubicBezTo>
                <a:cubicBezTo>
                  <a:pt x="86" y="437"/>
                  <a:pt x="86" y="439"/>
                  <a:pt x="88" y="442"/>
                </a:cubicBezTo>
                <a:cubicBezTo>
                  <a:pt x="87" y="442"/>
                  <a:pt x="85" y="441"/>
                  <a:pt x="87" y="446"/>
                </a:cubicBezTo>
                <a:cubicBezTo>
                  <a:pt x="88" y="447"/>
                  <a:pt x="88" y="448"/>
                  <a:pt x="90" y="449"/>
                </a:cubicBezTo>
                <a:cubicBezTo>
                  <a:pt x="91" y="451"/>
                  <a:pt x="91" y="451"/>
                  <a:pt x="90" y="451"/>
                </a:cubicBezTo>
                <a:cubicBezTo>
                  <a:pt x="95" y="458"/>
                  <a:pt x="98" y="455"/>
                  <a:pt x="101" y="460"/>
                </a:cubicBezTo>
                <a:cubicBezTo>
                  <a:pt x="98" y="459"/>
                  <a:pt x="100" y="461"/>
                  <a:pt x="101" y="463"/>
                </a:cubicBezTo>
                <a:cubicBezTo>
                  <a:pt x="102" y="463"/>
                  <a:pt x="102" y="462"/>
                  <a:pt x="103" y="463"/>
                </a:cubicBezTo>
                <a:cubicBezTo>
                  <a:pt x="103" y="462"/>
                  <a:pt x="101" y="463"/>
                  <a:pt x="100" y="461"/>
                </a:cubicBezTo>
                <a:cubicBezTo>
                  <a:pt x="101" y="460"/>
                  <a:pt x="102" y="462"/>
                  <a:pt x="103" y="462"/>
                </a:cubicBezTo>
                <a:cubicBezTo>
                  <a:pt x="105" y="468"/>
                  <a:pt x="116" y="474"/>
                  <a:pt x="122" y="479"/>
                </a:cubicBezTo>
                <a:cubicBezTo>
                  <a:pt x="122" y="478"/>
                  <a:pt x="125" y="481"/>
                  <a:pt x="127" y="481"/>
                </a:cubicBezTo>
                <a:cubicBezTo>
                  <a:pt x="125" y="483"/>
                  <a:pt x="131" y="484"/>
                  <a:pt x="132" y="485"/>
                </a:cubicBezTo>
                <a:cubicBezTo>
                  <a:pt x="132" y="483"/>
                  <a:pt x="132" y="483"/>
                  <a:pt x="132" y="483"/>
                </a:cubicBezTo>
                <a:cubicBezTo>
                  <a:pt x="136" y="486"/>
                  <a:pt x="140" y="485"/>
                  <a:pt x="142" y="488"/>
                </a:cubicBezTo>
                <a:cubicBezTo>
                  <a:pt x="143" y="488"/>
                  <a:pt x="143" y="488"/>
                  <a:pt x="143" y="488"/>
                </a:cubicBezTo>
                <a:cubicBezTo>
                  <a:pt x="142" y="488"/>
                  <a:pt x="141" y="488"/>
                  <a:pt x="140" y="488"/>
                </a:cubicBezTo>
                <a:cubicBezTo>
                  <a:pt x="140" y="488"/>
                  <a:pt x="140" y="488"/>
                  <a:pt x="140" y="488"/>
                </a:cubicBezTo>
                <a:cubicBezTo>
                  <a:pt x="140" y="488"/>
                  <a:pt x="140" y="488"/>
                  <a:pt x="140" y="488"/>
                </a:cubicBezTo>
                <a:cubicBezTo>
                  <a:pt x="139" y="488"/>
                  <a:pt x="138" y="489"/>
                  <a:pt x="138" y="489"/>
                </a:cubicBezTo>
                <a:cubicBezTo>
                  <a:pt x="136" y="491"/>
                  <a:pt x="130" y="490"/>
                  <a:pt x="131" y="492"/>
                </a:cubicBezTo>
                <a:cubicBezTo>
                  <a:pt x="131" y="492"/>
                  <a:pt x="130" y="492"/>
                  <a:pt x="130" y="492"/>
                </a:cubicBezTo>
                <a:cubicBezTo>
                  <a:pt x="128" y="493"/>
                  <a:pt x="128" y="495"/>
                  <a:pt x="126" y="496"/>
                </a:cubicBezTo>
                <a:cubicBezTo>
                  <a:pt x="126" y="494"/>
                  <a:pt x="126" y="494"/>
                  <a:pt x="126" y="494"/>
                </a:cubicBezTo>
                <a:cubicBezTo>
                  <a:pt x="126" y="492"/>
                  <a:pt x="120" y="496"/>
                  <a:pt x="119" y="496"/>
                </a:cubicBezTo>
                <a:cubicBezTo>
                  <a:pt x="121" y="496"/>
                  <a:pt x="117" y="497"/>
                  <a:pt x="117" y="498"/>
                </a:cubicBezTo>
                <a:cubicBezTo>
                  <a:pt x="115" y="499"/>
                  <a:pt x="115" y="499"/>
                  <a:pt x="115" y="499"/>
                </a:cubicBezTo>
                <a:cubicBezTo>
                  <a:pt x="112" y="502"/>
                  <a:pt x="115" y="500"/>
                  <a:pt x="111" y="503"/>
                </a:cubicBezTo>
                <a:cubicBezTo>
                  <a:pt x="109" y="505"/>
                  <a:pt x="109" y="502"/>
                  <a:pt x="110" y="502"/>
                </a:cubicBezTo>
                <a:cubicBezTo>
                  <a:pt x="108" y="502"/>
                  <a:pt x="106" y="504"/>
                  <a:pt x="105" y="506"/>
                </a:cubicBezTo>
                <a:cubicBezTo>
                  <a:pt x="105" y="506"/>
                  <a:pt x="105" y="506"/>
                  <a:pt x="105" y="506"/>
                </a:cubicBezTo>
                <a:cubicBezTo>
                  <a:pt x="105" y="506"/>
                  <a:pt x="105" y="506"/>
                  <a:pt x="104" y="506"/>
                </a:cubicBezTo>
                <a:cubicBezTo>
                  <a:pt x="104" y="507"/>
                  <a:pt x="103" y="507"/>
                  <a:pt x="103" y="508"/>
                </a:cubicBezTo>
                <a:cubicBezTo>
                  <a:pt x="103" y="507"/>
                  <a:pt x="104" y="507"/>
                  <a:pt x="104" y="507"/>
                </a:cubicBezTo>
                <a:cubicBezTo>
                  <a:pt x="103" y="507"/>
                  <a:pt x="103" y="507"/>
                  <a:pt x="102" y="508"/>
                </a:cubicBezTo>
                <a:cubicBezTo>
                  <a:pt x="102" y="508"/>
                  <a:pt x="102" y="508"/>
                  <a:pt x="101" y="509"/>
                </a:cubicBezTo>
                <a:cubicBezTo>
                  <a:pt x="101" y="509"/>
                  <a:pt x="100" y="510"/>
                  <a:pt x="100" y="510"/>
                </a:cubicBezTo>
                <a:cubicBezTo>
                  <a:pt x="100" y="509"/>
                  <a:pt x="100" y="509"/>
                  <a:pt x="100" y="509"/>
                </a:cubicBezTo>
                <a:cubicBezTo>
                  <a:pt x="98" y="510"/>
                  <a:pt x="96" y="515"/>
                  <a:pt x="96" y="515"/>
                </a:cubicBezTo>
                <a:cubicBezTo>
                  <a:pt x="91" y="521"/>
                  <a:pt x="87" y="533"/>
                  <a:pt x="86" y="536"/>
                </a:cubicBezTo>
                <a:cubicBezTo>
                  <a:pt x="87" y="534"/>
                  <a:pt x="86" y="533"/>
                  <a:pt x="86" y="535"/>
                </a:cubicBezTo>
                <a:cubicBezTo>
                  <a:pt x="85" y="537"/>
                  <a:pt x="85" y="539"/>
                  <a:pt x="84" y="539"/>
                </a:cubicBezTo>
                <a:cubicBezTo>
                  <a:pt x="84" y="542"/>
                  <a:pt x="83" y="541"/>
                  <a:pt x="82" y="544"/>
                </a:cubicBezTo>
                <a:cubicBezTo>
                  <a:pt x="81" y="544"/>
                  <a:pt x="82" y="545"/>
                  <a:pt x="83" y="544"/>
                </a:cubicBezTo>
                <a:cubicBezTo>
                  <a:pt x="79" y="549"/>
                  <a:pt x="79" y="556"/>
                  <a:pt x="76" y="563"/>
                </a:cubicBezTo>
                <a:cubicBezTo>
                  <a:pt x="76" y="562"/>
                  <a:pt x="76" y="561"/>
                  <a:pt x="76" y="561"/>
                </a:cubicBezTo>
                <a:cubicBezTo>
                  <a:pt x="75" y="566"/>
                  <a:pt x="73" y="571"/>
                  <a:pt x="74" y="576"/>
                </a:cubicBezTo>
                <a:cubicBezTo>
                  <a:pt x="73" y="575"/>
                  <a:pt x="73" y="575"/>
                  <a:pt x="73" y="574"/>
                </a:cubicBezTo>
                <a:cubicBezTo>
                  <a:pt x="72" y="577"/>
                  <a:pt x="72" y="582"/>
                  <a:pt x="72" y="583"/>
                </a:cubicBezTo>
                <a:cubicBezTo>
                  <a:pt x="73" y="581"/>
                  <a:pt x="72" y="583"/>
                  <a:pt x="72" y="582"/>
                </a:cubicBezTo>
                <a:cubicBezTo>
                  <a:pt x="74" y="579"/>
                  <a:pt x="74" y="584"/>
                  <a:pt x="73" y="586"/>
                </a:cubicBezTo>
                <a:cubicBezTo>
                  <a:pt x="72" y="586"/>
                  <a:pt x="72" y="586"/>
                  <a:pt x="72" y="586"/>
                </a:cubicBezTo>
                <a:cubicBezTo>
                  <a:pt x="72" y="590"/>
                  <a:pt x="72" y="590"/>
                  <a:pt x="72" y="594"/>
                </a:cubicBezTo>
                <a:cubicBezTo>
                  <a:pt x="71" y="596"/>
                  <a:pt x="72" y="592"/>
                  <a:pt x="71" y="592"/>
                </a:cubicBezTo>
                <a:cubicBezTo>
                  <a:pt x="69" y="593"/>
                  <a:pt x="69" y="600"/>
                  <a:pt x="68" y="601"/>
                </a:cubicBezTo>
                <a:cubicBezTo>
                  <a:pt x="69" y="602"/>
                  <a:pt x="69" y="603"/>
                  <a:pt x="69" y="603"/>
                </a:cubicBezTo>
                <a:cubicBezTo>
                  <a:pt x="69" y="606"/>
                  <a:pt x="68" y="604"/>
                  <a:pt x="68" y="606"/>
                </a:cubicBezTo>
                <a:cubicBezTo>
                  <a:pt x="70" y="614"/>
                  <a:pt x="70" y="614"/>
                  <a:pt x="70" y="614"/>
                </a:cubicBezTo>
                <a:cubicBezTo>
                  <a:pt x="70" y="614"/>
                  <a:pt x="68" y="617"/>
                  <a:pt x="68" y="614"/>
                </a:cubicBezTo>
                <a:cubicBezTo>
                  <a:pt x="68" y="620"/>
                  <a:pt x="69" y="624"/>
                  <a:pt x="70" y="627"/>
                </a:cubicBezTo>
                <a:cubicBezTo>
                  <a:pt x="70" y="629"/>
                  <a:pt x="70" y="635"/>
                  <a:pt x="70" y="637"/>
                </a:cubicBezTo>
                <a:cubicBezTo>
                  <a:pt x="69" y="637"/>
                  <a:pt x="70" y="635"/>
                  <a:pt x="69" y="634"/>
                </a:cubicBezTo>
                <a:cubicBezTo>
                  <a:pt x="68" y="637"/>
                  <a:pt x="68" y="637"/>
                  <a:pt x="68" y="637"/>
                </a:cubicBezTo>
                <a:cubicBezTo>
                  <a:pt x="68" y="633"/>
                  <a:pt x="66" y="638"/>
                  <a:pt x="66" y="636"/>
                </a:cubicBezTo>
                <a:cubicBezTo>
                  <a:pt x="66" y="639"/>
                  <a:pt x="65" y="646"/>
                  <a:pt x="65" y="651"/>
                </a:cubicBezTo>
                <a:cubicBezTo>
                  <a:pt x="67" y="648"/>
                  <a:pt x="65" y="657"/>
                  <a:pt x="67" y="657"/>
                </a:cubicBezTo>
                <a:cubicBezTo>
                  <a:pt x="68" y="662"/>
                  <a:pt x="66" y="660"/>
                  <a:pt x="65" y="662"/>
                </a:cubicBezTo>
                <a:cubicBezTo>
                  <a:pt x="66" y="667"/>
                  <a:pt x="65" y="673"/>
                  <a:pt x="66" y="678"/>
                </a:cubicBezTo>
                <a:cubicBezTo>
                  <a:pt x="66" y="678"/>
                  <a:pt x="65" y="678"/>
                  <a:pt x="65" y="678"/>
                </a:cubicBezTo>
                <a:cubicBezTo>
                  <a:pt x="66" y="682"/>
                  <a:pt x="65" y="690"/>
                  <a:pt x="67" y="695"/>
                </a:cubicBezTo>
                <a:cubicBezTo>
                  <a:pt x="67" y="695"/>
                  <a:pt x="66" y="695"/>
                  <a:pt x="66" y="694"/>
                </a:cubicBezTo>
                <a:cubicBezTo>
                  <a:pt x="65" y="699"/>
                  <a:pt x="68" y="695"/>
                  <a:pt x="67" y="701"/>
                </a:cubicBezTo>
                <a:cubicBezTo>
                  <a:pt x="66" y="699"/>
                  <a:pt x="66" y="699"/>
                  <a:pt x="66" y="699"/>
                </a:cubicBezTo>
                <a:cubicBezTo>
                  <a:pt x="67" y="703"/>
                  <a:pt x="66" y="706"/>
                  <a:pt x="67" y="710"/>
                </a:cubicBezTo>
                <a:cubicBezTo>
                  <a:pt x="67" y="711"/>
                  <a:pt x="67" y="710"/>
                  <a:pt x="66" y="709"/>
                </a:cubicBezTo>
                <a:cubicBezTo>
                  <a:pt x="67" y="713"/>
                  <a:pt x="67" y="717"/>
                  <a:pt x="68" y="720"/>
                </a:cubicBezTo>
                <a:cubicBezTo>
                  <a:pt x="67" y="721"/>
                  <a:pt x="67" y="720"/>
                  <a:pt x="67" y="719"/>
                </a:cubicBezTo>
                <a:cubicBezTo>
                  <a:pt x="66" y="723"/>
                  <a:pt x="68" y="723"/>
                  <a:pt x="68" y="726"/>
                </a:cubicBezTo>
                <a:cubicBezTo>
                  <a:pt x="68" y="727"/>
                  <a:pt x="67" y="729"/>
                  <a:pt x="67" y="729"/>
                </a:cubicBezTo>
                <a:cubicBezTo>
                  <a:pt x="68" y="730"/>
                  <a:pt x="68" y="736"/>
                  <a:pt x="68" y="738"/>
                </a:cubicBezTo>
                <a:cubicBezTo>
                  <a:pt x="68" y="738"/>
                  <a:pt x="68" y="739"/>
                  <a:pt x="67" y="742"/>
                </a:cubicBezTo>
                <a:cubicBezTo>
                  <a:pt x="68" y="760"/>
                  <a:pt x="68" y="780"/>
                  <a:pt x="71" y="799"/>
                </a:cubicBezTo>
                <a:cubicBezTo>
                  <a:pt x="69" y="802"/>
                  <a:pt x="69" y="794"/>
                  <a:pt x="68" y="796"/>
                </a:cubicBezTo>
                <a:cubicBezTo>
                  <a:pt x="70" y="796"/>
                  <a:pt x="69" y="799"/>
                  <a:pt x="70" y="805"/>
                </a:cubicBezTo>
                <a:cubicBezTo>
                  <a:pt x="69" y="805"/>
                  <a:pt x="69" y="805"/>
                  <a:pt x="69" y="805"/>
                </a:cubicBezTo>
                <a:cubicBezTo>
                  <a:pt x="70" y="808"/>
                  <a:pt x="69" y="809"/>
                  <a:pt x="69" y="812"/>
                </a:cubicBezTo>
                <a:cubicBezTo>
                  <a:pt x="70" y="812"/>
                  <a:pt x="70" y="812"/>
                  <a:pt x="70" y="812"/>
                </a:cubicBezTo>
                <a:cubicBezTo>
                  <a:pt x="71" y="814"/>
                  <a:pt x="68" y="818"/>
                  <a:pt x="70" y="819"/>
                </a:cubicBezTo>
                <a:cubicBezTo>
                  <a:pt x="69" y="822"/>
                  <a:pt x="69" y="822"/>
                  <a:pt x="69" y="822"/>
                </a:cubicBezTo>
                <a:cubicBezTo>
                  <a:pt x="71" y="824"/>
                  <a:pt x="69" y="826"/>
                  <a:pt x="70" y="829"/>
                </a:cubicBezTo>
                <a:cubicBezTo>
                  <a:pt x="70" y="829"/>
                  <a:pt x="70" y="829"/>
                  <a:pt x="70" y="829"/>
                </a:cubicBezTo>
                <a:cubicBezTo>
                  <a:pt x="69" y="833"/>
                  <a:pt x="72" y="838"/>
                  <a:pt x="71" y="840"/>
                </a:cubicBezTo>
                <a:cubicBezTo>
                  <a:pt x="71" y="844"/>
                  <a:pt x="72" y="848"/>
                  <a:pt x="73" y="849"/>
                </a:cubicBezTo>
                <a:cubicBezTo>
                  <a:pt x="73" y="850"/>
                  <a:pt x="72" y="849"/>
                  <a:pt x="71" y="849"/>
                </a:cubicBezTo>
                <a:cubicBezTo>
                  <a:pt x="73" y="863"/>
                  <a:pt x="73" y="880"/>
                  <a:pt x="75" y="893"/>
                </a:cubicBezTo>
                <a:cubicBezTo>
                  <a:pt x="75" y="893"/>
                  <a:pt x="75" y="892"/>
                  <a:pt x="74" y="892"/>
                </a:cubicBezTo>
                <a:cubicBezTo>
                  <a:pt x="76" y="900"/>
                  <a:pt x="73" y="909"/>
                  <a:pt x="76" y="915"/>
                </a:cubicBezTo>
                <a:cubicBezTo>
                  <a:pt x="78" y="917"/>
                  <a:pt x="78" y="917"/>
                  <a:pt x="78" y="917"/>
                </a:cubicBezTo>
                <a:cubicBezTo>
                  <a:pt x="77" y="919"/>
                  <a:pt x="76" y="918"/>
                  <a:pt x="76" y="920"/>
                </a:cubicBezTo>
                <a:cubicBezTo>
                  <a:pt x="77" y="922"/>
                  <a:pt x="76" y="927"/>
                  <a:pt x="77" y="928"/>
                </a:cubicBezTo>
                <a:cubicBezTo>
                  <a:pt x="77" y="929"/>
                  <a:pt x="77" y="928"/>
                  <a:pt x="76" y="928"/>
                </a:cubicBezTo>
                <a:cubicBezTo>
                  <a:pt x="76" y="932"/>
                  <a:pt x="78" y="936"/>
                  <a:pt x="78" y="939"/>
                </a:cubicBezTo>
                <a:cubicBezTo>
                  <a:pt x="77" y="938"/>
                  <a:pt x="77" y="938"/>
                  <a:pt x="77" y="938"/>
                </a:cubicBezTo>
                <a:cubicBezTo>
                  <a:pt x="76" y="957"/>
                  <a:pt x="72" y="980"/>
                  <a:pt x="65" y="995"/>
                </a:cubicBezTo>
                <a:cubicBezTo>
                  <a:pt x="63" y="998"/>
                  <a:pt x="63" y="995"/>
                  <a:pt x="62" y="997"/>
                </a:cubicBezTo>
                <a:cubicBezTo>
                  <a:pt x="55" y="1012"/>
                  <a:pt x="38" y="1021"/>
                  <a:pt x="26" y="1029"/>
                </a:cubicBezTo>
                <a:cubicBezTo>
                  <a:pt x="16" y="1034"/>
                  <a:pt x="13" y="1039"/>
                  <a:pt x="13" y="1039"/>
                </a:cubicBezTo>
                <a:cubicBezTo>
                  <a:pt x="41" y="1030"/>
                  <a:pt x="64" y="1015"/>
                  <a:pt x="77" y="988"/>
                </a:cubicBezTo>
                <a:cubicBezTo>
                  <a:pt x="81" y="978"/>
                  <a:pt x="83" y="965"/>
                  <a:pt x="84" y="957"/>
                </a:cubicBezTo>
                <a:cubicBezTo>
                  <a:pt x="84" y="920"/>
                  <a:pt x="85" y="886"/>
                  <a:pt x="83" y="850"/>
                </a:cubicBezTo>
                <a:cubicBezTo>
                  <a:pt x="82" y="852"/>
                  <a:pt x="82" y="850"/>
                  <a:pt x="81" y="848"/>
                </a:cubicBezTo>
                <a:cubicBezTo>
                  <a:pt x="82" y="848"/>
                  <a:pt x="82" y="848"/>
                  <a:pt x="82" y="848"/>
                </a:cubicBezTo>
                <a:cubicBezTo>
                  <a:pt x="81" y="845"/>
                  <a:pt x="81" y="845"/>
                  <a:pt x="81" y="845"/>
                </a:cubicBezTo>
                <a:cubicBezTo>
                  <a:pt x="80" y="842"/>
                  <a:pt x="82" y="843"/>
                  <a:pt x="82" y="846"/>
                </a:cubicBezTo>
                <a:cubicBezTo>
                  <a:pt x="81" y="832"/>
                  <a:pt x="80" y="819"/>
                  <a:pt x="80" y="805"/>
                </a:cubicBezTo>
                <a:cubicBezTo>
                  <a:pt x="79" y="804"/>
                  <a:pt x="80" y="798"/>
                  <a:pt x="78" y="797"/>
                </a:cubicBezTo>
                <a:cubicBezTo>
                  <a:pt x="78" y="797"/>
                  <a:pt x="79" y="797"/>
                  <a:pt x="79" y="798"/>
                </a:cubicBezTo>
                <a:cubicBezTo>
                  <a:pt x="78" y="788"/>
                  <a:pt x="78" y="788"/>
                  <a:pt x="79" y="779"/>
                </a:cubicBezTo>
                <a:cubicBezTo>
                  <a:pt x="79" y="741"/>
                  <a:pt x="76" y="706"/>
                  <a:pt x="77" y="669"/>
                </a:cubicBezTo>
                <a:cubicBezTo>
                  <a:pt x="77" y="633"/>
                  <a:pt x="78" y="597"/>
                  <a:pt x="89" y="561"/>
                </a:cubicBezTo>
                <a:cubicBezTo>
                  <a:pt x="88" y="555"/>
                  <a:pt x="93" y="548"/>
                  <a:pt x="93" y="541"/>
                </a:cubicBezTo>
                <a:cubicBezTo>
                  <a:pt x="94" y="542"/>
                  <a:pt x="94" y="542"/>
                  <a:pt x="94" y="542"/>
                </a:cubicBezTo>
                <a:cubicBezTo>
                  <a:pt x="95" y="536"/>
                  <a:pt x="97" y="536"/>
                  <a:pt x="101" y="530"/>
                </a:cubicBezTo>
                <a:cubicBezTo>
                  <a:pt x="100" y="529"/>
                  <a:pt x="102" y="527"/>
                  <a:pt x="100" y="527"/>
                </a:cubicBezTo>
                <a:cubicBezTo>
                  <a:pt x="100" y="524"/>
                  <a:pt x="104" y="524"/>
                  <a:pt x="105" y="521"/>
                </a:cubicBezTo>
                <a:cubicBezTo>
                  <a:pt x="106" y="522"/>
                  <a:pt x="105" y="521"/>
                  <a:pt x="105" y="521"/>
                </a:cubicBezTo>
                <a:cubicBezTo>
                  <a:pt x="110" y="513"/>
                  <a:pt x="105" y="522"/>
                  <a:pt x="113" y="516"/>
                </a:cubicBezTo>
                <a:cubicBezTo>
                  <a:pt x="124" y="506"/>
                  <a:pt x="140" y="499"/>
                  <a:pt x="155" y="498"/>
                </a:cubicBezTo>
                <a:cubicBezTo>
                  <a:pt x="154" y="499"/>
                  <a:pt x="154" y="498"/>
                  <a:pt x="155" y="497"/>
                </a:cubicBezTo>
                <a:cubicBezTo>
                  <a:pt x="157" y="499"/>
                  <a:pt x="161" y="496"/>
                  <a:pt x="163" y="497"/>
                </a:cubicBezTo>
                <a:cubicBezTo>
                  <a:pt x="163" y="497"/>
                  <a:pt x="162" y="498"/>
                  <a:pt x="161"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6"/>
                  <a:pt x="164" y="497"/>
                  <a:pt x="164" y="498"/>
                </a:cubicBezTo>
                <a:cubicBezTo>
                  <a:pt x="164" y="496"/>
                  <a:pt x="165" y="491"/>
                  <a:pt x="165" y="483"/>
                </a:cubicBezTo>
                <a:close/>
                <a:moveTo>
                  <a:pt x="99" y="513"/>
                </a:moveTo>
                <a:cubicBezTo>
                  <a:pt x="99" y="512"/>
                  <a:pt x="99" y="512"/>
                  <a:pt x="100" y="512"/>
                </a:cubicBezTo>
                <a:cubicBezTo>
                  <a:pt x="99" y="512"/>
                  <a:pt x="99" y="513"/>
                  <a:pt x="99" y="513"/>
                </a:cubicBezTo>
                <a:close/>
                <a:moveTo>
                  <a:pt x="164" y="486"/>
                </a:moveTo>
                <a:cubicBezTo>
                  <a:pt x="164" y="486"/>
                  <a:pt x="164" y="486"/>
                  <a:pt x="164" y="486"/>
                </a:cubicBezTo>
                <a:cubicBezTo>
                  <a:pt x="164" y="484"/>
                  <a:pt x="164" y="485"/>
                  <a:pt x="164" y="48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2" name="Grupa 46"/>
          <p:cNvGrpSpPr/>
          <p:nvPr/>
        </p:nvGrpSpPr>
        <p:grpSpPr>
          <a:xfrm>
            <a:off x="563547" y="1687529"/>
            <a:ext cx="2058684" cy="1482496"/>
            <a:chOff x="6639739" y="1628800"/>
            <a:chExt cx="665106" cy="536557"/>
          </a:xfrm>
          <a:solidFill>
            <a:srgbClr val="6D6E71"/>
          </a:solidFill>
        </p:grpSpPr>
        <p:sp>
          <p:nvSpPr>
            <p:cNvPr id="133" name="Freeform 22"/>
            <p:cNvSpPr>
              <a:spLocks noEditPoints="1"/>
            </p:cNvSpPr>
            <p:nvPr/>
          </p:nvSpPr>
          <p:spPr bwMode="auto">
            <a:xfrm>
              <a:off x="6660232" y="1628800"/>
              <a:ext cx="603627" cy="521653"/>
            </a:xfrm>
            <a:custGeom>
              <a:avLst/>
              <a:gdLst/>
              <a:ahLst/>
              <a:cxnLst>
                <a:cxn ang="0">
                  <a:pos x="185" y="179"/>
                </a:cxn>
                <a:cxn ang="0">
                  <a:pos x="171" y="155"/>
                </a:cxn>
                <a:cxn ang="0">
                  <a:pos x="144" y="168"/>
                </a:cxn>
                <a:cxn ang="0">
                  <a:pos x="154" y="134"/>
                </a:cxn>
                <a:cxn ang="0">
                  <a:pos x="91" y="159"/>
                </a:cxn>
                <a:cxn ang="0">
                  <a:pos x="132" y="110"/>
                </a:cxn>
                <a:cxn ang="0">
                  <a:pos x="59" y="150"/>
                </a:cxn>
                <a:cxn ang="0">
                  <a:pos x="61" y="129"/>
                </a:cxn>
                <a:cxn ang="0">
                  <a:pos x="85" y="110"/>
                </a:cxn>
                <a:cxn ang="0">
                  <a:pos x="30" y="127"/>
                </a:cxn>
                <a:cxn ang="0">
                  <a:pos x="62" y="89"/>
                </a:cxn>
                <a:cxn ang="0">
                  <a:pos x="18" y="101"/>
                </a:cxn>
                <a:cxn ang="0">
                  <a:pos x="51" y="63"/>
                </a:cxn>
                <a:cxn ang="0">
                  <a:pos x="4" y="78"/>
                </a:cxn>
                <a:cxn ang="0">
                  <a:pos x="27" y="43"/>
                </a:cxn>
                <a:cxn ang="0">
                  <a:pos x="19" y="38"/>
                </a:cxn>
                <a:cxn ang="0">
                  <a:pos x="25" y="25"/>
                </a:cxn>
                <a:cxn ang="0">
                  <a:pos x="71" y="2"/>
                </a:cxn>
                <a:cxn ang="0">
                  <a:pos x="69" y="25"/>
                </a:cxn>
                <a:cxn ang="0">
                  <a:pos x="62" y="35"/>
                </a:cxn>
                <a:cxn ang="0">
                  <a:pos x="134" y="6"/>
                </a:cxn>
                <a:cxn ang="0">
                  <a:pos x="97" y="48"/>
                </a:cxn>
                <a:cxn ang="0">
                  <a:pos x="148" y="21"/>
                </a:cxn>
                <a:cxn ang="0">
                  <a:pos x="103" y="78"/>
                </a:cxn>
                <a:cxn ang="0">
                  <a:pos x="181" y="35"/>
                </a:cxn>
                <a:cxn ang="0">
                  <a:pos x="180" y="55"/>
                </a:cxn>
                <a:cxn ang="0">
                  <a:pos x="154" y="76"/>
                </a:cxn>
                <a:cxn ang="0">
                  <a:pos x="195" y="68"/>
                </a:cxn>
                <a:cxn ang="0">
                  <a:pos x="160" y="110"/>
                </a:cxn>
                <a:cxn ang="0">
                  <a:pos x="201" y="98"/>
                </a:cxn>
                <a:cxn ang="0">
                  <a:pos x="179" y="133"/>
                </a:cxn>
                <a:cxn ang="0">
                  <a:pos x="179" y="134"/>
                </a:cxn>
                <a:cxn ang="0">
                  <a:pos x="188" y="148"/>
                </a:cxn>
                <a:cxn ang="0">
                  <a:pos x="200" y="156"/>
                </a:cxn>
                <a:cxn ang="0">
                  <a:pos x="202" y="172"/>
                </a:cxn>
                <a:cxn ang="0">
                  <a:pos x="197" y="175"/>
                </a:cxn>
                <a:cxn ang="0">
                  <a:pos x="190" y="169"/>
                </a:cxn>
                <a:cxn ang="0">
                  <a:pos x="190" y="169"/>
                </a:cxn>
                <a:cxn ang="0">
                  <a:pos x="33" y="27"/>
                </a:cxn>
                <a:cxn ang="0">
                  <a:pos x="33" y="27"/>
                </a:cxn>
              </a:cxnLst>
              <a:rect l="0" t="0" r="r" b="b"/>
              <a:pathLst>
                <a:path w="208" h="180">
                  <a:moveTo>
                    <a:pt x="193" y="178"/>
                  </a:moveTo>
                  <a:cubicBezTo>
                    <a:pt x="190" y="179"/>
                    <a:pt x="188" y="180"/>
                    <a:pt x="185" y="179"/>
                  </a:cubicBezTo>
                  <a:cubicBezTo>
                    <a:pt x="182" y="179"/>
                    <a:pt x="180" y="177"/>
                    <a:pt x="179" y="175"/>
                  </a:cubicBezTo>
                  <a:cubicBezTo>
                    <a:pt x="178" y="174"/>
                    <a:pt x="178" y="174"/>
                    <a:pt x="171" y="155"/>
                  </a:cubicBezTo>
                  <a:cubicBezTo>
                    <a:pt x="167" y="157"/>
                    <a:pt x="161" y="161"/>
                    <a:pt x="158" y="163"/>
                  </a:cubicBezTo>
                  <a:cubicBezTo>
                    <a:pt x="149" y="168"/>
                    <a:pt x="148" y="169"/>
                    <a:pt x="144" y="168"/>
                  </a:cubicBezTo>
                  <a:cubicBezTo>
                    <a:pt x="142" y="167"/>
                    <a:pt x="140" y="166"/>
                    <a:pt x="138" y="164"/>
                  </a:cubicBezTo>
                  <a:cubicBezTo>
                    <a:pt x="135" y="158"/>
                    <a:pt x="136" y="155"/>
                    <a:pt x="154" y="134"/>
                  </a:cubicBezTo>
                  <a:cubicBezTo>
                    <a:pt x="107" y="163"/>
                    <a:pt x="102" y="165"/>
                    <a:pt x="96" y="163"/>
                  </a:cubicBezTo>
                  <a:cubicBezTo>
                    <a:pt x="94" y="163"/>
                    <a:pt x="92" y="161"/>
                    <a:pt x="91" y="159"/>
                  </a:cubicBezTo>
                  <a:cubicBezTo>
                    <a:pt x="86" y="151"/>
                    <a:pt x="93" y="145"/>
                    <a:pt x="107" y="133"/>
                  </a:cubicBezTo>
                  <a:cubicBezTo>
                    <a:pt x="114" y="126"/>
                    <a:pt x="123" y="118"/>
                    <a:pt x="132" y="110"/>
                  </a:cubicBezTo>
                  <a:cubicBezTo>
                    <a:pt x="119" y="118"/>
                    <a:pt x="106" y="126"/>
                    <a:pt x="96" y="131"/>
                  </a:cubicBezTo>
                  <a:cubicBezTo>
                    <a:pt x="64" y="151"/>
                    <a:pt x="64" y="151"/>
                    <a:pt x="59" y="150"/>
                  </a:cubicBezTo>
                  <a:cubicBezTo>
                    <a:pt x="57" y="149"/>
                    <a:pt x="55" y="148"/>
                    <a:pt x="54" y="146"/>
                  </a:cubicBezTo>
                  <a:cubicBezTo>
                    <a:pt x="50" y="139"/>
                    <a:pt x="55" y="135"/>
                    <a:pt x="61" y="129"/>
                  </a:cubicBezTo>
                  <a:cubicBezTo>
                    <a:pt x="65" y="126"/>
                    <a:pt x="71" y="121"/>
                    <a:pt x="77" y="116"/>
                  </a:cubicBezTo>
                  <a:cubicBezTo>
                    <a:pt x="80" y="114"/>
                    <a:pt x="82" y="112"/>
                    <a:pt x="85" y="110"/>
                  </a:cubicBezTo>
                  <a:cubicBezTo>
                    <a:pt x="48" y="131"/>
                    <a:pt x="41" y="133"/>
                    <a:pt x="36" y="131"/>
                  </a:cubicBezTo>
                  <a:cubicBezTo>
                    <a:pt x="33" y="130"/>
                    <a:pt x="31" y="129"/>
                    <a:pt x="30" y="127"/>
                  </a:cubicBezTo>
                  <a:cubicBezTo>
                    <a:pt x="26" y="119"/>
                    <a:pt x="29" y="117"/>
                    <a:pt x="50" y="99"/>
                  </a:cubicBezTo>
                  <a:cubicBezTo>
                    <a:pt x="53" y="96"/>
                    <a:pt x="57" y="93"/>
                    <a:pt x="62" y="89"/>
                  </a:cubicBezTo>
                  <a:cubicBezTo>
                    <a:pt x="30" y="107"/>
                    <a:pt x="27" y="107"/>
                    <a:pt x="23" y="105"/>
                  </a:cubicBezTo>
                  <a:cubicBezTo>
                    <a:pt x="21" y="105"/>
                    <a:pt x="19" y="103"/>
                    <a:pt x="18" y="101"/>
                  </a:cubicBezTo>
                  <a:cubicBezTo>
                    <a:pt x="14" y="94"/>
                    <a:pt x="18" y="90"/>
                    <a:pt x="34" y="77"/>
                  </a:cubicBezTo>
                  <a:cubicBezTo>
                    <a:pt x="39" y="72"/>
                    <a:pt x="44" y="68"/>
                    <a:pt x="51" y="63"/>
                  </a:cubicBezTo>
                  <a:cubicBezTo>
                    <a:pt x="15" y="83"/>
                    <a:pt x="14" y="83"/>
                    <a:pt x="10" y="82"/>
                  </a:cubicBezTo>
                  <a:cubicBezTo>
                    <a:pt x="7" y="81"/>
                    <a:pt x="5" y="80"/>
                    <a:pt x="4" y="78"/>
                  </a:cubicBezTo>
                  <a:cubicBezTo>
                    <a:pt x="0" y="71"/>
                    <a:pt x="4" y="67"/>
                    <a:pt x="16" y="54"/>
                  </a:cubicBezTo>
                  <a:cubicBezTo>
                    <a:pt x="19" y="51"/>
                    <a:pt x="23" y="47"/>
                    <a:pt x="27" y="43"/>
                  </a:cubicBezTo>
                  <a:cubicBezTo>
                    <a:pt x="26" y="43"/>
                    <a:pt x="26" y="43"/>
                    <a:pt x="25" y="43"/>
                  </a:cubicBezTo>
                  <a:cubicBezTo>
                    <a:pt x="23" y="42"/>
                    <a:pt x="21" y="41"/>
                    <a:pt x="19" y="38"/>
                  </a:cubicBezTo>
                  <a:cubicBezTo>
                    <a:pt x="17" y="34"/>
                    <a:pt x="19" y="29"/>
                    <a:pt x="23" y="26"/>
                  </a:cubicBezTo>
                  <a:cubicBezTo>
                    <a:pt x="24" y="26"/>
                    <a:pt x="25" y="25"/>
                    <a:pt x="25" y="25"/>
                  </a:cubicBezTo>
                  <a:cubicBezTo>
                    <a:pt x="29" y="24"/>
                    <a:pt x="39" y="17"/>
                    <a:pt x="47" y="13"/>
                  </a:cubicBezTo>
                  <a:cubicBezTo>
                    <a:pt x="67" y="1"/>
                    <a:pt x="67" y="1"/>
                    <a:pt x="71" y="2"/>
                  </a:cubicBezTo>
                  <a:cubicBezTo>
                    <a:pt x="74" y="3"/>
                    <a:pt x="76" y="4"/>
                    <a:pt x="77" y="7"/>
                  </a:cubicBezTo>
                  <a:cubicBezTo>
                    <a:pt x="80" y="13"/>
                    <a:pt x="77" y="16"/>
                    <a:pt x="69" y="25"/>
                  </a:cubicBezTo>
                  <a:cubicBezTo>
                    <a:pt x="65" y="28"/>
                    <a:pt x="61" y="33"/>
                    <a:pt x="55" y="39"/>
                  </a:cubicBezTo>
                  <a:cubicBezTo>
                    <a:pt x="58" y="38"/>
                    <a:pt x="60" y="36"/>
                    <a:pt x="62" y="35"/>
                  </a:cubicBezTo>
                  <a:cubicBezTo>
                    <a:pt x="122" y="0"/>
                    <a:pt x="123" y="0"/>
                    <a:pt x="128" y="1"/>
                  </a:cubicBezTo>
                  <a:cubicBezTo>
                    <a:pt x="130" y="2"/>
                    <a:pt x="132" y="4"/>
                    <a:pt x="134" y="6"/>
                  </a:cubicBezTo>
                  <a:cubicBezTo>
                    <a:pt x="138" y="13"/>
                    <a:pt x="133" y="18"/>
                    <a:pt x="115" y="32"/>
                  </a:cubicBezTo>
                  <a:cubicBezTo>
                    <a:pt x="110" y="37"/>
                    <a:pt x="103" y="42"/>
                    <a:pt x="97" y="48"/>
                  </a:cubicBezTo>
                  <a:cubicBezTo>
                    <a:pt x="102" y="45"/>
                    <a:pt x="106" y="42"/>
                    <a:pt x="110" y="40"/>
                  </a:cubicBezTo>
                  <a:cubicBezTo>
                    <a:pt x="144" y="20"/>
                    <a:pt x="144" y="20"/>
                    <a:pt x="148" y="21"/>
                  </a:cubicBezTo>
                  <a:cubicBezTo>
                    <a:pt x="150" y="22"/>
                    <a:pt x="152" y="24"/>
                    <a:pt x="153" y="26"/>
                  </a:cubicBezTo>
                  <a:cubicBezTo>
                    <a:pt x="158" y="33"/>
                    <a:pt x="158" y="33"/>
                    <a:pt x="103" y="78"/>
                  </a:cubicBezTo>
                  <a:cubicBezTo>
                    <a:pt x="116" y="70"/>
                    <a:pt x="129" y="63"/>
                    <a:pt x="138" y="57"/>
                  </a:cubicBezTo>
                  <a:cubicBezTo>
                    <a:pt x="176" y="34"/>
                    <a:pt x="176" y="34"/>
                    <a:pt x="181" y="35"/>
                  </a:cubicBezTo>
                  <a:cubicBezTo>
                    <a:pt x="183" y="36"/>
                    <a:pt x="185" y="38"/>
                    <a:pt x="187" y="40"/>
                  </a:cubicBezTo>
                  <a:cubicBezTo>
                    <a:pt x="190" y="46"/>
                    <a:pt x="185" y="51"/>
                    <a:pt x="180" y="55"/>
                  </a:cubicBezTo>
                  <a:cubicBezTo>
                    <a:pt x="178" y="57"/>
                    <a:pt x="174" y="60"/>
                    <a:pt x="169" y="64"/>
                  </a:cubicBezTo>
                  <a:cubicBezTo>
                    <a:pt x="165" y="68"/>
                    <a:pt x="160" y="72"/>
                    <a:pt x="154" y="76"/>
                  </a:cubicBezTo>
                  <a:cubicBezTo>
                    <a:pt x="178" y="63"/>
                    <a:pt x="184" y="62"/>
                    <a:pt x="189" y="63"/>
                  </a:cubicBezTo>
                  <a:cubicBezTo>
                    <a:pt x="191" y="64"/>
                    <a:pt x="193" y="65"/>
                    <a:pt x="195" y="68"/>
                  </a:cubicBezTo>
                  <a:cubicBezTo>
                    <a:pt x="199" y="75"/>
                    <a:pt x="193" y="80"/>
                    <a:pt x="181" y="91"/>
                  </a:cubicBezTo>
                  <a:cubicBezTo>
                    <a:pt x="175" y="97"/>
                    <a:pt x="167" y="103"/>
                    <a:pt x="160" y="110"/>
                  </a:cubicBezTo>
                  <a:cubicBezTo>
                    <a:pt x="189" y="92"/>
                    <a:pt x="190" y="92"/>
                    <a:pt x="195" y="93"/>
                  </a:cubicBezTo>
                  <a:cubicBezTo>
                    <a:pt x="197" y="94"/>
                    <a:pt x="199" y="95"/>
                    <a:pt x="201" y="98"/>
                  </a:cubicBezTo>
                  <a:cubicBezTo>
                    <a:pt x="204" y="104"/>
                    <a:pt x="200" y="108"/>
                    <a:pt x="194" y="116"/>
                  </a:cubicBezTo>
                  <a:cubicBezTo>
                    <a:pt x="190" y="121"/>
                    <a:pt x="184" y="127"/>
                    <a:pt x="179" y="133"/>
                  </a:cubicBezTo>
                  <a:cubicBezTo>
                    <a:pt x="179" y="133"/>
                    <a:pt x="179" y="134"/>
                    <a:pt x="178" y="134"/>
                  </a:cubicBezTo>
                  <a:cubicBezTo>
                    <a:pt x="179" y="134"/>
                    <a:pt x="179" y="134"/>
                    <a:pt x="179" y="134"/>
                  </a:cubicBezTo>
                  <a:cubicBezTo>
                    <a:pt x="181" y="134"/>
                    <a:pt x="183" y="136"/>
                    <a:pt x="184" y="138"/>
                  </a:cubicBezTo>
                  <a:cubicBezTo>
                    <a:pt x="185" y="139"/>
                    <a:pt x="185" y="139"/>
                    <a:pt x="188" y="148"/>
                  </a:cubicBezTo>
                  <a:cubicBezTo>
                    <a:pt x="189" y="150"/>
                    <a:pt x="190" y="154"/>
                    <a:pt x="192" y="157"/>
                  </a:cubicBezTo>
                  <a:cubicBezTo>
                    <a:pt x="195" y="156"/>
                    <a:pt x="197" y="155"/>
                    <a:pt x="200" y="156"/>
                  </a:cubicBezTo>
                  <a:cubicBezTo>
                    <a:pt x="202" y="156"/>
                    <a:pt x="204" y="158"/>
                    <a:pt x="205" y="160"/>
                  </a:cubicBezTo>
                  <a:cubicBezTo>
                    <a:pt x="208" y="165"/>
                    <a:pt x="206" y="170"/>
                    <a:pt x="202" y="172"/>
                  </a:cubicBezTo>
                  <a:cubicBezTo>
                    <a:pt x="201" y="173"/>
                    <a:pt x="201" y="173"/>
                    <a:pt x="200" y="173"/>
                  </a:cubicBezTo>
                  <a:cubicBezTo>
                    <a:pt x="200" y="174"/>
                    <a:pt x="199" y="174"/>
                    <a:pt x="197" y="175"/>
                  </a:cubicBezTo>
                  <a:cubicBezTo>
                    <a:pt x="196" y="176"/>
                    <a:pt x="194" y="177"/>
                    <a:pt x="193" y="178"/>
                  </a:cubicBezTo>
                  <a:close/>
                  <a:moveTo>
                    <a:pt x="190" y="169"/>
                  </a:moveTo>
                  <a:cubicBezTo>
                    <a:pt x="190" y="170"/>
                    <a:pt x="191" y="171"/>
                    <a:pt x="192" y="172"/>
                  </a:cubicBezTo>
                  <a:cubicBezTo>
                    <a:pt x="191" y="171"/>
                    <a:pt x="190" y="170"/>
                    <a:pt x="190" y="169"/>
                  </a:cubicBezTo>
                  <a:cubicBezTo>
                    <a:pt x="190" y="169"/>
                    <a:pt x="190" y="169"/>
                    <a:pt x="190" y="169"/>
                  </a:cubicBezTo>
                  <a:close/>
                  <a:moveTo>
                    <a:pt x="33" y="27"/>
                  </a:moveTo>
                  <a:cubicBezTo>
                    <a:pt x="34" y="28"/>
                    <a:pt x="35" y="29"/>
                    <a:pt x="35" y="30"/>
                  </a:cubicBezTo>
                  <a:cubicBezTo>
                    <a:pt x="35" y="29"/>
                    <a:pt x="34" y="28"/>
                    <a:pt x="33" y="27"/>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4" name="Freeform 23"/>
            <p:cNvSpPr>
              <a:spLocks/>
            </p:cNvSpPr>
            <p:nvPr/>
          </p:nvSpPr>
          <p:spPr bwMode="auto">
            <a:xfrm>
              <a:off x="6639739" y="1628800"/>
              <a:ext cx="665106" cy="536557"/>
            </a:xfrm>
            <a:custGeom>
              <a:avLst/>
              <a:gdLst/>
              <a:ahLst/>
              <a:cxnLst>
                <a:cxn ang="0">
                  <a:pos x="223" y="175"/>
                </a:cxn>
                <a:cxn ang="0">
                  <a:pos x="222" y="175"/>
                </a:cxn>
                <a:cxn ang="0">
                  <a:pos x="221" y="174"/>
                </a:cxn>
                <a:cxn ang="0">
                  <a:pos x="218" y="168"/>
                </a:cxn>
                <a:cxn ang="0">
                  <a:pos x="211" y="157"/>
                </a:cxn>
                <a:cxn ang="0">
                  <a:pos x="197" y="135"/>
                </a:cxn>
                <a:cxn ang="0">
                  <a:pos x="194" y="130"/>
                </a:cxn>
                <a:cxn ang="0">
                  <a:pos x="201" y="119"/>
                </a:cxn>
                <a:cxn ang="0">
                  <a:pos x="210" y="96"/>
                </a:cxn>
                <a:cxn ang="0">
                  <a:pos x="203" y="51"/>
                </a:cxn>
                <a:cxn ang="0">
                  <a:pos x="127" y="3"/>
                </a:cxn>
                <a:cxn ang="0">
                  <a:pos x="126" y="9"/>
                </a:cxn>
                <a:cxn ang="0">
                  <a:pos x="195" y="58"/>
                </a:cxn>
                <a:cxn ang="0">
                  <a:pos x="199" y="95"/>
                </a:cxn>
                <a:cxn ang="0">
                  <a:pos x="191" y="114"/>
                </a:cxn>
                <a:cxn ang="0">
                  <a:pos x="185" y="123"/>
                </a:cxn>
                <a:cxn ang="0">
                  <a:pos x="184" y="124"/>
                </a:cxn>
                <a:cxn ang="0">
                  <a:pos x="183" y="124"/>
                </a:cxn>
                <a:cxn ang="0">
                  <a:pos x="183" y="125"/>
                </a:cxn>
                <a:cxn ang="0">
                  <a:pos x="183" y="125"/>
                </a:cxn>
                <a:cxn ang="0">
                  <a:pos x="182" y="133"/>
                </a:cxn>
                <a:cxn ang="0">
                  <a:pos x="184" y="136"/>
                </a:cxn>
                <a:cxn ang="0">
                  <a:pos x="187" y="141"/>
                </a:cxn>
                <a:cxn ang="0">
                  <a:pos x="200" y="162"/>
                </a:cxn>
                <a:cxn ang="0">
                  <a:pos x="203" y="168"/>
                </a:cxn>
                <a:cxn ang="0">
                  <a:pos x="167" y="160"/>
                </a:cxn>
                <a:cxn ang="0">
                  <a:pos x="141" y="154"/>
                </a:cxn>
                <a:cxn ang="0">
                  <a:pos x="113" y="153"/>
                </a:cxn>
                <a:cxn ang="0">
                  <a:pos x="66" y="148"/>
                </a:cxn>
                <a:cxn ang="0">
                  <a:pos x="19" y="83"/>
                </a:cxn>
                <a:cxn ang="0">
                  <a:pos x="50" y="29"/>
                </a:cxn>
                <a:cxn ang="0">
                  <a:pos x="83" y="14"/>
                </a:cxn>
                <a:cxn ang="0">
                  <a:pos x="80" y="1"/>
                </a:cxn>
                <a:cxn ang="0">
                  <a:pos x="48" y="12"/>
                </a:cxn>
                <a:cxn ang="0">
                  <a:pos x="4" y="72"/>
                </a:cxn>
                <a:cxn ang="0">
                  <a:pos x="52" y="158"/>
                </a:cxn>
                <a:cxn ang="0">
                  <a:pos x="107" y="168"/>
                </a:cxn>
                <a:cxn ang="0">
                  <a:pos x="132" y="167"/>
                </a:cxn>
                <a:cxn ang="0">
                  <a:pos x="159" y="172"/>
                </a:cxn>
                <a:cxn ang="0">
                  <a:pos x="211" y="183"/>
                </a:cxn>
                <a:cxn ang="0">
                  <a:pos x="211" y="183"/>
                </a:cxn>
                <a:cxn ang="0">
                  <a:pos x="212" y="183"/>
                </a:cxn>
                <a:cxn ang="0">
                  <a:pos x="216" y="184"/>
                </a:cxn>
                <a:cxn ang="0">
                  <a:pos x="216" y="184"/>
                </a:cxn>
                <a:cxn ang="0">
                  <a:pos x="217" y="184"/>
                </a:cxn>
                <a:cxn ang="0">
                  <a:pos x="223" y="175"/>
                </a:cxn>
              </a:cxnLst>
              <a:rect l="0" t="0" r="r" b="b"/>
              <a:pathLst>
                <a:path w="229" h="185">
                  <a:moveTo>
                    <a:pt x="223" y="175"/>
                  </a:moveTo>
                  <a:cubicBezTo>
                    <a:pt x="222" y="175"/>
                    <a:pt x="222" y="175"/>
                    <a:pt x="222" y="175"/>
                  </a:cubicBezTo>
                  <a:cubicBezTo>
                    <a:pt x="221" y="174"/>
                    <a:pt x="221" y="174"/>
                    <a:pt x="221" y="174"/>
                  </a:cubicBezTo>
                  <a:cubicBezTo>
                    <a:pt x="218" y="168"/>
                    <a:pt x="218" y="168"/>
                    <a:pt x="218" y="168"/>
                  </a:cubicBezTo>
                  <a:cubicBezTo>
                    <a:pt x="211" y="157"/>
                    <a:pt x="211" y="157"/>
                    <a:pt x="211" y="157"/>
                  </a:cubicBezTo>
                  <a:cubicBezTo>
                    <a:pt x="197" y="135"/>
                    <a:pt x="197" y="135"/>
                    <a:pt x="197" y="135"/>
                  </a:cubicBezTo>
                  <a:cubicBezTo>
                    <a:pt x="194" y="130"/>
                    <a:pt x="194" y="130"/>
                    <a:pt x="194" y="130"/>
                  </a:cubicBezTo>
                  <a:cubicBezTo>
                    <a:pt x="196" y="126"/>
                    <a:pt x="199" y="123"/>
                    <a:pt x="201" y="119"/>
                  </a:cubicBezTo>
                  <a:cubicBezTo>
                    <a:pt x="206" y="112"/>
                    <a:pt x="208" y="104"/>
                    <a:pt x="210" y="96"/>
                  </a:cubicBezTo>
                  <a:cubicBezTo>
                    <a:pt x="213" y="79"/>
                    <a:pt x="209" y="63"/>
                    <a:pt x="203" y="51"/>
                  </a:cubicBezTo>
                  <a:cubicBezTo>
                    <a:pt x="171" y="1"/>
                    <a:pt x="124" y="4"/>
                    <a:pt x="127" y="3"/>
                  </a:cubicBezTo>
                  <a:cubicBezTo>
                    <a:pt x="97" y="0"/>
                    <a:pt x="110" y="4"/>
                    <a:pt x="126" y="9"/>
                  </a:cubicBezTo>
                  <a:cubicBezTo>
                    <a:pt x="127" y="11"/>
                    <a:pt x="171" y="13"/>
                    <a:pt x="195" y="58"/>
                  </a:cubicBezTo>
                  <a:cubicBezTo>
                    <a:pt x="200" y="69"/>
                    <a:pt x="202" y="82"/>
                    <a:pt x="199" y="95"/>
                  </a:cubicBezTo>
                  <a:cubicBezTo>
                    <a:pt x="197" y="102"/>
                    <a:pt x="195" y="108"/>
                    <a:pt x="191" y="114"/>
                  </a:cubicBezTo>
                  <a:cubicBezTo>
                    <a:pt x="189" y="117"/>
                    <a:pt x="187" y="120"/>
                    <a:pt x="185" y="123"/>
                  </a:cubicBezTo>
                  <a:cubicBezTo>
                    <a:pt x="184" y="124"/>
                    <a:pt x="184" y="124"/>
                    <a:pt x="184" y="124"/>
                  </a:cubicBezTo>
                  <a:cubicBezTo>
                    <a:pt x="183" y="124"/>
                    <a:pt x="183" y="124"/>
                    <a:pt x="183" y="124"/>
                  </a:cubicBezTo>
                  <a:cubicBezTo>
                    <a:pt x="183" y="125"/>
                    <a:pt x="183" y="125"/>
                    <a:pt x="183" y="125"/>
                  </a:cubicBezTo>
                  <a:cubicBezTo>
                    <a:pt x="183" y="125"/>
                    <a:pt x="183" y="125"/>
                    <a:pt x="183" y="125"/>
                  </a:cubicBezTo>
                  <a:cubicBezTo>
                    <a:pt x="183" y="128"/>
                    <a:pt x="184" y="117"/>
                    <a:pt x="182" y="133"/>
                  </a:cubicBezTo>
                  <a:cubicBezTo>
                    <a:pt x="184" y="136"/>
                    <a:pt x="184" y="136"/>
                    <a:pt x="184" y="136"/>
                  </a:cubicBezTo>
                  <a:cubicBezTo>
                    <a:pt x="187" y="141"/>
                    <a:pt x="187" y="141"/>
                    <a:pt x="187" y="141"/>
                  </a:cubicBezTo>
                  <a:cubicBezTo>
                    <a:pt x="200" y="162"/>
                    <a:pt x="200" y="162"/>
                    <a:pt x="200" y="162"/>
                  </a:cubicBezTo>
                  <a:cubicBezTo>
                    <a:pt x="203" y="168"/>
                    <a:pt x="203" y="168"/>
                    <a:pt x="203" y="168"/>
                  </a:cubicBezTo>
                  <a:cubicBezTo>
                    <a:pt x="191" y="165"/>
                    <a:pt x="179" y="163"/>
                    <a:pt x="167" y="160"/>
                  </a:cubicBezTo>
                  <a:cubicBezTo>
                    <a:pt x="141" y="154"/>
                    <a:pt x="141" y="154"/>
                    <a:pt x="141" y="154"/>
                  </a:cubicBezTo>
                  <a:cubicBezTo>
                    <a:pt x="133" y="151"/>
                    <a:pt x="120" y="152"/>
                    <a:pt x="113" y="153"/>
                  </a:cubicBezTo>
                  <a:cubicBezTo>
                    <a:pt x="96" y="156"/>
                    <a:pt x="80" y="152"/>
                    <a:pt x="66" y="148"/>
                  </a:cubicBezTo>
                  <a:cubicBezTo>
                    <a:pt x="37" y="137"/>
                    <a:pt x="19" y="109"/>
                    <a:pt x="19" y="83"/>
                  </a:cubicBezTo>
                  <a:cubicBezTo>
                    <a:pt x="19" y="58"/>
                    <a:pt x="35" y="39"/>
                    <a:pt x="50" y="29"/>
                  </a:cubicBezTo>
                  <a:cubicBezTo>
                    <a:pt x="65" y="19"/>
                    <a:pt x="77" y="16"/>
                    <a:pt x="83" y="14"/>
                  </a:cubicBezTo>
                  <a:cubicBezTo>
                    <a:pt x="130" y="8"/>
                    <a:pt x="104" y="1"/>
                    <a:pt x="80" y="1"/>
                  </a:cubicBezTo>
                  <a:cubicBezTo>
                    <a:pt x="77" y="1"/>
                    <a:pt x="65" y="3"/>
                    <a:pt x="48" y="12"/>
                  </a:cubicBezTo>
                  <a:cubicBezTo>
                    <a:pt x="32" y="21"/>
                    <a:pt x="10" y="40"/>
                    <a:pt x="4" y="72"/>
                  </a:cubicBezTo>
                  <a:cubicBezTo>
                    <a:pt x="0" y="103"/>
                    <a:pt x="17" y="142"/>
                    <a:pt x="52" y="158"/>
                  </a:cubicBezTo>
                  <a:cubicBezTo>
                    <a:pt x="69" y="166"/>
                    <a:pt x="88" y="169"/>
                    <a:pt x="107" y="168"/>
                  </a:cubicBezTo>
                  <a:cubicBezTo>
                    <a:pt x="116" y="168"/>
                    <a:pt x="127" y="165"/>
                    <a:pt x="132" y="167"/>
                  </a:cubicBezTo>
                  <a:cubicBezTo>
                    <a:pt x="159" y="172"/>
                    <a:pt x="159" y="172"/>
                    <a:pt x="159" y="172"/>
                  </a:cubicBezTo>
                  <a:cubicBezTo>
                    <a:pt x="177" y="176"/>
                    <a:pt x="194" y="179"/>
                    <a:pt x="211" y="183"/>
                  </a:cubicBezTo>
                  <a:cubicBezTo>
                    <a:pt x="210" y="185"/>
                    <a:pt x="210" y="185"/>
                    <a:pt x="211" y="183"/>
                  </a:cubicBezTo>
                  <a:cubicBezTo>
                    <a:pt x="212" y="183"/>
                    <a:pt x="212" y="183"/>
                    <a:pt x="212" y="183"/>
                  </a:cubicBezTo>
                  <a:cubicBezTo>
                    <a:pt x="216" y="184"/>
                    <a:pt x="216" y="184"/>
                    <a:pt x="216" y="184"/>
                  </a:cubicBezTo>
                  <a:cubicBezTo>
                    <a:pt x="216" y="184"/>
                    <a:pt x="216" y="184"/>
                    <a:pt x="216" y="184"/>
                  </a:cubicBezTo>
                  <a:cubicBezTo>
                    <a:pt x="217" y="184"/>
                    <a:pt x="217" y="184"/>
                    <a:pt x="217" y="184"/>
                  </a:cubicBezTo>
                  <a:cubicBezTo>
                    <a:pt x="229" y="167"/>
                    <a:pt x="220" y="179"/>
                    <a:pt x="223" y="17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5" name="TextBox 134"/>
          <p:cNvSpPr txBox="1"/>
          <p:nvPr/>
        </p:nvSpPr>
        <p:spPr>
          <a:xfrm>
            <a:off x="906023" y="1895383"/>
            <a:ext cx="1457808" cy="923330"/>
          </a:xfrm>
          <a:prstGeom prst="rect">
            <a:avLst/>
          </a:prstGeom>
          <a:noFill/>
        </p:spPr>
        <p:txBody>
          <a:bodyPr wrap="square" rtlCol="0">
            <a:spAutoFit/>
          </a:bodyPr>
          <a:lstStyle/>
          <a:p>
            <a:r>
              <a:rPr lang="en-US" dirty="0" smtClean="0"/>
              <a:t>Take me to </a:t>
            </a:r>
            <a:r>
              <a:rPr lang="en-US" dirty="0" err="1" smtClean="0"/>
              <a:t>meow.com</a:t>
            </a:r>
            <a:r>
              <a:rPr lang="en-US" dirty="0" smtClean="0"/>
              <a:t> Internets!</a:t>
            </a:r>
            <a:endParaRPr lang="en-US" dirty="0"/>
          </a:p>
        </p:txBody>
      </p:sp>
      <p:sp>
        <p:nvSpPr>
          <p:cNvPr id="136" name="TextBox 135"/>
          <p:cNvSpPr txBox="1"/>
          <p:nvPr/>
        </p:nvSpPr>
        <p:spPr>
          <a:xfrm>
            <a:off x="5867236" y="2385867"/>
            <a:ext cx="829148" cy="369332"/>
          </a:xfrm>
          <a:prstGeom prst="rect">
            <a:avLst/>
          </a:prstGeom>
          <a:noFill/>
        </p:spPr>
        <p:txBody>
          <a:bodyPr wrap="none" rtlCol="0">
            <a:spAutoFit/>
          </a:bodyPr>
          <a:lstStyle/>
          <a:p>
            <a:r>
              <a:rPr lang="en-US" dirty="0" smtClean="0"/>
              <a:t>Client</a:t>
            </a:r>
            <a:endParaRPr lang="en-US" dirty="0"/>
          </a:p>
        </p:txBody>
      </p:sp>
      <p:sp>
        <p:nvSpPr>
          <p:cNvPr id="140" name="TextBox 139"/>
          <p:cNvSpPr txBox="1"/>
          <p:nvPr/>
        </p:nvSpPr>
        <p:spPr>
          <a:xfrm>
            <a:off x="10964089" y="2385867"/>
            <a:ext cx="887194" cy="369332"/>
          </a:xfrm>
          <a:prstGeom prst="rect">
            <a:avLst/>
          </a:prstGeom>
          <a:noFill/>
        </p:spPr>
        <p:txBody>
          <a:bodyPr wrap="none" rtlCol="0">
            <a:spAutoFit/>
          </a:bodyPr>
          <a:lstStyle/>
          <a:p>
            <a:r>
              <a:rPr lang="en-US" dirty="0" smtClean="0"/>
              <a:t>Server</a:t>
            </a:r>
            <a:endParaRPr lang="en-US" dirty="0"/>
          </a:p>
        </p:txBody>
      </p:sp>
      <p:sp>
        <p:nvSpPr>
          <p:cNvPr id="3" name="TextBox 2"/>
          <p:cNvSpPr txBox="1"/>
          <p:nvPr/>
        </p:nvSpPr>
        <p:spPr>
          <a:xfrm>
            <a:off x="5471949" y="3597812"/>
            <a:ext cx="1717988" cy="369332"/>
          </a:xfrm>
          <a:prstGeom prst="rect">
            <a:avLst/>
          </a:prstGeom>
          <a:noFill/>
        </p:spPr>
        <p:txBody>
          <a:bodyPr wrap="none" rtlCol="0">
            <a:spAutoFit/>
          </a:bodyPr>
          <a:lstStyle/>
          <a:p>
            <a:r>
              <a:rPr lang="en-US" b="1" dirty="0"/>
              <a:t>Page </a:t>
            </a:r>
            <a:r>
              <a:rPr lang="en-US" b="1" dirty="0" smtClean="0"/>
              <a:t>Request</a:t>
            </a:r>
            <a:endParaRPr lang="en-US" b="1" dirty="0"/>
          </a:p>
        </p:txBody>
      </p:sp>
    </p:spTree>
    <p:extLst>
      <p:ext uri="{BB962C8B-B14F-4D97-AF65-F5344CB8AC3E}">
        <p14:creationId xmlns:p14="http://schemas.microsoft.com/office/powerpoint/2010/main" val="276556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9"/>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2"/>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5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6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61"/>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62"/>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63"/>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3" grpId="0" animBg="1"/>
      <p:bldP spid="63" grpId="1" animBg="1"/>
      <p:bldP spid="62" grpId="0" animBg="1"/>
      <p:bldP spid="62" grpId="1" animBg="1"/>
      <p:bldP spid="61" grpId="0" animBg="1"/>
      <p:bldP spid="61" grpId="1" animBg="1"/>
      <p:bldP spid="60" grpId="0" animBg="1"/>
      <p:bldP spid="60" grpId="1" animBg="1"/>
      <p:bldP spid="59" grpId="0" animBg="1"/>
      <p:bldP spid="59" grpId="1" animBg="1"/>
      <p:bldP spid="52" grpId="0" animBg="1"/>
      <p:bldP spid="5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Freeform 9"/>
          <p:cNvSpPr>
            <a:spLocks/>
          </p:cNvSpPr>
          <p:nvPr/>
        </p:nvSpPr>
        <p:spPr bwMode="auto">
          <a:xfrm>
            <a:off x="7339580" y="5982966"/>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67" name="Freeform 9"/>
          <p:cNvSpPr>
            <a:spLocks/>
          </p:cNvSpPr>
          <p:nvPr/>
        </p:nvSpPr>
        <p:spPr bwMode="auto">
          <a:xfrm>
            <a:off x="4801266" y="5982966"/>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66" name="Freeform 9"/>
          <p:cNvSpPr>
            <a:spLocks/>
          </p:cNvSpPr>
          <p:nvPr/>
        </p:nvSpPr>
        <p:spPr bwMode="auto">
          <a:xfrm>
            <a:off x="4754433" y="4748062"/>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55" name="Freeform 9"/>
          <p:cNvSpPr>
            <a:spLocks/>
          </p:cNvSpPr>
          <p:nvPr/>
        </p:nvSpPr>
        <p:spPr bwMode="auto">
          <a:xfrm>
            <a:off x="7327051" y="4744276"/>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54" name="Freeform 9"/>
          <p:cNvSpPr>
            <a:spLocks/>
          </p:cNvSpPr>
          <p:nvPr/>
        </p:nvSpPr>
        <p:spPr bwMode="auto">
          <a:xfrm>
            <a:off x="7254690" y="3520576"/>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53" name="Freeform 9"/>
          <p:cNvSpPr>
            <a:spLocks/>
          </p:cNvSpPr>
          <p:nvPr/>
        </p:nvSpPr>
        <p:spPr bwMode="auto">
          <a:xfrm>
            <a:off x="4748822" y="3543810"/>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2" name="Title 1"/>
          <p:cNvSpPr>
            <a:spLocks noGrp="1"/>
          </p:cNvSpPr>
          <p:nvPr>
            <p:ph type="title"/>
          </p:nvPr>
        </p:nvSpPr>
        <p:spPr/>
        <p:txBody>
          <a:bodyPr>
            <a:normAutofit/>
          </a:bodyPr>
          <a:lstStyle/>
          <a:p>
            <a:r>
              <a:rPr lang="en-US" b="1" dirty="0" smtClean="0"/>
              <a:t>Subsequent Page Requests</a:t>
            </a:r>
            <a:br>
              <a:rPr lang="en-US" b="1" dirty="0" smtClean="0"/>
            </a:br>
            <a:r>
              <a:rPr lang="en-US" sz="3100" dirty="0" err="1" smtClean="0">
                <a:solidFill>
                  <a:srgbClr val="7CABDD"/>
                </a:solidFill>
              </a:rPr>
              <a:t>www.meow.com</a:t>
            </a:r>
            <a:r>
              <a:rPr lang="en-US" sz="3100" dirty="0" smtClean="0">
                <a:solidFill>
                  <a:srgbClr val="7CABDD"/>
                </a:solidFill>
              </a:rPr>
              <a:t> </a:t>
            </a:r>
            <a:r>
              <a:rPr lang="en-US" sz="3100" dirty="0">
                <a:solidFill>
                  <a:srgbClr val="7CABDD"/>
                </a:solidFill>
              </a:rPr>
              <a:t>=&gt; </a:t>
            </a:r>
            <a:r>
              <a:rPr lang="en-US" sz="3100" dirty="0" err="1" smtClean="0">
                <a:solidFill>
                  <a:srgbClr val="7CABDD"/>
                </a:solidFill>
              </a:rPr>
              <a:t>www.foowww.meow</a:t>
            </a:r>
            <a:r>
              <a:rPr lang="en-US" sz="3100" dirty="0" smtClean="0">
                <a:solidFill>
                  <a:srgbClr val="7CABDD"/>
                </a:solidFill>
              </a:rPr>
              <a:t>/blog</a:t>
            </a:r>
            <a:endParaRPr lang="en-US" sz="3100" b="1" dirty="0"/>
          </a:p>
        </p:txBody>
      </p:sp>
      <p:sp>
        <p:nvSpPr>
          <p:cNvPr id="9" name="Freeform 5"/>
          <p:cNvSpPr>
            <a:spLocks/>
          </p:cNvSpPr>
          <p:nvPr/>
        </p:nvSpPr>
        <p:spPr bwMode="auto">
          <a:xfrm>
            <a:off x="11368325" y="3532418"/>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Data</a:t>
            </a:r>
            <a:endParaRPr lang="en-US" b="1" dirty="0"/>
          </a:p>
        </p:txBody>
      </p:sp>
      <p:sp>
        <p:nvSpPr>
          <p:cNvPr id="14" name="Freeform 5"/>
          <p:cNvSpPr>
            <a:spLocks/>
          </p:cNvSpPr>
          <p:nvPr/>
        </p:nvSpPr>
        <p:spPr bwMode="auto">
          <a:xfrm>
            <a:off x="4754433" y="3532418"/>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Page Request</a:t>
            </a:r>
            <a:endParaRPr lang="en-US" b="1" dirty="0"/>
          </a:p>
        </p:txBody>
      </p:sp>
      <p:sp>
        <p:nvSpPr>
          <p:cNvPr id="15" name="Freeform 5"/>
          <p:cNvSpPr>
            <a:spLocks/>
          </p:cNvSpPr>
          <p:nvPr/>
        </p:nvSpPr>
        <p:spPr bwMode="auto">
          <a:xfrm>
            <a:off x="7247628" y="3526611"/>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Route Table</a:t>
            </a:r>
            <a:endParaRPr lang="en-US" b="1" dirty="0"/>
          </a:p>
        </p:txBody>
      </p:sp>
      <p:grpSp>
        <p:nvGrpSpPr>
          <p:cNvPr id="16" name="Grupa 14"/>
          <p:cNvGrpSpPr/>
          <p:nvPr/>
        </p:nvGrpSpPr>
        <p:grpSpPr>
          <a:xfrm rot="16200000" flipH="1">
            <a:off x="6777515" y="3642737"/>
            <a:ext cx="324654" cy="432048"/>
            <a:chOff x="5868144" y="5733256"/>
            <a:chExt cx="324654" cy="432048"/>
          </a:xfrm>
          <a:solidFill>
            <a:srgbClr val="6D6E71"/>
          </a:solidFill>
        </p:grpSpPr>
        <p:sp>
          <p:nvSpPr>
            <p:cNvPr id="17" name="Freeform 8"/>
            <p:cNvSpPr>
              <a:spLocks/>
            </p:cNvSpPr>
            <p:nvPr/>
          </p:nvSpPr>
          <p:spPr bwMode="auto">
            <a:xfrm>
              <a:off x="5993145" y="5733256"/>
              <a:ext cx="72361" cy="367456"/>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5868144" y="5926488"/>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 name="Freeform 5"/>
          <p:cNvSpPr>
            <a:spLocks/>
          </p:cNvSpPr>
          <p:nvPr/>
        </p:nvSpPr>
        <p:spPr bwMode="auto">
          <a:xfrm>
            <a:off x="7332261" y="4751114"/>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Component Action</a:t>
            </a:r>
            <a:endParaRPr lang="en-US" b="1" dirty="0"/>
          </a:p>
        </p:txBody>
      </p:sp>
      <p:sp>
        <p:nvSpPr>
          <p:cNvPr id="20" name="Freeform 5"/>
          <p:cNvSpPr>
            <a:spLocks/>
          </p:cNvSpPr>
          <p:nvPr/>
        </p:nvSpPr>
        <p:spPr bwMode="auto">
          <a:xfrm>
            <a:off x="4754433" y="4749362"/>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Rendering Context</a:t>
            </a:r>
            <a:endParaRPr lang="en-US" b="1" dirty="0"/>
          </a:p>
        </p:txBody>
      </p:sp>
      <p:grpSp>
        <p:nvGrpSpPr>
          <p:cNvPr id="21" name="Grupa 14"/>
          <p:cNvGrpSpPr/>
          <p:nvPr/>
        </p:nvGrpSpPr>
        <p:grpSpPr>
          <a:xfrm rot="5400000" flipH="1">
            <a:off x="6883232" y="4863197"/>
            <a:ext cx="324654" cy="432048"/>
            <a:chOff x="5868144" y="5733256"/>
            <a:chExt cx="324654" cy="432048"/>
          </a:xfrm>
          <a:solidFill>
            <a:srgbClr val="6D6E71"/>
          </a:solidFill>
        </p:grpSpPr>
        <p:sp>
          <p:nvSpPr>
            <p:cNvPr id="22" name="Freeform 8"/>
            <p:cNvSpPr>
              <a:spLocks/>
            </p:cNvSpPr>
            <p:nvPr/>
          </p:nvSpPr>
          <p:spPr bwMode="auto">
            <a:xfrm>
              <a:off x="5993145" y="5733256"/>
              <a:ext cx="72361" cy="367456"/>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4"/>
            <p:cNvSpPr>
              <a:spLocks/>
            </p:cNvSpPr>
            <p:nvPr/>
          </p:nvSpPr>
          <p:spPr bwMode="auto">
            <a:xfrm>
              <a:off x="5868144" y="5926488"/>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4" name="Grupa 14"/>
          <p:cNvGrpSpPr/>
          <p:nvPr/>
        </p:nvGrpSpPr>
        <p:grpSpPr>
          <a:xfrm flipH="1">
            <a:off x="8067199" y="4221967"/>
            <a:ext cx="324654" cy="432048"/>
            <a:chOff x="5868144" y="5733256"/>
            <a:chExt cx="324654" cy="432048"/>
          </a:xfrm>
          <a:solidFill>
            <a:srgbClr val="6D6E71"/>
          </a:solidFill>
        </p:grpSpPr>
        <p:sp>
          <p:nvSpPr>
            <p:cNvPr id="25" name="Freeform 8"/>
            <p:cNvSpPr>
              <a:spLocks/>
            </p:cNvSpPr>
            <p:nvPr/>
          </p:nvSpPr>
          <p:spPr bwMode="auto">
            <a:xfrm>
              <a:off x="5993145" y="5733256"/>
              <a:ext cx="72361" cy="367456"/>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4"/>
            <p:cNvSpPr>
              <a:spLocks/>
            </p:cNvSpPr>
            <p:nvPr/>
          </p:nvSpPr>
          <p:spPr bwMode="auto">
            <a:xfrm>
              <a:off x="5868144" y="5926488"/>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upa 252"/>
          <p:cNvGrpSpPr/>
          <p:nvPr/>
        </p:nvGrpSpPr>
        <p:grpSpPr>
          <a:xfrm>
            <a:off x="1599806" y="3025419"/>
            <a:ext cx="2319758" cy="3146928"/>
            <a:chOff x="7745413" y="1352551"/>
            <a:chExt cx="665163" cy="773112"/>
          </a:xfrm>
          <a:solidFill>
            <a:srgbClr val="6D6E71"/>
          </a:solidFill>
        </p:grpSpPr>
        <p:sp>
          <p:nvSpPr>
            <p:cNvPr id="30" name="Freeform 59"/>
            <p:cNvSpPr>
              <a:spLocks noEditPoints="1"/>
            </p:cNvSpPr>
            <p:nvPr/>
          </p:nvSpPr>
          <p:spPr bwMode="auto">
            <a:xfrm>
              <a:off x="8123238" y="1371601"/>
              <a:ext cx="157163" cy="152400"/>
            </a:xfrm>
            <a:custGeom>
              <a:avLst/>
              <a:gdLst/>
              <a:ahLst/>
              <a:cxnLst>
                <a:cxn ang="0">
                  <a:pos x="57" y="92"/>
                </a:cxn>
                <a:cxn ang="0">
                  <a:pos x="54" y="92"/>
                </a:cxn>
                <a:cxn ang="0">
                  <a:pos x="49" y="87"/>
                </a:cxn>
                <a:cxn ang="0">
                  <a:pos x="55" y="66"/>
                </a:cxn>
                <a:cxn ang="0">
                  <a:pos x="30" y="77"/>
                </a:cxn>
                <a:cxn ang="0">
                  <a:pos x="24" y="73"/>
                </a:cxn>
                <a:cxn ang="0">
                  <a:pos x="35" y="49"/>
                </a:cxn>
                <a:cxn ang="0">
                  <a:pos x="9" y="61"/>
                </a:cxn>
                <a:cxn ang="0">
                  <a:pos x="3" y="57"/>
                </a:cxn>
                <a:cxn ang="0">
                  <a:pos x="15" y="28"/>
                </a:cxn>
                <a:cxn ang="0">
                  <a:pos x="12" y="24"/>
                </a:cxn>
                <a:cxn ang="0">
                  <a:pos x="15" y="12"/>
                </a:cxn>
                <a:cxn ang="0">
                  <a:pos x="17" y="11"/>
                </a:cxn>
                <a:cxn ang="0">
                  <a:pos x="23" y="7"/>
                </a:cxn>
                <a:cxn ang="0">
                  <a:pos x="39" y="1"/>
                </a:cxn>
                <a:cxn ang="0">
                  <a:pos x="45" y="5"/>
                </a:cxn>
                <a:cxn ang="0">
                  <a:pos x="38" y="26"/>
                </a:cxn>
                <a:cxn ang="0">
                  <a:pos x="68" y="12"/>
                </a:cxn>
                <a:cxn ang="0">
                  <a:pos x="74" y="16"/>
                </a:cxn>
                <a:cxn ang="0">
                  <a:pos x="64" y="39"/>
                </a:cxn>
                <a:cxn ang="0">
                  <a:pos x="82" y="32"/>
                </a:cxn>
                <a:cxn ang="0">
                  <a:pos x="88" y="37"/>
                </a:cxn>
                <a:cxn ang="0">
                  <a:pos x="81" y="58"/>
                </a:cxn>
                <a:cxn ang="0">
                  <a:pos x="86" y="58"/>
                </a:cxn>
                <a:cxn ang="0">
                  <a:pos x="92" y="62"/>
                </a:cxn>
                <a:cxn ang="0">
                  <a:pos x="89" y="75"/>
                </a:cxn>
                <a:cxn ang="0">
                  <a:pos x="86" y="75"/>
                </a:cxn>
                <a:cxn ang="0">
                  <a:pos x="75" y="82"/>
                </a:cxn>
                <a:cxn ang="0">
                  <a:pos x="57" y="92"/>
                </a:cxn>
                <a:cxn ang="0">
                  <a:pos x="76" y="71"/>
                </a:cxn>
                <a:cxn ang="0">
                  <a:pos x="80" y="75"/>
                </a:cxn>
                <a:cxn ang="0">
                  <a:pos x="76" y="71"/>
                </a:cxn>
              </a:cxnLst>
              <a:rect l="0" t="0" r="r" b="b"/>
              <a:pathLst>
                <a:path w="94" h="92">
                  <a:moveTo>
                    <a:pt x="57" y="92"/>
                  </a:moveTo>
                  <a:cubicBezTo>
                    <a:pt x="56" y="92"/>
                    <a:pt x="55" y="92"/>
                    <a:pt x="54" y="92"/>
                  </a:cubicBezTo>
                  <a:cubicBezTo>
                    <a:pt x="52" y="91"/>
                    <a:pt x="50" y="89"/>
                    <a:pt x="49" y="87"/>
                  </a:cubicBezTo>
                  <a:cubicBezTo>
                    <a:pt x="46" y="83"/>
                    <a:pt x="46" y="82"/>
                    <a:pt x="55" y="66"/>
                  </a:cubicBezTo>
                  <a:cubicBezTo>
                    <a:pt x="36" y="78"/>
                    <a:pt x="34" y="79"/>
                    <a:pt x="30" y="77"/>
                  </a:cubicBezTo>
                  <a:cubicBezTo>
                    <a:pt x="28" y="77"/>
                    <a:pt x="26" y="75"/>
                    <a:pt x="24" y="73"/>
                  </a:cubicBezTo>
                  <a:cubicBezTo>
                    <a:pt x="21" y="68"/>
                    <a:pt x="21" y="68"/>
                    <a:pt x="35" y="49"/>
                  </a:cubicBezTo>
                  <a:cubicBezTo>
                    <a:pt x="14" y="62"/>
                    <a:pt x="13" y="62"/>
                    <a:pt x="9" y="61"/>
                  </a:cubicBezTo>
                  <a:cubicBezTo>
                    <a:pt x="7" y="60"/>
                    <a:pt x="5" y="59"/>
                    <a:pt x="3" y="57"/>
                  </a:cubicBezTo>
                  <a:cubicBezTo>
                    <a:pt x="0" y="51"/>
                    <a:pt x="0" y="51"/>
                    <a:pt x="15" y="28"/>
                  </a:cubicBezTo>
                  <a:cubicBezTo>
                    <a:pt x="14" y="27"/>
                    <a:pt x="13" y="26"/>
                    <a:pt x="12" y="24"/>
                  </a:cubicBezTo>
                  <a:cubicBezTo>
                    <a:pt x="9" y="20"/>
                    <a:pt x="11" y="14"/>
                    <a:pt x="15" y="12"/>
                  </a:cubicBezTo>
                  <a:cubicBezTo>
                    <a:pt x="16" y="11"/>
                    <a:pt x="17" y="11"/>
                    <a:pt x="17" y="11"/>
                  </a:cubicBezTo>
                  <a:cubicBezTo>
                    <a:pt x="19" y="10"/>
                    <a:pt x="21" y="9"/>
                    <a:pt x="23" y="7"/>
                  </a:cubicBezTo>
                  <a:cubicBezTo>
                    <a:pt x="32" y="2"/>
                    <a:pt x="35" y="0"/>
                    <a:pt x="39" y="1"/>
                  </a:cubicBezTo>
                  <a:cubicBezTo>
                    <a:pt x="41" y="2"/>
                    <a:pt x="43" y="3"/>
                    <a:pt x="45" y="5"/>
                  </a:cubicBezTo>
                  <a:cubicBezTo>
                    <a:pt x="47" y="10"/>
                    <a:pt x="48" y="10"/>
                    <a:pt x="38" y="26"/>
                  </a:cubicBezTo>
                  <a:cubicBezTo>
                    <a:pt x="63" y="11"/>
                    <a:pt x="64" y="11"/>
                    <a:pt x="68" y="12"/>
                  </a:cubicBezTo>
                  <a:cubicBezTo>
                    <a:pt x="70" y="12"/>
                    <a:pt x="72" y="14"/>
                    <a:pt x="74" y="16"/>
                  </a:cubicBezTo>
                  <a:cubicBezTo>
                    <a:pt x="76" y="21"/>
                    <a:pt x="77" y="21"/>
                    <a:pt x="64" y="39"/>
                  </a:cubicBezTo>
                  <a:cubicBezTo>
                    <a:pt x="77" y="31"/>
                    <a:pt x="78" y="31"/>
                    <a:pt x="82" y="32"/>
                  </a:cubicBezTo>
                  <a:cubicBezTo>
                    <a:pt x="85" y="33"/>
                    <a:pt x="87" y="34"/>
                    <a:pt x="88" y="37"/>
                  </a:cubicBezTo>
                  <a:cubicBezTo>
                    <a:pt x="90" y="41"/>
                    <a:pt x="91" y="42"/>
                    <a:pt x="81" y="58"/>
                  </a:cubicBezTo>
                  <a:cubicBezTo>
                    <a:pt x="83" y="57"/>
                    <a:pt x="84" y="58"/>
                    <a:pt x="86" y="58"/>
                  </a:cubicBezTo>
                  <a:cubicBezTo>
                    <a:pt x="89" y="59"/>
                    <a:pt x="91" y="60"/>
                    <a:pt x="92" y="62"/>
                  </a:cubicBezTo>
                  <a:cubicBezTo>
                    <a:pt x="94" y="67"/>
                    <a:pt x="93" y="72"/>
                    <a:pt x="89" y="75"/>
                  </a:cubicBezTo>
                  <a:cubicBezTo>
                    <a:pt x="88" y="75"/>
                    <a:pt x="87" y="75"/>
                    <a:pt x="86" y="75"/>
                  </a:cubicBezTo>
                  <a:cubicBezTo>
                    <a:pt x="84" y="77"/>
                    <a:pt x="79" y="80"/>
                    <a:pt x="75" y="82"/>
                  </a:cubicBezTo>
                  <a:cubicBezTo>
                    <a:pt x="63" y="90"/>
                    <a:pt x="60" y="92"/>
                    <a:pt x="57" y="92"/>
                  </a:cubicBezTo>
                  <a:close/>
                  <a:moveTo>
                    <a:pt x="76" y="71"/>
                  </a:moveTo>
                  <a:cubicBezTo>
                    <a:pt x="77" y="73"/>
                    <a:pt x="78" y="74"/>
                    <a:pt x="80" y="75"/>
                  </a:cubicBezTo>
                  <a:cubicBezTo>
                    <a:pt x="78" y="74"/>
                    <a:pt x="77" y="73"/>
                    <a:pt x="76" y="71"/>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60"/>
            <p:cNvSpPr>
              <a:spLocks/>
            </p:cNvSpPr>
            <p:nvPr/>
          </p:nvSpPr>
          <p:spPr bwMode="auto">
            <a:xfrm>
              <a:off x="8099426" y="1352551"/>
              <a:ext cx="200025" cy="196850"/>
            </a:xfrm>
            <a:custGeom>
              <a:avLst/>
              <a:gdLst/>
              <a:ahLst/>
              <a:cxnLst>
                <a:cxn ang="0">
                  <a:pos x="25" y="43"/>
                </a:cxn>
                <a:cxn ang="0">
                  <a:pos x="26" y="71"/>
                </a:cxn>
                <a:cxn ang="0">
                  <a:pos x="89" y="84"/>
                </a:cxn>
                <a:cxn ang="0">
                  <a:pos x="78" y="31"/>
                </a:cxn>
                <a:cxn ang="0">
                  <a:pos x="46" y="28"/>
                </a:cxn>
                <a:cxn ang="0">
                  <a:pos x="38" y="13"/>
                </a:cxn>
                <a:cxn ang="0">
                  <a:pos x="91" y="16"/>
                </a:cxn>
                <a:cxn ang="0">
                  <a:pos x="117" y="53"/>
                </a:cxn>
                <a:cxn ang="0">
                  <a:pos x="97" y="99"/>
                </a:cxn>
                <a:cxn ang="0">
                  <a:pos x="16" y="80"/>
                </a:cxn>
                <a:cxn ang="0">
                  <a:pos x="19" y="37"/>
                </a:cxn>
                <a:cxn ang="0">
                  <a:pos x="25" y="43"/>
                </a:cxn>
              </a:cxnLst>
              <a:rect l="0" t="0" r="r" b="b"/>
              <a:pathLst>
                <a:path w="121" h="118">
                  <a:moveTo>
                    <a:pt x="25" y="43"/>
                  </a:moveTo>
                  <a:cubicBezTo>
                    <a:pt x="26" y="42"/>
                    <a:pt x="13" y="55"/>
                    <a:pt x="26" y="71"/>
                  </a:cubicBezTo>
                  <a:cubicBezTo>
                    <a:pt x="36" y="87"/>
                    <a:pt x="70" y="100"/>
                    <a:pt x="89" y="84"/>
                  </a:cubicBezTo>
                  <a:cubicBezTo>
                    <a:pt x="111" y="67"/>
                    <a:pt x="95" y="38"/>
                    <a:pt x="78" y="31"/>
                  </a:cubicBezTo>
                  <a:cubicBezTo>
                    <a:pt x="60" y="22"/>
                    <a:pt x="48" y="29"/>
                    <a:pt x="46" y="28"/>
                  </a:cubicBezTo>
                  <a:cubicBezTo>
                    <a:pt x="39" y="27"/>
                    <a:pt x="18" y="29"/>
                    <a:pt x="38" y="13"/>
                  </a:cubicBezTo>
                  <a:cubicBezTo>
                    <a:pt x="42" y="9"/>
                    <a:pt x="67" y="0"/>
                    <a:pt x="91" y="16"/>
                  </a:cubicBezTo>
                  <a:cubicBezTo>
                    <a:pt x="102" y="23"/>
                    <a:pt x="114" y="36"/>
                    <a:pt x="117" y="53"/>
                  </a:cubicBezTo>
                  <a:cubicBezTo>
                    <a:pt x="121" y="70"/>
                    <a:pt x="112" y="89"/>
                    <a:pt x="97" y="99"/>
                  </a:cubicBezTo>
                  <a:cubicBezTo>
                    <a:pt x="64" y="118"/>
                    <a:pt x="30" y="99"/>
                    <a:pt x="16" y="80"/>
                  </a:cubicBezTo>
                  <a:cubicBezTo>
                    <a:pt x="0" y="56"/>
                    <a:pt x="18" y="36"/>
                    <a:pt x="19" y="37"/>
                  </a:cubicBezTo>
                  <a:cubicBezTo>
                    <a:pt x="28" y="35"/>
                    <a:pt x="33" y="35"/>
                    <a:pt x="25" y="4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61"/>
            <p:cNvSpPr>
              <a:spLocks/>
            </p:cNvSpPr>
            <p:nvPr/>
          </p:nvSpPr>
          <p:spPr bwMode="auto">
            <a:xfrm>
              <a:off x="8185151" y="1562101"/>
              <a:ext cx="46038" cy="212725"/>
            </a:xfrm>
            <a:custGeom>
              <a:avLst/>
              <a:gdLst/>
              <a:ahLst/>
              <a:cxnLst>
                <a:cxn ang="0">
                  <a:pos x="14" y="5"/>
                </a:cxn>
                <a:cxn ang="0">
                  <a:pos x="22" y="118"/>
                </a:cxn>
                <a:cxn ang="0">
                  <a:pos x="5" y="119"/>
                </a:cxn>
                <a:cxn ang="0">
                  <a:pos x="6" y="5"/>
                </a:cxn>
                <a:cxn ang="0">
                  <a:pos x="14" y="5"/>
                </a:cxn>
              </a:cxnLst>
              <a:rect l="0" t="0" r="r" b="b"/>
              <a:pathLst>
                <a:path w="28" h="128">
                  <a:moveTo>
                    <a:pt x="14" y="5"/>
                  </a:moveTo>
                  <a:cubicBezTo>
                    <a:pt x="12" y="5"/>
                    <a:pt x="28" y="114"/>
                    <a:pt x="22" y="118"/>
                  </a:cubicBezTo>
                  <a:cubicBezTo>
                    <a:pt x="17" y="123"/>
                    <a:pt x="7" y="128"/>
                    <a:pt x="5" y="119"/>
                  </a:cubicBezTo>
                  <a:cubicBezTo>
                    <a:pt x="4" y="110"/>
                    <a:pt x="0" y="8"/>
                    <a:pt x="6" y="5"/>
                  </a:cubicBezTo>
                  <a:cubicBezTo>
                    <a:pt x="10" y="2"/>
                    <a:pt x="14" y="0"/>
                    <a:pt x="1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2"/>
            <p:cNvSpPr>
              <a:spLocks/>
            </p:cNvSpPr>
            <p:nvPr/>
          </p:nvSpPr>
          <p:spPr bwMode="auto">
            <a:xfrm>
              <a:off x="8229601" y="1577976"/>
              <a:ext cx="180975" cy="255588"/>
            </a:xfrm>
            <a:custGeom>
              <a:avLst/>
              <a:gdLst/>
              <a:ahLst/>
              <a:cxnLst>
                <a:cxn ang="0">
                  <a:pos x="100" y="140"/>
                </a:cxn>
                <a:cxn ang="0">
                  <a:pos x="92" y="140"/>
                </a:cxn>
                <a:cxn ang="0">
                  <a:pos x="84" y="140"/>
                </a:cxn>
                <a:cxn ang="0">
                  <a:pos x="82" y="140"/>
                </a:cxn>
                <a:cxn ang="0">
                  <a:pos x="81" y="137"/>
                </a:cxn>
                <a:cxn ang="0">
                  <a:pos x="69" y="80"/>
                </a:cxn>
                <a:cxn ang="0">
                  <a:pos x="46" y="20"/>
                </a:cxn>
                <a:cxn ang="0">
                  <a:pos x="16" y="1"/>
                </a:cxn>
                <a:cxn ang="0">
                  <a:pos x="11" y="18"/>
                </a:cxn>
                <a:cxn ang="0">
                  <a:pos x="32" y="34"/>
                </a:cxn>
                <a:cxn ang="0">
                  <a:pos x="53" y="85"/>
                </a:cxn>
                <a:cxn ang="0">
                  <a:pos x="69" y="141"/>
                </a:cxn>
                <a:cxn ang="0">
                  <a:pos x="72" y="147"/>
                </a:cxn>
                <a:cxn ang="0">
                  <a:pos x="73" y="148"/>
                </a:cxn>
                <a:cxn ang="0">
                  <a:pos x="73" y="148"/>
                </a:cxn>
                <a:cxn ang="0">
                  <a:pos x="73" y="148"/>
                </a:cxn>
                <a:cxn ang="0">
                  <a:pos x="73" y="148"/>
                </a:cxn>
                <a:cxn ang="0">
                  <a:pos x="73" y="148"/>
                </a:cxn>
                <a:cxn ang="0">
                  <a:pos x="79" y="151"/>
                </a:cxn>
                <a:cxn ang="0">
                  <a:pos x="80" y="151"/>
                </a:cxn>
                <a:cxn ang="0">
                  <a:pos x="83" y="151"/>
                </a:cxn>
                <a:cxn ang="0">
                  <a:pos x="91" y="150"/>
                </a:cxn>
                <a:cxn ang="0">
                  <a:pos x="100" y="149"/>
                </a:cxn>
                <a:cxn ang="0">
                  <a:pos x="100" y="140"/>
                </a:cxn>
              </a:cxnLst>
              <a:rect l="0" t="0" r="r" b="b"/>
              <a:pathLst>
                <a:path w="108" h="154">
                  <a:moveTo>
                    <a:pt x="100" y="140"/>
                  </a:moveTo>
                  <a:cubicBezTo>
                    <a:pt x="100" y="140"/>
                    <a:pt x="97" y="140"/>
                    <a:pt x="92" y="140"/>
                  </a:cubicBezTo>
                  <a:cubicBezTo>
                    <a:pt x="90" y="140"/>
                    <a:pt x="87" y="140"/>
                    <a:pt x="84" y="140"/>
                  </a:cubicBezTo>
                  <a:cubicBezTo>
                    <a:pt x="84" y="140"/>
                    <a:pt x="83" y="140"/>
                    <a:pt x="82" y="140"/>
                  </a:cubicBezTo>
                  <a:cubicBezTo>
                    <a:pt x="81" y="137"/>
                    <a:pt x="81" y="137"/>
                    <a:pt x="81" y="137"/>
                  </a:cubicBezTo>
                  <a:cubicBezTo>
                    <a:pt x="76" y="123"/>
                    <a:pt x="73" y="101"/>
                    <a:pt x="69" y="80"/>
                  </a:cubicBezTo>
                  <a:cubicBezTo>
                    <a:pt x="64" y="58"/>
                    <a:pt x="57" y="36"/>
                    <a:pt x="46" y="20"/>
                  </a:cubicBezTo>
                  <a:cubicBezTo>
                    <a:pt x="34" y="5"/>
                    <a:pt x="18" y="0"/>
                    <a:pt x="16" y="1"/>
                  </a:cubicBezTo>
                  <a:cubicBezTo>
                    <a:pt x="6" y="5"/>
                    <a:pt x="0" y="14"/>
                    <a:pt x="11" y="18"/>
                  </a:cubicBezTo>
                  <a:cubicBezTo>
                    <a:pt x="14" y="19"/>
                    <a:pt x="24" y="22"/>
                    <a:pt x="32" y="34"/>
                  </a:cubicBezTo>
                  <a:cubicBezTo>
                    <a:pt x="40" y="46"/>
                    <a:pt x="47" y="65"/>
                    <a:pt x="53" y="85"/>
                  </a:cubicBezTo>
                  <a:cubicBezTo>
                    <a:pt x="58" y="105"/>
                    <a:pt x="62" y="125"/>
                    <a:pt x="69" y="141"/>
                  </a:cubicBezTo>
                  <a:cubicBezTo>
                    <a:pt x="70" y="143"/>
                    <a:pt x="71" y="145"/>
                    <a:pt x="72" y="147"/>
                  </a:cubicBezTo>
                  <a:cubicBezTo>
                    <a:pt x="73" y="148"/>
                    <a:pt x="73" y="148"/>
                    <a:pt x="73" y="148"/>
                  </a:cubicBezTo>
                  <a:cubicBezTo>
                    <a:pt x="73" y="148"/>
                    <a:pt x="73" y="148"/>
                    <a:pt x="73" y="148"/>
                  </a:cubicBezTo>
                  <a:cubicBezTo>
                    <a:pt x="73" y="148"/>
                    <a:pt x="73" y="148"/>
                    <a:pt x="73" y="148"/>
                  </a:cubicBezTo>
                  <a:cubicBezTo>
                    <a:pt x="73" y="148"/>
                    <a:pt x="73" y="148"/>
                    <a:pt x="73" y="148"/>
                  </a:cubicBezTo>
                  <a:cubicBezTo>
                    <a:pt x="73" y="148"/>
                    <a:pt x="73" y="148"/>
                    <a:pt x="73" y="148"/>
                  </a:cubicBezTo>
                  <a:cubicBezTo>
                    <a:pt x="72" y="148"/>
                    <a:pt x="84" y="154"/>
                    <a:pt x="79" y="151"/>
                  </a:cubicBezTo>
                  <a:cubicBezTo>
                    <a:pt x="80" y="151"/>
                    <a:pt x="80" y="151"/>
                    <a:pt x="80" y="151"/>
                  </a:cubicBezTo>
                  <a:cubicBezTo>
                    <a:pt x="83" y="151"/>
                    <a:pt x="83" y="151"/>
                    <a:pt x="83" y="151"/>
                  </a:cubicBezTo>
                  <a:cubicBezTo>
                    <a:pt x="86" y="151"/>
                    <a:pt x="89" y="151"/>
                    <a:pt x="91" y="150"/>
                  </a:cubicBezTo>
                  <a:cubicBezTo>
                    <a:pt x="96" y="150"/>
                    <a:pt x="99" y="149"/>
                    <a:pt x="100" y="149"/>
                  </a:cubicBezTo>
                  <a:cubicBezTo>
                    <a:pt x="105" y="144"/>
                    <a:pt x="108" y="140"/>
                    <a:pt x="100" y="14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63"/>
            <p:cNvSpPr>
              <a:spLocks/>
            </p:cNvSpPr>
            <p:nvPr/>
          </p:nvSpPr>
          <p:spPr bwMode="auto">
            <a:xfrm>
              <a:off x="7964488" y="1574801"/>
              <a:ext cx="214313" cy="223838"/>
            </a:xfrm>
            <a:custGeom>
              <a:avLst/>
              <a:gdLst/>
              <a:ahLst/>
              <a:cxnLst>
                <a:cxn ang="0">
                  <a:pos x="110" y="3"/>
                </a:cxn>
                <a:cxn ang="0">
                  <a:pos x="84" y="32"/>
                </a:cxn>
                <a:cxn ang="0">
                  <a:pos x="71" y="85"/>
                </a:cxn>
                <a:cxn ang="0">
                  <a:pos x="32" y="113"/>
                </a:cxn>
                <a:cxn ang="0">
                  <a:pos x="9" y="117"/>
                </a:cxn>
                <a:cxn ang="0">
                  <a:pos x="9" y="126"/>
                </a:cxn>
                <a:cxn ang="0">
                  <a:pos x="87" y="92"/>
                </a:cxn>
                <a:cxn ang="0">
                  <a:pos x="103" y="35"/>
                </a:cxn>
                <a:cxn ang="0">
                  <a:pos x="116" y="19"/>
                </a:cxn>
                <a:cxn ang="0">
                  <a:pos x="110" y="3"/>
                </a:cxn>
              </a:cxnLst>
              <a:rect l="0" t="0" r="r" b="b"/>
              <a:pathLst>
                <a:path w="129" h="135">
                  <a:moveTo>
                    <a:pt x="110" y="3"/>
                  </a:moveTo>
                  <a:cubicBezTo>
                    <a:pt x="106" y="2"/>
                    <a:pt x="88" y="13"/>
                    <a:pt x="84" y="32"/>
                  </a:cubicBezTo>
                  <a:cubicBezTo>
                    <a:pt x="79" y="48"/>
                    <a:pt x="77" y="71"/>
                    <a:pt x="71" y="85"/>
                  </a:cubicBezTo>
                  <a:cubicBezTo>
                    <a:pt x="64" y="99"/>
                    <a:pt x="46" y="107"/>
                    <a:pt x="32" y="113"/>
                  </a:cubicBezTo>
                  <a:cubicBezTo>
                    <a:pt x="23" y="117"/>
                    <a:pt x="8" y="116"/>
                    <a:pt x="9" y="117"/>
                  </a:cubicBezTo>
                  <a:cubicBezTo>
                    <a:pt x="4" y="122"/>
                    <a:pt x="0" y="126"/>
                    <a:pt x="9" y="126"/>
                  </a:cubicBezTo>
                  <a:cubicBezTo>
                    <a:pt x="7" y="125"/>
                    <a:pt x="57" y="135"/>
                    <a:pt x="87" y="92"/>
                  </a:cubicBezTo>
                  <a:cubicBezTo>
                    <a:pt x="97" y="70"/>
                    <a:pt x="98" y="49"/>
                    <a:pt x="103" y="35"/>
                  </a:cubicBezTo>
                  <a:cubicBezTo>
                    <a:pt x="109" y="22"/>
                    <a:pt x="115" y="20"/>
                    <a:pt x="116" y="19"/>
                  </a:cubicBezTo>
                  <a:cubicBezTo>
                    <a:pt x="117" y="13"/>
                    <a:pt x="129" y="0"/>
                    <a:pt x="11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4"/>
            <p:cNvSpPr>
              <a:spLocks/>
            </p:cNvSpPr>
            <p:nvPr/>
          </p:nvSpPr>
          <p:spPr bwMode="auto">
            <a:xfrm>
              <a:off x="8072438" y="1778001"/>
              <a:ext cx="134938" cy="336550"/>
            </a:xfrm>
            <a:custGeom>
              <a:avLst/>
              <a:gdLst/>
              <a:ahLst/>
              <a:cxnLst>
                <a:cxn ang="0">
                  <a:pos x="78" y="27"/>
                </a:cxn>
                <a:cxn ang="0">
                  <a:pos x="64" y="16"/>
                </a:cxn>
                <a:cxn ang="0">
                  <a:pos x="48" y="59"/>
                </a:cxn>
                <a:cxn ang="0">
                  <a:pos x="50" y="135"/>
                </a:cxn>
                <a:cxn ang="0">
                  <a:pos x="53" y="173"/>
                </a:cxn>
                <a:cxn ang="0">
                  <a:pos x="54" y="183"/>
                </a:cxn>
                <a:cxn ang="0">
                  <a:pos x="47" y="183"/>
                </a:cxn>
                <a:cxn ang="0">
                  <a:pos x="13" y="189"/>
                </a:cxn>
                <a:cxn ang="0">
                  <a:pos x="12" y="197"/>
                </a:cxn>
                <a:cxn ang="0">
                  <a:pos x="47" y="196"/>
                </a:cxn>
                <a:cxn ang="0">
                  <a:pos x="54" y="196"/>
                </a:cxn>
                <a:cxn ang="0">
                  <a:pos x="57" y="197"/>
                </a:cxn>
                <a:cxn ang="0">
                  <a:pos x="59" y="197"/>
                </a:cxn>
                <a:cxn ang="0">
                  <a:pos x="60" y="197"/>
                </a:cxn>
                <a:cxn ang="0">
                  <a:pos x="60" y="197"/>
                </a:cxn>
                <a:cxn ang="0">
                  <a:pos x="67" y="192"/>
                </a:cxn>
                <a:cxn ang="0">
                  <a:pos x="67" y="192"/>
                </a:cxn>
                <a:cxn ang="0">
                  <a:pos x="67" y="192"/>
                </a:cxn>
                <a:cxn ang="0">
                  <a:pos x="67" y="191"/>
                </a:cxn>
                <a:cxn ang="0">
                  <a:pos x="68" y="172"/>
                </a:cxn>
                <a:cxn ang="0">
                  <a:pos x="67" y="132"/>
                </a:cxn>
                <a:cxn ang="0">
                  <a:pos x="68" y="58"/>
                </a:cxn>
                <a:cxn ang="0">
                  <a:pos x="78" y="27"/>
                </a:cxn>
              </a:cxnLst>
              <a:rect l="0" t="0" r="r" b="b"/>
              <a:pathLst>
                <a:path w="81" h="202">
                  <a:moveTo>
                    <a:pt x="78" y="27"/>
                  </a:moveTo>
                  <a:cubicBezTo>
                    <a:pt x="77" y="20"/>
                    <a:pt x="81" y="0"/>
                    <a:pt x="64" y="16"/>
                  </a:cubicBezTo>
                  <a:cubicBezTo>
                    <a:pt x="60" y="20"/>
                    <a:pt x="50" y="37"/>
                    <a:pt x="48" y="59"/>
                  </a:cubicBezTo>
                  <a:cubicBezTo>
                    <a:pt x="45" y="82"/>
                    <a:pt x="47" y="109"/>
                    <a:pt x="50" y="135"/>
                  </a:cubicBezTo>
                  <a:cubicBezTo>
                    <a:pt x="51" y="148"/>
                    <a:pt x="52" y="161"/>
                    <a:pt x="53" y="173"/>
                  </a:cubicBezTo>
                  <a:cubicBezTo>
                    <a:pt x="54" y="177"/>
                    <a:pt x="54" y="180"/>
                    <a:pt x="54" y="183"/>
                  </a:cubicBezTo>
                  <a:cubicBezTo>
                    <a:pt x="51" y="183"/>
                    <a:pt x="49" y="183"/>
                    <a:pt x="47" y="183"/>
                  </a:cubicBezTo>
                  <a:cubicBezTo>
                    <a:pt x="26" y="187"/>
                    <a:pt x="15" y="188"/>
                    <a:pt x="13" y="189"/>
                  </a:cubicBezTo>
                  <a:cubicBezTo>
                    <a:pt x="7" y="192"/>
                    <a:pt x="0" y="194"/>
                    <a:pt x="12" y="197"/>
                  </a:cubicBezTo>
                  <a:cubicBezTo>
                    <a:pt x="12" y="197"/>
                    <a:pt x="27" y="198"/>
                    <a:pt x="47" y="196"/>
                  </a:cubicBezTo>
                  <a:cubicBezTo>
                    <a:pt x="49" y="196"/>
                    <a:pt x="51" y="196"/>
                    <a:pt x="54" y="196"/>
                  </a:cubicBezTo>
                  <a:cubicBezTo>
                    <a:pt x="57" y="197"/>
                    <a:pt x="57" y="197"/>
                    <a:pt x="57" y="197"/>
                  </a:cubicBezTo>
                  <a:cubicBezTo>
                    <a:pt x="59" y="197"/>
                    <a:pt x="59" y="197"/>
                    <a:pt x="59" y="197"/>
                  </a:cubicBezTo>
                  <a:cubicBezTo>
                    <a:pt x="60" y="197"/>
                    <a:pt x="60" y="197"/>
                    <a:pt x="60" y="197"/>
                  </a:cubicBezTo>
                  <a:cubicBezTo>
                    <a:pt x="60" y="197"/>
                    <a:pt x="60" y="197"/>
                    <a:pt x="60" y="197"/>
                  </a:cubicBezTo>
                  <a:cubicBezTo>
                    <a:pt x="54" y="202"/>
                    <a:pt x="69" y="191"/>
                    <a:pt x="67" y="192"/>
                  </a:cubicBezTo>
                  <a:cubicBezTo>
                    <a:pt x="67" y="192"/>
                    <a:pt x="67" y="192"/>
                    <a:pt x="67" y="192"/>
                  </a:cubicBezTo>
                  <a:cubicBezTo>
                    <a:pt x="67" y="192"/>
                    <a:pt x="67" y="192"/>
                    <a:pt x="67" y="192"/>
                  </a:cubicBezTo>
                  <a:cubicBezTo>
                    <a:pt x="67" y="191"/>
                    <a:pt x="67" y="191"/>
                    <a:pt x="67" y="191"/>
                  </a:cubicBezTo>
                  <a:cubicBezTo>
                    <a:pt x="68" y="185"/>
                    <a:pt x="68" y="179"/>
                    <a:pt x="68" y="172"/>
                  </a:cubicBezTo>
                  <a:cubicBezTo>
                    <a:pt x="68" y="159"/>
                    <a:pt x="67" y="146"/>
                    <a:pt x="67" y="132"/>
                  </a:cubicBezTo>
                  <a:cubicBezTo>
                    <a:pt x="65" y="105"/>
                    <a:pt x="65" y="78"/>
                    <a:pt x="68" y="58"/>
                  </a:cubicBezTo>
                  <a:cubicBezTo>
                    <a:pt x="71" y="38"/>
                    <a:pt x="78" y="29"/>
                    <a:pt x="78" y="2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5"/>
            <p:cNvSpPr>
              <a:spLocks/>
            </p:cNvSpPr>
            <p:nvPr/>
          </p:nvSpPr>
          <p:spPr bwMode="auto">
            <a:xfrm>
              <a:off x="8237538" y="1808163"/>
              <a:ext cx="138113" cy="317500"/>
            </a:xfrm>
            <a:custGeom>
              <a:avLst/>
              <a:gdLst/>
              <a:ahLst/>
              <a:cxnLst>
                <a:cxn ang="0">
                  <a:pos x="73" y="174"/>
                </a:cxn>
                <a:cxn ang="0">
                  <a:pos x="41" y="172"/>
                </a:cxn>
                <a:cxn ang="0">
                  <a:pos x="40" y="172"/>
                </a:cxn>
                <a:cxn ang="0">
                  <a:pos x="40" y="168"/>
                </a:cxn>
                <a:cxn ang="0">
                  <a:pos x="41" y="151"/>
                </a:cxn>
                <a:cxn ang="0">
                  <a:pos x="44" y="113"/>
                </a:cxn>
                <a:cxn ang="0">
                  <a:pos x="40" y="39"/>
                </a:cxn>
                <a:cxn ang="0">
                  <a:pos x="22" y="3"/>
                </a:cxn>
                <a:cxn ang="0">
                  <a:pos x="9" y="14"/>
                </a:cxn>
                <a:cxn ang="0">
                  <a:pos x="27" y="114"/>
                </a:cxn>
                <a:cxn ang="0">
                  <a:pos x="26" y="150"/>
                </a:cxn>
                <a:cxn ang="0">
                  <a:pos x="27" y="167"/>
                </a:cxn>
                <a:cxn ang="0">
                  <a:pos x="27" y="175"/>
                </a:cxn>
                <a:cxn ang="0">
                  <a:pos x="27" y="177"/>
                </a:cxn>
                <a:cxn ang="0">
                  <a:pos x="27" y="178"/>
                </a:cxn>
                <a:cxn ang="0">
                  <a:pos x="27" y="178"/>
                </a:cxn>
                <a:cxn ang="0">
                  <a:pos x="35" y="185"/>
                </a:cxn>
                <a:cxn ang="0">
                  <a:pos x="35" y="185"/>
                </a:cxn>
                <a:cxn ang="0">
                  <a:pos x="35" y="185"/>
                </a:cxn>
                <a:cxn ang="0">
                  <a:pos x="36" y="185"/>
                </a:cxn>
                <a:cxn ang="0">
                  <a:pos x="40" y="185"/>
                </a:cxn>
                <a:cxn ang="0">
                  <a:pos x="73" y="182"/>
                </a:cxn>
                <a:cxn ang="0">
                  <a:pos x="73" y="174"/>
                </a:cxn>
              </a:cxnLst>
              <a:rect l="0" t="0" r="r" b="b"/>
              <a:pathLst>
                <a:path w="83" h="191">
                  <a:moveTo>
                    <a:pt x="73" y="174"/>
                  </a:moveTo>
                  <a:cubicBezTo>
                    <a:pt x="73" y="174"/>
                    <a:pt x="60" y="174"/>
                    <a:pt x="41" y="172"/>
                  </a:cubicBezTo>
                  <a:cubicBezTo>
                    <a:pt x="40" y="172"/>
                    <a:pt x="40" y="172"/>
                    <a:pt x="40" y="172"/>
                  </a:cubicBezTo>
                  <a:cubicBezTo>
                    <a:pt x="40" y="168"/>
                    <a:pt x="40" y="168"/>
                    <a:pt x="40" y="168"/>
                  </a:cubicBezTo>
                  <a:cubicBezTo>
                    <a:pt x="40" y="162"/>
                    <a:pt x="41" y="157"/>
                    <a:pt x="41" y="151"/>
                  </a:cubicBezTo>
                  <a:cubicBezTo>
                    <a:pt x="42" y="139"/>
                    <a:pt x="43" y="126"/>
                    <a:pt x="44" y="113"/>
                  </a:cubicBezTo>
                  <a:cubicBezTo>
                    <a:pt x="45" y="87"/>
                    <a:pt x="45" y="60"/>
                    <a:pt x="40" y="39"/>
                  </a:cubicBezTo>
                  <a:cubicBezTo>
                    <a:pt x="36" y="18"/>
                    <a:pt x="25" y="4"/>
                    <a:pt x="22" y="3"/>
                  </a:cubicBezTo>
                  <a:cubicBezTo>
                    <a:pt x="12" y="0"/>
                    <a:pt x="0" y="3"/>
                    <a:pt x="9" y="14"/>
                  </a:cubicBezTo>
                  <a:cubicBezTo>
                    <a:pt x="16" y="18"/>
                    <a:pt x="30" y="64"/>
                    <a:pt x="27" y="114"/>
                  </a:cubicBezTo>
                  <a:cubicBezTo>
                    <a:pt x="26" y="126"/>
                    <a:pt x="26" y="139"/>
                    <a:pt x="26" y="150"/>
                  </a:cubicBezTo>
                  <a:cubicBezTo>
                    <a:pt x="26" y="156"/>
                    <a:pt x="26" y="162"/>
                    <a:pt x="27" y="167"/>
                  </a:cubicBezTo>
                  <a:cubicBezTo>
                    <a:pt x="27" y="175"/>
                    <a:pt x="27" y="175"/>
                    <a:pt x="27" y="175"/>
                  </a:cubicBezTo>
                  <a:cubicBezTo>
                    <a:pt x="27" y="177"/>
                    <a:pt x="27" y="177"/>
                    <a:pt x="27" y="177"/>
                  </a:cubicBezTo>
                  <a:cubicBezTo>
                    <a:pt x="27" y="178"/>
                    <a:pt x="27" y="178"/>
                    <a:pt x="27" y="178"/>
                  </a:cubicBezTo>
                  <a:cubicBezTo>
                    <a:pt x="27" y="178"/>
                    <a:pt x="27" y="178"/>
                    <a:pt x="27" y="178"/>
                  </a:cubicBezTo>
                  <a:cubicBezTo>
                    <a:pt x="26" y="176"/>
                    <a:pt x="41" y="191"/>
                    <a:pt x="35" y="185"/>
                  </a:cubicBezTo>
                  <a:cubicBezTo>
                    <a:pt x="35" y="185"/>
                    <a:pt x="35" y="185"/>
                    <a:pt x="35" y="185"/>
                  </a:cubicBezTo>
                  <a:cubicBezTo>
                    <a:pt x="35" y="185"/>
                    <a:pt x="35" y="185"/>
                    <a:pt x="35" y="185"/>
                  </a:cubicBezTo>
                  <a:cubicBezTo>
                    <a:pt x="36" y="185"/>
                    <a:pt x="36" y="185"/>
                    <a:pt x="36" y="185"/>
                  </a:cubicBezTo>
                  <a:cubicBezTo>
                    <a:pt x="40" y="185"/>
                    <a:pt x="40" y="185"/>
                    <a:pt x="40" y="185"/>
                  </a:cubicBezTo>
                  <a:cubicBezTo>
                    <a:pt x="59" y="184"/>
                    <a:pt x="71" y="183"/>
                    <a:pt x="73" y="182"/>
                  </a:cubicBezTo>
                  <a:cubicBezTo>
                    <a:pt x="79" y="178"/>
                    <a:pt x="83" y="174"/>
                    <a:pt x="73" y="17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66"/>
            <p:cNvSpPr>
              <a:spLocks/>
            </p:cNvSpPr>
            <p:nvPr/>
          </p:nvSpPr>
          <p:spPr bwMode="auto">
            <a:xfrm>
              <a:off x="7770813" y="1508126"/>
              <a:ext cx="155575" cy="265113"/>
            </a:xfrm>
            <a:custGeom>
              <a:avLst/>
              <a:gdLst/>
              <a:ahLst/>
              <a:cxnLst>
                <a:cxn ang="0">
                  <a:pos x="13" y="160"/>
                </a:cxn>
                <a:cxn ang="0">
                  <a:pos x="8" y="158"/>
                </a:cxn>
                <a:cxn ang="0">
                  <a:pos x="3" y="152"/>
                </a:cxn>
                <a:cxn ang="0">
                  <a:pos x="15" y="135"/>
                </a:cxn>
                <a:cxn ang="0">
                  <a:pos x="25" y="129"/>
                </a:cxn>
                <a:cxn ang="0">
                  <a:pos x="6" y="129"/>
                </a:cxn>
                <a:cxn ang="0">
                  <a:pos x="1" y="123"/>
                </a:cxn>
                <a:cxn ang="0">
                  <a:pos x="13" y="106"/>
                </a:cxn>
                <a:cxn ang="0">
                  <a:pos x="24" y="98"/>
                </a:cxn>
                <a:cxn ang="0">
                  <a:pos x="6" y="99"/>
                </a:cxn>
                <a:cxn ang="0">
                  <a:pos x="2" y="93"/>
                </a:cxn>
                <a:cxn ang="0">
                  <a:pos x="20" y="71"/>
                </a:cxn>
                <a:cxn ang="0">
                  <a:pos x="33" y="62"/>
                </a:cxn>
                <a:cxn ang="0">
                  <a:pos x="32" y="61"/>
                </a:cxn>
                <a:cxn ang="0">
                  <a:pos x="27" y="55"/>
                </a:cxn>
                <a:cxn ang="0">
                  <a:pos x="57" y="21"/>
                </a:cxn>
                <a:cxn ang="0">
                  <a:pos x="74" y="6"/>
                </a:cxn>
                <a:cxn ang="0">
                  <a:pos x="80" y="2"/>
                </a:cxn>
                <a:cxn ang="0">
                  <a:pos x="91" y="8"/>
                </a:cxn>
                <a:cxn ang="0">
                  <a:pos x="92" y="9"/>
                </a:cxn>
                <a:cxn ang="0">
                  <a:pos x="70" y="35"/>
                </a:cxn>
                <a:cxn ang="0">
                  <a:pos x="79" y="36"/>
                </a:cxn>
                <a:cxn ang="0">
                  <a:pos x="83" y="42"/>
                </a:cxn>
                <a:cxn ang="0">
                  <a:pos x="73" y="57"/>
                </a:cxn>
                <a:cxn ang="0">
                  <a:pos x="59" y="67"/>
                </a:cxn>
                <a:cxn ang="0">
                  <a:pos x="53" y="71"/>
                </a:cxn>
                <a:cxn ang="0">
                  <a:pos x="72" y="69"/>
                </a:cxn>
                <a:cxn ang="0">
                  <a:pos x="77" y="75"/>
                </a:cxn>
                <a:cxn ang="0">
                  <a:pos x="64" y="93"/>
                </a:cxn>
                <a:cxn ang="0">
                  <a:pos x="53" y="101"/>
                </a:cxn>
                <a:cxn ang="0">
                  <a:pos x="75" y="99"/>
                </a:cxn>
                <a:cxn ang="0">
                  <a:pos x="80" y="105"/>
                </a:cxn>
                <a:cxn ang="0">
                  <a:pos x="45" y="138"/>
                </a:cxn>
                <a:cxn ang="0">
                  <a:pos x="30" y="148"/>
                </a:cxn>
                <a:cxn ang="0">
                  <a:pos x="23" y="157"/>
                </a:cxn>
                <a:cxn ang="0">
                  <a:pos x="21" y="157"/>
                </a:cxn>
                <a:cxn ang="0">
                  <a:pos x="20" y="158"/>
                </a:cxn>
                <a:cxn ang="0">
                  <a:pos x="13" y="160"/>
                </a:cxn>
              </a:cxnLst>
              <a:rect l="0" t="0" r="r" b="b"/>
              <a:pathLst>
                <a:path w="93" h="160">
                  <a:moveTo>
                    <a:pt x="13" y="160"/>
                  </a:moveTo>
                  <a:cubicBezTo>
                    <a:pt x="11" y="160"/>
                    <a:pt x="9" y="159"/>
                    <a:pt x="8" y="158"/>
                  </a:cubicBezTo>
                  <a:cubicBezTo>
                    <a:pt x="5" y="157"/>
                    <a:pt x="4" y="155"/>
                    <a:pt x="3" y="152"/>
                  </a:cubicBezTo>
                  <a:cubicBezTo>
                    <a:pt x="1" y="145"/>
                    <a:pt x="7" y="141"/>
                    <a:pt x="15" y="135"/>
                  </a:cubicBezTo>
                  <a:cubicBezTo>
                    <a:pt x="18" y="133"/>
                    <a:pt x="21" y="131"/>
                    <a:pt x="25" y="129"/>
                  </a:cubicBezTo>
                  <a:cubicBezTo>
                    <a:pt x="13" y="131"/>
                    <a:pt x="10" y="131"/>
                    <a:pt x="6" y="129"/>
                  </a:cubicBezTo>
                  <a:cubicBezTo>
                    <a:pt x="4" y="128"/>
                    <a:pt x="2" y="125"/>
                    <a:pt x="1" y="123"/>
                  </a:cubicBezTo>
                  <a:cubicBezTo>
                    <a:pt x="0" y="116"/>
                    <a:pt x="4" y="113"/>
                    <a:pt x="13" y="106"/>
                  </a:cubicBezTo>
                  <a:cubicBezTo>
                    <a:pt x="16" y="104"/>
                    <a:pt x="20" y="101"/>
                    <a:pt x="24" y="98"/>
                  </a:cubicBezTo>
                  <a:cubicBezTo>
                    <a:pt x="12" y="101"/>
                    <a:pt x="9" y="101"/>
                    <a:pt x="6" y="99"/>
                  </a:cubicBezTo>
                  <a:cubicBezTo>
                    <a:pt x="4" y="98"/>
                    <a:pt x="2" y="95"/>
                    <a:pt x="2" y="93"/>
                  </a:cubicBezTo>
                  <a:cubicBezTo>
                    <a:pt x="0" y="85"/>
                    <a:pt x="5" y="82"/>
                    <a:pt x="20" y="71"/>
                  </a:cubicBezTo>
                  <a:cubicBezTo>
                    <a:pt x="24" y="68"/>
                    <a:pt x="28" y="65"/>
                    <a:pt x="33" y="62"/>
                  </a:cubicBezTo>
                  <a:cubicBezTo>
                    <a:pt x="32" y="62"/>
                    <a:pt x="32" y="62"/>
                    <a:pt x="32" y="61"/>
                  </a:cubicBezTo>
                  <a:cubicBezTo>
                    <a:pt x="29" y="60"/>
                    <a:pt x="28" y="58"/>
                    <a:pt x="27" y="55"/>
                  </a:cubicBezTo>
                  <a:cubicBezTo>
                    <a:pt x="26" y="48"/>
                    <a:pt x="27" y="47"/>
                    <a:pt x="57" y="21"/>
                  </a:cubicBezTo>
                  <a:cubicBezTo>
                    <a:pt x="64" y="15"/>
                    <a:pt x="72" y="8"/>
                    <a:pt x="74" y="6"/>
                  </a:cubicBezTo>
                  <a:cubicBezTo>
                    <a:pt x="75" y="4"/>
                    <a:pt x="77" y="2"/>
                    <a:pt x="80" y="2"/>
                  </a:cubicBezTo>
                  <a:cubicBezTo>
                    <a:pt x="85" y="0"/>
                    <a:pt x="90" y="3"/>
                    <a:pt x="91" y="8"/>
                  </a:cubicBezTo>
                  <a:cubicBezTo>
                    <a:pt x="92" y="8"/>
                    <a:pt x="92" y="9"/>
                    <a:pt x="92" y="9"/>
                  </a:cubicBezTo>
                  <a:cubicBezTo>
                    <a:pt x="93" y="15"/>
                    <a:pt x="93" y="15"/>
                    <a:pt x="70" y="35"/>
                  </a:cubicBezTo>
                  <a:cubicBezTo>
                    <a:pt x="75" y="34"/>
                    <a:pt x="76" y="35"/>
                    <a:pt x="79" y="36"/>
                  </a:cubicBezTo>
                  <a:cubicBezTo>
                    <a:pt x="81" y="38"/>
                    <a:pt x="83" y="40"/>
                    <a:pt x="83" y="42"/>
                  </a:cubicBezTo>
                  <a:cubicBezTo>
                    <a:pt x="85" y="49"/>
                    <a:pt x="81" y="52"/>
                    <a:pt x="73" y="57"/>
                  </a:cubicBezTo>
                  <a:cubicBezTo>
                    <a:pt x="70" y="59"/>
                    <a:pt x="65" y="63"/>
                    <a:pt x="59" y="67"/>
                  </a:cubicBezTo>
                  <a:cubicBezTo>
                    <a:pt x="57" y="68"/>
                    <a:pt x="55" y="69"/>
                    <a:pt x="53" y="71"/>
                  </a:cubicBezTo>
                  <a:cubicBezTo>
                    <a:pt x="68" y="67"/>
                    <a:pt x="69" y="67"/>
                    <a:pt x="72" y="69"/>
                  </a:cubicBezTo>
                  <a:cubicBezTo>
                    <a:pt x="74" y="71"/>
                    <a:pt x="76" y="73"/>
                    <a:pt x="77" y="75"/>
                  </a:cubicBezTo>
                  <a:cubicBezTo>
                    <a:pt x="78" y="82"/>
                    <a:pt x="74" y="85"/>
                    <a:pt x="64" y="93"/>
                  </a:cubicBezTo>
                  <a:cubicBezTo>
                    <a:pt x="61" y="95"/>
                    <a:pt x="57" y="98"/>
                    <a:pt x="53" y="101"/>
                  </a:cubicBezTo>
                  <a:cubicBezTo>
                    <a:pt x="69" y="96"/>
                    <a:pt x="71" y="96"/>
                    <a:pt x="75" y="99"/>
                  </a:cubicBezTo>
                  <a:cubicBezTo>
                    <a:pt x="77" y="100"/>
                    <a:pt x="79" y="102"/>
                    <a:pt x="80" y="105"/>
                  </a:cubicBezTo>
                  <a:cubicBezTo>
                    <a:pt x="82" y="113"/>
                    <a:pt x="79" y="114"/>
                    <a:pt x="45" y="138"/>
                  </a:cubicBezTo>
                  <a:cubicBezTo>
                    <a:pt x="40" y="141"/>
                    <a:pt x="35" y="144"/>
                    <a:pt x="30" y="148"/>
                  </a:cubicBezTo>
                  <a:cubicBezTo>
                    <a:pt x="31" y="152"/>
                    <a:pt x="28" y="156"/>
                    <a:pt x="23" y="157"/>
                  </a:cubicBezTo>
                  <a:cubicBezTo>
                    <a:pt x="22" y="157"/>
                    <a:pt x="22" y="157"/>
                    <a:pt x="21" y="157"/>
                  </a:cubicBezTo>
                  <a:cubicBezTo>
                    <a:pt x="21" y="158"/>
                    <a:pt x="20" y="158"/>
                    <a:pt x="20" y="158"/>
                  </a:cubicBezTo>
                  <a:cubicBezTo>
                    <a:pt x="18" y="159"/>
                    <a:pt x="15" y="160"/>
                    <a:pt x="13" y="160"/>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7"/>
            <p:cNvSpPr>
              <a:spLocks/>
            </p:cNvSpPr>
            <p:nvPr/>
          </p:nvSpPr>
          <p:spPr bwMode="auto">
            <a:xfrm>
              <a:off x="7745413" y="1517651"/>
              <a:ext cx="327025" cy="312738"/>
            </a:xfrm>
            <a:custGeom>
              <a:avLst/>
              <a:gdLst/>
              <a:ahLst/>
              <a:cxnLst>
                <a:cxn ang="0">
                  <a:pos x="189" y="99"/>
                </a:cxn>
                <a:cxn ang="0">
                  <a:pos x="188" y="99"/>
                </a:cxn>
                <a:cxn ang="0">
                  <a:pos x="187" y="99"/>
                </a:cxn>
                <a:cxn ang="0">
                  <a:pos x="186" y="99"/>
                </a:cxn>
                <a:cxn ang="0">
                  <a:pos x="170" y="98"/>
                </a:cxn>
                <a:cxn ang="0">
                  <a:pos x="141" y="96"/>
                </a:cxn>
                <a:cxn ang="0">
                  <a:pos x="112" y="94"/>
                </a:cxn>
                <a:cxn ang="0">
                  <a:pos x="107" y="94"/>
                </a:cxn>
                <a:cxn ang="0">
                  <a:pos x="108" y="31"/>
                </a:cxn>
                <a:cxn ang="0">
                  <a:pos x="96" y="31"/>
                </a:cxn>
                <a:cxn ang="0">
                  <a:pos x="94" y="93"/>
                </a:cxn>
                <a:cxn ang="0">
                  <a:pos x="94" y="97"/>
                </a:cxn>
                <a:cxn ang="0">
                  <a:pos x="92" y="99"/>
                </a:cxn>
                <a:cxn ang="0">
                  <a:pos x="91" y="100"/>
                </a:cxn>
                <a:cxn ang="0">
                  <a:pos x="80" y="109"/>
                </a:cxn>
                <a:cxn ang="0">
                  <a:pos x="57" y="129"/>
                </a:cxn>
                <a:cxn ang="0">
                  <a:pos x="32" y="150"/>
                </a:cxn>
                <a:cxn ang="0">
                  <a:pos x="22" y="159"/>
                </a:cxn>
                <a:cxn ang="0">
                  <a:pos x="22" y="97"/>
                </a:cxn>
                <a:cxn ang="0">
                  <a:pos x="21" y="70"/>
                </a:cxn>
                <a:cxn ang="0">
                  <a:pos x="42" y="53"/>
                </a:cxn>
                <a:cxn ang="0">
                  <a:pos x="84" y="17"/>
                </a:cxn>
                <a:cxn ang="0">
                  <a:pos x="81" y="12"/>
                </a:cxn>
                <a:cxn ang="0">
                  <a:pos x="35" y="47"/>
                </a:cxn>
                <a:cxn ang="0">
                  <a:pos x="13" y="68"/>
                </a:cxn>
                <a:cxn ang="0">
                  <a:pos x="12" y="97"/>
                </a:cxn>
                <a:cxn ang="0">
                  <a:pos x="10" y="160"/>
                </a:cxn>
                <a:cxn ang="0">
                  <a:pos x="10" y="168"/>
                </a:cxn>
                <a:cxn ang="0">
                  <a:pos x="10" y="170"/>
                </a:cxn>
                <a:cxn ang="0">
                  <a:pos x="10" y="171"/>
                </a:cxn>
                <a:cxn ang="0">
                  <a:pos x="10" y="171"/>
                </a:cxn>
                <a:cxn ang="0">
                  <a:pos x="21" y="176"/>
                </a:cxn>
                <a:cxn ang="0">
                  <a:pos x="21" y="176"/>
                </a:cxn>
                <a:cxn ang="0">
                  <a:pos x="21" y="176"/>
                </a:cxn>
                <a:cxn ang="0">
                  <a:pos x="24" y="173"/>
                </a:cxn>
                <a:cxn ang="0">
                  <a:pos x="37" y="163"/>
                </a:cxn>
                <a:cxn ang="0">
                  <a:pos x="43" y="157"/>
                </a:cxn>
                <a:cxn ang="0">
                  <a:pos x="44" y="157"/>
                </a:cxn>
                <a:cxn ang="0">
                  <a:pos x="89" y="119"/>
                </a:cxn>
                <a:cxn ang="0">
                  <a:pos x="99" y="111"/>
                </a:cxn>
                <a:cxn ang="0">
                  <a:pos x="100" y="110"/>
                </a:cxn>
                <a:cxn ang="0">
                  <a:pos x="100" y="109"/>
                </a:cxn>
                <a:cxn ang="0">
                  <a:pos x="103" y="107"/>
                </a:cxn>
                <a:cxn ang="0">
                  <a:pos x="106" y="107"/>
                </a:cxn>
                <a:cxn ang="0">
                  <a:pos x="135" y="109"/>
                </a:cxn>
                <a:cxn ang="0">
                  <a:pos x="166" y="111"/>
                </a:cxn>
                <a:cxn ang="0">
                  <a:pos x="175" y="111"/>
                </a:cxn>
                <a:cxn ang="0">
                  <a:pos x="134" y="152"/>
                </a:cxn>
                <a:cxn ang="0">
                  <a:pos x="114" y="172"/>
                </a:cxn>
                <a:cxn ang="0">
                  <a:pos x="107" y="178"/>
                </a:cxn>
                <a:cxn ang="0">
                  <a:pos x="94" y="177"/>
                </a:cxn>
                <a:cxn ang="0">
                  <a:pos x="42" y="174"/>
                </a:cxn>
                <a:cxn ang="0">
                  <a:pos x="42" y="179"/>
                </a:cxn>
                <a:cxn ang="0">
                  <a:pos x="95" y="186"/>
                </a:cxn>
                <a:cxn ang="0">
                  <a:pos x="107" y="188"/>
                </a:cxn>
                <a:cxn ang="0">
                  <a:pos x="121" y="179"/>
                </a:cxn>
                <a:cxn ang="0">
                  <a:pos x="141" y="160"/>
                </a:cxn>
                <a:cxn ang="0">
                  <a:pos x="184" y="119"/>
                </a:cxn>
                <a:cxn ang="0">
                  <a:pos x="189" y="114"/>
                </a:cxn>
                <a:cxn ang="0">
                  <a:pos x="192" y="111"/>
                </a:cxn>
                <a:cxn ang="0">
                  <a:pos x="193" y="111"/>
                </a:cxn>
                <a:cxn ang="0">
                  <a:pos x="193" y="111"/>
                </a:cxn>
                <a:cxn ang="0">
                  <a:pos x="189" y="99"/>
                </a:cxn>
              </a:cxnLst>
              <a:rect l="0" t="0" r="r" b="b"/>
              <a:pathLst>
                <a:path w="197" h="188">
                  <a:moveTo>
                    <a:pt x="189" y="99"/>
                  </a:moveTo>
                  <a:cubicBezTo>
                    <a:pt x="188" y="99"/>
                    <a:pt x="188" y="99"/>
                    <a:pt x="188" y="99"/>
                  </a:cubicBezTo>
                  <a:cubicBezTo>
                    <a:pt x="187" y="99"/>
                    <a:pt x="187" y="99"/>
                    <a:pt x="187" y="99"/>
                  </a:cubicBezTo>
                  <a:cubicBezTo>
                    <a:pt x="186" y="99"/>
                    <a:pt x="186" y="99"/>
                    <a:pt x="186" y="99"/>
                  </a:cubicBezTo>
                  <a:cubicBezTo>
                    <a:pt x="170" y="98"/>
                    <a:pt x="170" y="98"/>
                    <a:pt x="170" y="98"/>
                  </a:cubicBezTo>
                  <a:cubicBezTo>
                    <a:pt x="160" y="98"/>
                    <a:pt x="150" y="97"/>
                    <a:pt x="141" y="96"/>
                  </a:cubicBezTo>
                  <a:cubicBezTo>
                    <a:pt x="131" y="96"/>
                    <a:pt x="121" y="95"/>
                    <a:pt x="112" y="94"/>
                  </a:cubicBezTo>
                  <a:cubicBezTo>
                    <a:pt x="110" y="95"/>
                    <a:pt x="109" y="94"/>
                    <a:pt x="107" y="94"/>
                  </a:cubicBezTo>
                  <a:cubicBezTo>
                    <a:pt x="108" y="62"/>
                    <a:pt x="108" y="38"/>
                    <a:pt x="108" y="31"/>
                  </a:cubicBezTo>
                  <a:cubicBezTo>
                    <a:pt x="108" y="0"/>
                    <a:pt x="100" y="18"/>
                    <a:pt x="96" y="31"/>
                  </a:cubicBezTo>
                  <a:cubicBezTo>
                    <a:pt x="95" y="34"/>
                    <a:pt x="94" y="58"/>
                    <a:pt x="94" y="93"/>
                  </a:cubicBezTo>
                  <a:cubicBezTo>
                    <a:pt x="94" y="97"/>
                    <a:pt x="94" y="97"/>
                    <a:pt x="94" y="97"/>
                  </a:cubicBezTo>
                  <a:cubicBezTo>
                    <a:pt x="92" y="99"/>
                    <a:pt x="92" y="99"/>
                    <a:pt x="92" y="99"/>
                  </a:cubicBezTo>
                  <a:cubicBezTo>
                    <a:pt x="91" y="100"/>
                    <a:pt x="91" y="100"/>
                    <a:pt x="91" y="100"/>
                  </a:cubicBezTo>
                  <a:cubicBezTo>
                    <a:pt x="80" y="109"/>
                    <a:pt x="80" y="109"/>
                    <a:pt x="80" y="109"/>
                  </a:cubicBezTo>
                  <a:cubicBezTo>
                    <a:pt x="73" y="115"/>
                    <a:pt x="65" y="122"/>
                    <a:pt x="57" y="129"/>
                  </a:cubicBezTo>
                  <a:cubicBezTo>
                    <a:pt x="49" y="136"/>
                    <a:pt x="40" y="143"/>
                    <a:pt x="32" y="150"/>
                  </a:cubicBezTo>
                  <a:cubicBezTo>
                    <a:pt x="22" y="159"/>
                    <a:pt x="22" y="159"/>
                    <a:pt x="22" y="159"/>
                  </a:cubicBezTo>
                  <a:cubicBezTo>
                    <a:pt x="22" y="138"/>
                    <a:pt x="22" y="117"/>
                    <a:pt x="22" y="97"/>
                  </a:cubicBezTo>
                  <a:cubicBezTo>
                    <a:pt x="22" y="88"/>
                    <a:pt x="24" y="73"/>
                    <a:pt x="21" y="70"/>
                  </a:cubicBezTo>
                  <a:cubicBezTo>
                    <a:pt x="29" y="64"/>
                    <a:pt x="36" y="58"/>
                    <a:pt x="42" y="53"/>
                  </a:cubicBezTo>
                  <a:cubicBezTo>
                    <a:pt x="67" y="31"/>
                    <a:pt x="84" y="17"/>
                    <a:pt x="84" y="17"/>
                  </a:cubicBezTo>
                  <a:cubicBezTo>
                    <a:pt x="98" y="5"/>
                    <a:pt x="91" y="8"/>
                    <a:pt x="81" y="12"/>
                  </a:cubicBezTo>
                  <a:cubicBezTo>
                    <a:pt x="78" y="13"/>
                    <a:pt x="60" y="27"/>
                    <a:pt x="35" y="47"/>
                  </a:cubicBezTo>
                  <a:cubicBezTo>
                    <a:pt x="28" y="54"/>
                    <a:pt x="23" y="53"/>
                    <a:pt x="13" y="68"/>
                  </a:cubicBezTo>
                  <a:cubicBezTo>
                    <a:pt x="13" y="77"/>
                    <a:pt x="12" y="87"/>
                    <a:pt x="12" y="97"/>
                  </a:cubicBezTo>
                  <a:cubicBezTo>
                    <a:pt x="11" y="117"/>
                    <a:pt x="11" y="138"/>
                    <a:pt x="10" y="160"/>
                  </a:cubicBezTo>
                  <a:cubicBezTo>
                    <a:pt x="10" y="168"/>
                    <a:pt x="10" y="168"/>
                    <a:pt x="10" y="168"/>
                  </a:cubicBezTo>
                  <a:cubicBezTo>
                    <a:pt x="10" y="170"/>
                    <a:pt x="10" y="170"/>
                    <a:pt x="10" y="170"/>
                  </a:cubicBezTo>
                  <a:cubicBezTo>
                    <a:pt x="10" y="171"/>
                    <a:pt x="10" y="171"/>
                    <a:pt x="10" y="171"/>
                  </a:cubicBezTo>
                  <a:cubicBezTo>
                    <a:pt x="10" y="171"/>
                    <a:pt x="10" y="171"/>
                    <a:pt x="10" y="171"/>
                  </a:cubicBezTo>
                  <a:cubicBezTo>
                    <a:pt x="0" y="166"/>
                    <a:pt x="23" y="177"/>
                    <a:pt x="21" y="176"/>
                  </a:cubicBezTo>
                  <a:cubicBezTo>
                    <a:pt x="21" y="176"/>
                    <a:pt x="21" y="176"/>
                    <a:pt x="21" y="176"/>
                  </a:cubicBezTo>
                  <a:cubicBezTo>
                    <a:pt x="21" y="176"/>
                    <a:pt x="21" y="176"/>
                    <a:pt x="21" y="176"/>
                  </a:cubicBezTo>
                  <a:cubicBezTo>
                    <a:pt x="24" y="173"/>
                    <a:pt x="24" y="173"/>
                    <a:pt x="24" y="173"/>
                  </a:cubicBezTo>
                  <a:cubicBezTo>
                    <a:pt x="37" y="163"/>
                    <a:pt x="37" y="163"/>
                    <a:pt x="37" y="163"/>
                  </a:cubicBezTo>
                  <a:cubicBezTo>
                    <a:pt x="39" y="161"/>
                    <a:pt x="41" y="159"/>
                    <a:pt x="43" y="157"/>
                  </a:cubicBezTo>
                  <a:cubicBezTo>
                    <a:pt x="43" y="157"/>
                    <a:pt x="44" y="157"/>
                    <a:pt x="44" y="157"/>
                  </a:cubicBezTo>
                  <a:cubicBezTo>
                    <a:pt x="47" y="156"/>
                    <a:pt x="65" y="141"/>
                    <a:pt x="89" y="119"/>
                  </a:cubicBezTo>
                  <a:cubicBezTo>
                    <a:pt x="99" y="111"/>
                    <a:pt x="99" y="111"/>
                    <a:pt x="99" y="111"/>
                  </a:cubicBezTo>
                  <a:cubicBezTo>
                    <a:pt x="100" y="110"/>
                    <a:pt x="100" y="110"/>
                    <a:pt x="100" y="110"/>
                  </a:cubicBezTo>
                  <a:cubicBezTo>
                    <a:pt x="100" y="109"/>
                    <a:pt x="100" y="109"/>
                    <a:pt x="100" y="109"/>
                  </a:cubicBezTo>
                  <a:cubicBezTo>
                    <a:pt x="103" y="107"/>
                    <a:pt x="103" y="107"/>
                    <a:pt x="103" y="107"/>
                  </a:cubicBezTo>
                  <a:cubicBezTo>
                    <a:pt x="104" y="107"/>
                    <a:pt x="106" y="107"/>
                    <a:pt x="106" y="107"/>
                  </a:cubicBezTo>
                  <a:cubicBezTo>
                    <a:pt x="115" y="108"/>
                    <a:pt x="125" y="108"/>
                    <a:pt x="135" y="109"/>
                  </a:cubicBezTo>
                  <a:cubicBezTo>
                    <a:pt x="145" y="110"/>
                    <a:pt x="155" y="110"/>
                    <a:pt x="166" y="111"/>
                  </a:cubicBezTo>
                  <a:cubicBezTo>
                    <a:pt x="175" y="111"/>
                    <a:pt x="175" y="111"/>
                    <a:pt x="175" y="111"/>
                  </a:cubicBezTo>
                  <a:cubicBezTo>
                    <a:pt x="161" y="125"/>
                    <a:pt x="147" y="139"/>
                    <a:pt x="134" y="152"/>
                  </a:cubicBezTo>
                  <a:cubicBezTo>
                    <a:pt x="127" y="159"/>
                    <a:pt x="120" y="166"/>
                    <a:pt x="114" y="172"/>
                  </a:cubicBezTo>
                  <a:cubicBezTo>
                    <a:pt x="111" y="174"/>
                    <a:pt x="105" y="182"/>
                    <a:pt x="107" y="178"/>
                  </a:cubicBezTo>
                  <a:cubicBezTo>
                    <a:pt x="102" y="178"/>
                    <a:pt x="98" y="178"/>
                    <a:pt x="94" y="177"/>
                  </a:cubicBezTo>
                  <a:cubicBezTo>
                    <a:pt x="63" y="175"/>
                    <a:pt x="42" y="174"/>
                    <a:pt x="42" y="174"/>
                  </a:cubicBezTo>
                  <a:cubicBezTo>
                    <a:pt x="25" y="172"/>
                    <a:pt x="32" y="175"/>
                    <a:pt x="42" y="179"/>
                  </a:cubicBezTo>
                  <a:cubicBezTo>
                    <a:pt x="44" y="180"/>
                    <a:pt x="65" y="183"/>
                    <a:pt x="95" y="186"/>
                  </a:cubicBezTo>
                  <a:cubicBezTo>
                    <a:pt x="107" y="188"/>
                    <a:pt x="107" y="188"/>
                    <a:pt x="107" y="188"/>
                  </a:cubicBezTo>
                  <a:cubicBezTo>
                    <a:pt x="120" y="184"/>
                    <a:pt x="116" y="182"/>
                    <a:pt x="121" y="179"/>
                  </a:cubicBezTo>
                  <a:cubicBezTo>
                    <a:pt x="127" y="173"/>
                    <a:pt x="134" y="167"/>
                    <a:pt x="141" y="160"/>
                  </a:cubicBezTo>
                  <a:cubicBezTo>
                    <a:pt x="155" y="147"/>
                    <a:pt x="169" y="133"/>
                    <a:pt x="184" y="119"/>
                  </a:cubicBezTo>
                  <a:cubicBezTo>
                    <a:pt x="189" y="114"/>
                    <a:pt x="189" y="114"/>
                    <a:pt x="189" y="114"/>
                  </a:cubicBezTo>
                  <a:cubicBezTo>
                    <a:pt x="192" y="111"/>
                    <a:pt x="192" y="111"/>
                    <a:pt x="192" y="111"/>
                  </a:cubicBezTo>
                  <a:cubicBezTo>
                    <a:pt x="193" y="111"/>
                    <a:pt x="193" y="111"/>
                    <a:pt x="193" y="111"/>
                  </a:cubicBezTo>
                  <a:cubicBezTo>
                    <a:pt x="193" y="111"/>
                    <a:pt x="193" y="111"/>
                    <a:pt x="193" y="111"/>
                  </a:cubicBezTo>
                  <a:cubicBezTo>
                    <a:pt x="191" y="106"/>
                    <a:pt x="197" y="122"/>
                    <a:pt x="189" y="9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68"/>
            <p:cNvSpPr>
              <a:spLocks/>
            </p:cNvSpPr>
            <p:nvPr/>
          </p:nvSpPr>
          <p:spPr bwMode="auto">
            <a:xfrm>
              <a:off x="7840663" y="1746251"/>
              <a:ext cx="57150" cy="50800"/>
            </a:xfrm>
            <a:custGeom>
              <a:avLst/>
              <a:gdLst/>
              <a:ahLst/>
              <a:cxnLst>
                <a:cxn ang="0">
                  <a:pos x="30" y="14"/>
                </a:cxn>
                <a:cxn ang="0">
                  <a:pos x="22" y="20"/>
                </a:cxn>
                <a:cxn ang="0">
                  <a:pos x="20" y="22"/>
                </a:cxn>
                <a:cxn ang="0">
                  <a:pos x="16" y="22"/>
                </a:cxn>
                <a:cxn ang="0">
                  <a:pos x="9" y="20"/>
                </a:cxn>
                <a:cxn ang="0">
                  <a:pos x="12" y="18"/>
                </a:cxn>
                <a:cxn ang="0">
                  <a:pos x="19" y="11"/>
                </a:cxn>
                <a:cxn ang="0">
                  <a:pos x="27" y="10"/>
                </a:cxn>
                <a:cxn ang="0">
                  <a:pos x="28" y="4"/>
                </a:cxn>
                <a:cxn ang="0">
                  <a:pos x="15" y="6"/>
                </a:cxn>
                <a:cxn ang="0">
                  <a:pos x="8" y="13"/>
                </a:cxn>
                <a:cxn ang="0">
                  <a:pos x="4" y="17"/>
                </a:cxn>
                <a:cxn ang="0">
                  <a:pos x="1" y="19"/>
                </a:cxn>
                <a:cxn ang="0">
                  <a:pos x="0" y="20"/>
                </a:cxn>
                <a:cxn ang="0">
                  <a:pos x="3" y="25"/>
                </a:cxn>
                <a:cxn ang="0">
                  <a:pos x="5" y="26"/>
                </a:cxn>
                <a:cxn ang="0">
                  <a:pos x="5" y="26"/>
                </a:cxn>
                <a:cxn ang="0">
                  <a:pos x="15" y="27"/>
                </a:cxn>
                <a:cxn ang="0">
                  <a:pos x="22" y="27"/>
                </a:cxn>
                <a:cxn ang="0">
                  <a:pos x="25" y="23"/>
                </a:cxn>
                <a:cxn ang="0">
                  <a:pos x="32" y="16"/>
                </a:cxn>
                <a:cxn ang="0">
                  <a:pos x="30" y="14"/>
                </a:cxn>
              </a:cxnLst>
              <a:rect l="0" t="0" r="r" b="b"/>
              <a:pathLst>
                <a:path w="34" h="30">
                  <a:moveTo>
                    <a:pt x="30" y="14"/>
                  </a:moveTo>
                  <a:cubicBezTo>
                    <a:pt x="29" y="14"/>
                    <a:pt x="26" y="16"/>
                    <a:pt x="22" y="20"/>
                  </a:cubicBezTo>
                  <a:cubicBezTo>
                    <a:pt x="20" y="22"/>
                    <a:pt x="20" y="22"/>
                    <a:pt x="20" y="22"/>
                  </a:cubicBezTo>
                  <a:cubicBezTo>
                    <a:pt x="19" y="22"/>
                    <a:pt x="16" y="22"/>
                    <a:pt x="16" y="22"/>
                  </a:cubicBezTo>
                  <a:cubicBezTo>
                    <a:pt x="14" y="21"/>
                    <a:pt x="12" y="21"/>
                    <a:pt x="9" y="20"/>
                  </a:cubicBezTo>
                  <a:cubicBezTo>
                    <a:pt x="12" y="18"/>
                    <a:pt x="12" y="18"/>
                    <a:pt x="12" y="18"/>
                  </a:cubicBezTo>
                  <a:cubicBezTo>
                    <a:pt x="14" y="16"/>
                    <a:pt x="17" y="13"/>
                    <a:pt x="19" y="11"/>
                  </a:cubicBezTo>
                  <a:cubicBezTo>
                    <a:pt x="17" y="7"/>
                    <a:pt x="28" y="11"/>
                    <a:pt x="27" y="10"/>
                  </a:cubicBezTo>
                  <a:cubicBezTo>
                    <a:pt x="33" y="11"/>
                    <a:pt x="30" y="7"/>
                    <a:pt x="28" y="4"/>
                  </a:cubicBezTo>
                  <a:cubicBezTo>
                    <a:pt x="27" y="5"/>
                    <a:pt x="26" y="0"/>
                    <a:pt x="15" y="6"/>
                  </a:cubicBezTo>
                  <a:cubicBezTo>
                    <a:pt x="13" y="8"/>
                    <a:pt x="10" y="10"/>
                    <a:pt x="8" y="13"/>
                  </a:cubicBezTo>
                  <a:cubicBezTo>
                    <a:pt x="4" y="17"/>
                    <a:pt x="4" y="17"/>
                    <a:pt x="4" y="17"/>
                  </a:cubicBezTo>
                  <a:cubicBezTo>
                    <a:pt x="1" y="19"/>
                    <a:pt x="1" y="19"/>
                    <a:pt x="1" y="19"/>
                  </a:cubicBezTo>
                  <a:cubicBezTo>
                    <a:pt x="0" y="20"/>
                    <a:pt x="0" y="20"/>
                    <a:pt x="0" y="20"/>
                  </a:cubicBezTo>
                  <a:cubicBezTo>
                    <a:pt x="4" y="30"/>
                    <a:pt x="2" y="23"/>
                    <a:pt x="3" y="25"/>
                  </a:cubicBezTo>
                  <a:cubicBezTo>
                    <a:pt x="4" y="25"/>
                    <a:pt x="4" y="26"/>
                    <a:pt x="5" y="26"/>
                  </a:cubicBezTo>
                  <a:cubicBezTo>
                    <a:pt x="5" y="26"/>
                    <a:pt x="5" y="26"/>
                    <a:pt x="5" y="26"/>
                  </a:cubicBezTo>
                  <a:cubicBezTo>
                    <a:pt x="8" y="26"/>
                    <a:pt x="12" y="26"/>
                    <a:pt x="15" y="27"/>
                  </a:cubicBezTo>
                  <a:cubicBezTo>
                    <a:pt x="18" y="27"/>
                    <a:pt x="17" y="28"/>
                    <a:pt x="22" y="27"/>
                  </a:cubicBezTo>
                  <a:cubicBezTo>
                    <a:pt x="25" y="23"/>
                    <a:pt x="25" y="23"/>
                    <a:pt x="25" y="23"/>
                  </a:cubicBezTo>
                  <a:cubicBezTo>
                    <a:pt x="29" y="19"/>
                    <a:pt x="32" y="16"/>
                    <a:pt x="32" y="16"/>
                  </a:cubicBezTo>
                  <a:cubicBezTo>
                    <a:pt x="34" y="14"/>
                    <a:pt x="32" y="14"/>
                    <a:pt x="30"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9"/>
            <p:cNvSpPr>
              <a:spLocks/>
            </p:cNvSpPr>
            <p:nvPr/>
          </p:nvSpPr>
          <p:spPr bwMode="auto">
            <a:xfrm>
              <a:off x="7883526" y="1703388"/>
              <a:ext cx="55563" cy="52388"/>
            </a:xfrm>
            <a:custGeom>
              <a:avLst/>
              <a:gdLst/>
              <a:ahLst/>
              <a:cxnLst>
                <a:cxn ang="0">
                  <a:pos x="3" y="26"/>
                </a:cxn>
                <a:cxn ang="0">
                  <a:pos x="5" y="26"/>
                </a:cxn>
                <a:cxn ang="0">
                  <a:pos x="5" y="26"/>
                </a:cxn>
                <a:cxn ang="0">
                  <a:pos x="15" y="27"/>
                </a:cxn>
                <a:cxn ang="0">
                  <a:pos x="22" y="27"/>
                </a:cxn>
                <a:cxn ang="0">
                  <a:pos x="25" y="24"/>
                </a:cxn>
                <a:cxn ang="0">
                  <a:pos x="32" y="16"/>
                </a:cxn>
                <a:cxn ang="0">
                  <a:pos x="30" y="14"/>
                </a:cxn>
                <a:cxn ang="0">
                  <a:pos x="22" y="21"/>
                </a:cxn>
                <a:cxn ang="0">
                  <a:pos x="19" y="23"/>
                </a:cxn>
                <a:cxn ang="0">
                  <a:pos x="16" y="22"/>
                </a:cxn>
                <a:cxn ang="0">
                  <a:pos x="9" y="21"/>
                </a:cxn>
                <a:cxn ang="0">
                  <a:pos x="11" y="19"/>
                </a:cxn>
                <a:cxn ang="0">
                  <a:pos x="19" y="12"/>
                </a:cxn>
                <a:cxn ang="0">
                  <a:pos x="27" y="11"/>
                </a:cxn>
                <a:cxn ang="0">
                  <a:pos x="28" y="5"/>
                </a:cxn>
                <a:cxn ang="0">
                  <a:pos x="15" y="6"/>
                </a:cxn>
                <a:cxn ang="0">
                  <a:pos x="8" y="13"/>
                </a:cxn>
                <a:cxn ang="0">
                  <a:pos x="3" y="18"/>
                </a:cxn>
                <a:cxn ang="0">
                  <a:pos x="1" y="20"/>
                </a:cxn>
                <a:cxn ang="0">
                  <a:pos x="0" y="21"/>
                </a:cxn>
                <a:cxn ang="0">
                  <a:pos x="3" y="26"/>
                </a:cxn>
              </a:cxnLst>
              <a:rect l="0" t="0" r="r" b="b"/>
              <a:pathLst>
                <a:path w="34" h="31">
                  <a:moveTo>
                    <a:pt x="3" y="26"/>
                  </a:moveTo>
                  <a:cubicBezTo>
                    <a:pt x="4" y="26"/>
                    <a:pt x="4" y="26"/>
                    <a:pt x="5" y="26"/>
                  </a:cubicBezTo>
                  <a:cubicBezTo>
                    <a:pt x="5" y="27"/>
                    <a:pt x="5" y="27"/>
                    <a:pt x="5" y="26"/>
                  </a:cubicBezTo>
                  <a:cubicBezTo>
                    <a:pt x="8" y="27"/>
                    <a:pt x="12" y="27"/>
                    <a:pt x="15" y="27"/>
                  </a:cubicBezTo>
                  <a:cubicBezTo>
                    <a:pt x="17" y="27"/>
                    <a:pt x="17" y="28"/>
                    <a:pt x="22" y="27"/>
                  </a:cubicBezTo>
                  <a:cubicBezTo>
                    <a:pt x="25" y="24"/>
                    <a:pt x="25" y="24"/>
                    <a:pt x="25" y="24"/>
                  </a:cubicBezTo>
                  <a:cubicBezTo>
                    <a:pt x="29" y="19"/>
                    <a:pt x="32" y="16"/>
                    <a:pt x="32" y="16"/>
                  </a:cubicBezTo>
                  <a:cubicBezTo>
                    <a:pt x="34" y="14"/>
                    <a:pt x="32" y="14"/>
                    <a:pt x="30" y="14"/>
                  </a:cubicBezTo>
                  <a:cubicBezTo>
                    <a:pt x="29" y="14"/>
                    <a:pt x="26" y="17"/>
                    <a:pt x="22" y="21"/>
                  </a:cubicBezTo>
                  <a:cubicBezTo>
                    <a:pt x="19" y="23"/>
                    <a:pt x="19" y="23"/>
                    <a:pt x="19" y="23"/>
                  </a:cubicBezTo>
                  <a:cubicBezTo>
                    <a:pt x="19" y="22"/>
                    <a:pt x="16" y="23"/>
                    <a:pt x="16" y="22"/>
                  </a:cubicBezTo>
                  <a:cubicBezTo>
                    <a:pt x="14" y="22"/>
                    <a:pt x="11" y="21"/>
                    <a:pt x="9" y="21"/>
                  </a:cubicBezTo>
                  <a:cubicBezTo>
                    <a:pt x="11" y="19"/>
                    <a:pt x="11" y="19"/>
                    <a:pt x="11" y="19"/>
                  </a:cubicBezTo>
                  <a:cubicBezTo>
                    <a:pt x="14" y="16"/>
                    <a:pt x="17" y="14"/>
                    <a:pt x="19" y="12"/>
                  </a:cubicBezTo>
                  <a:cubicBezTo>
                    <a:pt x="17" y="8"/>
                    <a:pt x="27" y="12"/>
                    <a:pt x="27" y="11"/>
                  </a:cubicBezTo>
                  <a:cubicBezTo>
                    <a:pt x="33" y="11"/>
                    <a:pt x="30" y="7"/>
                    <a:pt x="28" y="5"/>
                  </a:cubicBezTo>
                  <a:cubicBezTo>
                    <a:pt x="27" y="6"/>
                    <a:pt x="25" y="0"/>
                    <a:pt x="15" y="6"/>
                  </a:cubicBezTo>
                  <a:cubicBezTo>
                    <a:pt x="13" y="8"/>
                    <a:pt x="10" y="11"/>
                    <a:pt x="8" y="13"/>
                  </a:cubicBezTo>
                  <a:cubicBezTo>
                    <a:pt x="3" y="18"/>
                    <a:pt x="3" y="18"/>
                    <a:pt x="3" y="18"/>
                  </a:cubicBezTo>
                  <a:cubicBezTo>
                    <a:pt x="1" y="20"/>
                    <a:pt x="1" y="20"/>
                    <a:pt x="1" y="20"/>
                  </a:cubicBezTo>
                  <a:cubicBezTo>
                    <a:pt x="0" y="21"/>
                    <a:pt x="0" y="21"/>
                    <a:pt x="0" y="21"/>
                  </a:cubicBezTo>
                  <a:cubicBezTo>
                    <a:pt x="4" y="31"/>
                    <a:pt x="2" y="24"/>
                    <a:pt x="3"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70"/>
            <p:cNvSpPr>
              <a:spLocks/>
            </p:cNvSpPr>
            <p:nvPr/>
          </p:nvSpPr>
          <p:spPr bwMode="auto">
            <a:xfrm>
              <a:off x="7886701" y="1755776"/>
              <a:ext cx="55563" cy="49213"/>
            </a:xfrm>
            <a:custGeom>
              <a:avLst/>
              <a:gdLst/>
              <a:ahLst/>
              <a:cxnLst>
                <a:cxn ang="0">
                  <a:pos x="30" y="14"/>
                </a:cxn>
                <a:cxn ang="0">
                  <a:pos x="22" y="20"/>
                </a:cxn>
                <a:cxn ang="0">
                  <a:pos x="19" y="23"/>
                </a:cxn>
                <a:cxn ang="0">
                  <a:pos x="15" y="22"/>
                </a:cxn>
                <a:cxn ang="0">
                  <a:pos x="9" y="21"/>
                </a:cxn>
                <a:cxn ang="0">
                  <a:pos x="11" y="19"/>
                </a:cxn>
                <a:cxn ang="0">
                  <a:pos x="19" y="11"/>
                </a:cxn>
                <a:cxn ang="0">
                  <a:pos x="27" y="11"/>
                </a:cxn>
                <a:cxn ang="0">
                  <a:pos x="28" y="5"/>
                </a:cxn>
                <a:cxn ang="0">
                  <a:pos x="15" y="6"/>
                </a:cxn>
                <a:cxn ang="0">
                  <a:pos x="7" y="13"/>
                </a:cxn>
                <a:cxn ang="0">
                  <a:pos x="3" y="17"/>
                </a:cxn>
                <a:cxn ang="0">
                  <a:pos x="1" y="20"/>
                </a:cxn>
                <a:cxn ang="0">
                  <a:pos x="0" y="21"/>
                </a:cxn>
                <a:cxn ang="0">
                  <a:pos x="3" y="26"/>
                </a:cxn>
                <a:cxn ang="0">
                  <a:pos x="4" y="26"/>
                </a:cxn>
                <a:cxn ang="0">
                  <a:pos x="4" y="26"/>
                </a:cxn>
                <a:cxn ang="0">
                  <a:pos x="15" y="27"/>
                </a:cxn>
                <a:cxn ang="0">
                  <a:pos x="22" y="27"/>
                </a:cxn>
                <a:cxn ang="0">
                  <a:pos x="25" y="23"/>
                </a:cxn>
                <a:cxn ang="0">
                  <a:pos x="32" y="16"/>
                </a:cxn>
                <a:cxn ang="0">
                  <a:pos x="30" y="14"/>
                </a:cxn>
              </a:cxnLst>
              <a:rect l="0" t="0" r="r" b="b"/>
              <a:pathLst>
                <a:path w="34" h="30">
                  <a:moveTo>
                    <a:pt x="30" y="14"/>
                  </a:moveTo>
                  <a:cubicBezTo>
                    <a:pt x="29" y="14"/>
                    <a:pt x="26" y="17"/>
                    <a:pt x="22" y="20"/>
                  </a:cubicBezTo>
                  <a:cubicBezTo>
                    <a:pt x="19" y="23"/>
                    <a:pt x="19" y="23"/>
                    <a:pt x="19" y="23"/>
                  </a:cubicBezTo>
                  <a:cubicBezTo>
                    <a:pt x="19" y="22"/>
                    <a:pt x="16" y="22"/>
                    <a:pt x="15" y="22"/>
                  </a:cubicBezTo>
                  <a:cubicBezTo>
                    <a:pt x="13" y="21"/>
                    <a:pt x="11" y="21"/>
                    <a:pt x="9" y="21"/>
                  </a:cubicBezTo>
                  <a:cubicBezTo>
                    <a:pt x="11" y="19"/>
                    <a:pt x="11" y="19"/>
                    <a:pt x="11" y="19"/>
                  </a:cubicBezTo>
                  <a:cubicBezTo>
                    <a:pt x="14" y="16"/>
                    <a:pt x="16" y="14"/>
                    <a:pt x="19" y="11"/>
                  </a:cubicBezTo>
                  <a:cubicBezTo>
                    <a:pt x="17" y="8"/>
                    <a:pt x="27" y="12"/>
                    <a:pt x="27" y="11"/>
                  </a:cubicBezTo>
                  <a:cubicBezTo>
                    <a:pt x="32" y="11"/>
                    <a:pt x="30" y="7"/>
                    <a:pt x="28" y="5"/>
                  </a:cubicBezTo>
                  <a:cubicBezTo>
                    <a:pt x="26" y="6"/>
                    <a:pt x="25" y="0"/>
                    <a:pt x="15" y="6"/>
                  </a:cubicBezTo>
                  <a:cubicBezTo>
                    <a:pt x="12" y="8"/>
                    <a:pt x="10" y="10"/>
                    <a:pt x="7" y="13"/>
                  </a:cubicBezTo>
                  <a:cubicBezTo>
                    <a:pt x="3" y="17"/>
                    <a:pt x="3" y="17"/>
                    <a:pt x="3" y="17"/>
                  </a:cubicBezTo>
                  <a:cubicBezTo>
                    <a:pt x="1" y="20"/>
                    <a:pt x="1" y="20"/>
                    <a:pt x="1" y="20"/>
                  </a:cubicBezTo>
                  <a:cubicBezTo>
                    <a:pt x="0" y="21"/>
                    <a:pt x="0" y="21"/>
                    <a:pt x="0" y="21"/>
                  </a:cubicBezTo>
                  <a:cubicBezTo>
                    <a:pt x="3" y="30"/>
                    <a:pt x="2" y="23"/>
                    <a:pt x="3" y="26"/>
                  </a:cubicBezTo>
                  <a:cubicBezTo>
                    <a:pt x="3" y="26"/>
                    <a:pt x="4" y="26"/>
                    <a:pt x="4" y="26"/>
                  </a:cubicBezTo>
                  <a:cubicBezTo>
                    <a:pt x="5" y="26"/>
                    <a:pt x="5" y="26"/>
                    <a:pt x="4" y="26"/>
                  </a:cubicBezTo>
                  <a:cubicBezTo>
                    <a:pt x="8" y="26"/>
                    <a:pt x="11" y="27"/>
                    <a:pt x="15" y="27"/>
                  </a:cubicBezTo>
                  <a:cubicBezTo>
                    <a:pt x="17" y="27"/>
                    <a:pt x="17" y="28"/>
                    <a:pt x="22" y="27"/>
                  </a:cubicBezTo>
                  <a:cubicBezTo>
                    <a:pt x="25" y="23"/>
                    <a:pt x="25" y="23"/>
                    <a:pt x="25" y="23"/>
                  </a:cubicBezTo>
                  <a:cubicBezTo>
                    <a:pt x="29" y="19"/>
                    <a:pt x="32" y="16"/>
                    <a:pt x="32" y="16"/>
                  </a:cubicBezTo>
                  <a:cubicBezTo>
                    <a:pt x="34" y="14"/>
                    <a:pt x="32" y="14"/>
                    <a:pt x="30"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71"/>
            <p:cNvSpPr>
              <a:spLocks/>
            </p:cNvSpPr>
            <p:nvPr/>
          </p:nvSpPr>
          <p:spPr bwMode="auto">
            <a:xfrm>
              <a:off x="7927976" y="1711326"/>
              <a:ext cx="55563" cy="52388"/>
            </a:xfrm>
            <a:custGeom>
              <a:avLst/>
              <a:gdLst/>
              <a:ahLst/>
              <a:cxnLst>
                <a:cxn ang="0">
                  <a:pos x="29" y="15"/>
                </a:cxn>
                <a:cxn ang="0">
                  <a:pos x="21" y="21"/>
                </a:cxn>
                <a:cxn ang="0">
                  <a:pos x="19" y="23"/>
                </a:cxn>
                <a:cxn ang="0">
                  <a:pos x="15" y="22"/>
                </a:cxn>
                <a:cxn ang="0">
                  <a:pos x="9" y="21"/>
                </a:cxn>
                <a:cxn ang="0">
                  <a:pos x="11" y="19"/>
                </a:cxn>
                <a:cxn ang="0">
                  <a:pos x="18" y="12"/>
                </a:cxn>
                <a:cxn ang="0">
                  <a:pos x="27" y="11"/>
                </a:cxn>
                <a:cxn ang="0">
                  <a:pos x="28" y="5"/>
                </a:cxn>
                <a:cxn ang="0">
                  <a:pos x="14" y="6"/>
                </a:cxn>
                <a:cxn ang="0">
                  <a:pos x="7" y="14"/>
                </a:cxn>
                <a:cxn ang="0">
                  <a:pos x="3" y="18"/>
                </a:cxn>
                <a:cxn ang="0">
                  <a:pos x="1" y="20"/>
                </a:cxn>
                <a:cxn ang="0">
                  <a:pos x="0" y="21"/>
                </a:cxn>
                <a:cxn ang="0">
                  <a:pos x="3" y="26"/>
                </a:cxn>
                <a:cxn ang="0">
                  <a:pos x="4" y="26"/>
                </a:cxn>
                <a:cxn ang="0">
                  <a:pos x="4" y="26"/>
                </a:cxn>
                <a:cxn ang="0">
                  <a:pos x="14" y="28"/>
                </a:cxn>
                <a:cxn ang="0">
                  <a:pos x="21" y="27"/>
                </a:cxn>
                <a:cxn ang="0">
                  <a:pos x="25" y="24"/>
                </a:cxn>
                <a:cxn ang="0">
                  <a:pos x="31" y="17"/>
                </a:cxn>
                <a:cxn ang="0">
                  <a:pos x="29" y="15"/>
                </a:cxn>
              </a:cxnLst>
              <a:rect l="0" t="0" r="r" b="b"/>
              <a:pathLst>
                <a:path w="34" h="31">
                  <a:moveTo>
                    <a:pt x="29" y="15"/>
                  </a:moveTo>
                  <a:cubicBezTo>
                    <a:pt x="29" y="15"/>
                    <a:pt x="26" y="17"/>
                    <a:pt x="21" y="21"/>
                  </a:cubicBezTo>
                  <a:cubicBezTo>
                    <a:pt x="19" y="23"/>
                    <a:pt x="19" y="23"/>
                    <a:pt x="19" y="23"/>
                  </a:cubicBezTo>
                  <a:cubicBezTo>
                    <a:pt x="19" y="23"/>
                    <a:pt x="16" y="23"/>
                    <a:pt x="15" y="22"/>
                  </a:cubicBezTo>
                  <a:cubicBezTo>
                    <a:pt x="13" y="22"/>
                    <a:pt x="11" y="22"/>
                    <a:pt x="9" y="21"/>
                  </a:cubicBezTo>
                  <a:cubicBezTo>
                    <a:pt x="11" y="19"/>
                    <a:pt x="11" y="19"/>
                    <a:pt x="11" y="19"/>
                  </a:cubicBezTo>
                  <a:cubicBezTo>
                    <a:pt x="14" y="17"/>
                    <a:pt x="16" y="14"/>
                    <a:pt x="18" y="12"/>
                  </a:cubicBezTo>
                  <a:cubicBezTo>
                    <a:pt x="17" y="8"/>
                    <a:pt x="27" y="12"/>
                    <a:pt x="27" y="11"/>
                  </a:cubicBezTo>
                  <a:cubicBezTo>
                    <a:pt x="32" y="12"/>
                    <a:pt x="30" y="7"/>
                    <a:pt x="28" y="5"/>
                  </a:cubicBezTo>
                  <a:cubicBezTo>
                    <a:pt x="26" y="6"/>
                    <a:pt x="25" y="0"/>
                    <a:pt x="14" y="6"/>
                  </a:cubicBezTo>
                  <a:cubicBezTo>
                    <a:pt x="12" y="8"/>
                    <a:pt x="10" y="11"/>
                    <a:pt x="7" y="14"/>
                  </a:cubicBezTo>
                  <a:cubicBezTo>
                    <a:pt x="3" y="18"/>
                    <a:pt x="3" y="18"/>
                    <a:pt x="3" y="18"/>
                  </a:cubicBezTo>
                  <a:cubicBezTo>
                    <a:pt x="1" y="20"/>
                    <a:pt x="1" y="20"/>
                    <a:pt x="1" y="20"/>
                  </a:cubicBezTo>
                  <a:cubicBezTo>
                    <a:pt x="0" y="21"/>
                    <a:pt x="0" y="21"/>
                    <a:pt x="0" y="21"/>
                  </a:cubicBezTo>
                  <a:cubicBezTo>
                    <a:pt x="3" y="31"/>
                    <a:pt x="2" y="24"/>
                    <a:pt x="3" y="26"/>
                  </a:cubicBezTo>
                  <a:cubicBezTo>
                    <a:pt x="3" y="26"/>
                    <a:pt x="4" y="26"/>
                    <a:pt x="4" y="26"/>
                  </a:cubicBezTo>
                  <a:cubicBezTo>
                    <a:pt x="4" y="27"/>
                    <a:pt x="4" y="27"/>
                    <a:pt x="4" y="26"/>
                  </a:cubicBezTo>
                  <a:cubicBezTo>
                    <a:pt x="8" y="27"/>
                    <a:pt x="11" y="27"/>
                    <a:pt x="14" y="28"/>
                  </a:cubicBezTo>
                  <a:cubicBezTo>
                    <a:pt x="17" y="27"/>
                    <a:pt x="16" y="29"/>
                    <a:pt x="21" y="27"/>
                  </a:cubicBezTo>
                  <a:cubicBezTo>
                    <a:pt x="25" y="24"/>
                    <a:pt x="25" y="24"/>
                    <a:pt x="25" y="24"/>
                  </a:cubicBezTo>
                  <a:cubicBezTo>
                    <a:pt x="29" y="20"/>
                    <a:pt x="31" y="17"/>
                    <a:pt x="31" y="17"/>
                  </a:cubicBezTo>
                  <a:cubicBezTo>
                    <a:pt x="34" y="14"/>
                    <a:pt x="32" y="14"/>
                    <a:pt x="29"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3" name="Freeform 168"/>
          <p:cNvSpPr>
            <a:spLocks noEditPoints="1"/>
          </p:cNvSpPr>
          <p:nvPr/>
        </p:nvSpPr>
        <p:spPr bwMode="auto">
          <a:xfrm rot="5400000" flipH="1" flipV="1">
            <a:off x="12165376" y="2048979"/>
            <a:ext cx="289836" cy="1883937"/>
          </a:xfrm>
          <a:custGeom>
            <a:avLst/>
            <a:gdLst/>
            <a:ahLst/>
            <a:cxnLst>
              <a:cxn ang="0">
                <a:pos x="164" y="483"/>
              </a:cxn>
              <a:cxn ang="0">
                <a:pos x="116" y="458"/>
              </a:cxn>
              <a:cxn ang="0">
                <a:pos x="86" y="355"/>
              </a:cxn>
              <a:cxn ang="0">
                <a:pos x="85" y="282"/>
              </a:cxn>
              <a:cxn ang="0">
                <a:pos x="86" y="168"/>
              </a:cxn>
              <a:cxn ang="0">
                <a:pos x="82" y="109"/>
              </a:cxn>
              <a:cxn ang="0">
                <a:pos x="64" y="35"/>
              </a:cxn>
              <a:cxn ang="0">
                <a:pos x="38" y="11"/>
              </a:cxn>
              <a:cxn ang="0">
                <a:pos x="10" y="3"/>
              </a:cxn>
              <a:cxn ang="0">
                <a:pos x="6" y="2"/>
              </a:cxn>
              <a:cxn ang="0">
                <a:pos x="29" y="11"/>
              </a:cxn>
              <a:cxn ang="0">
                <a:pos x="53" y="32"/>
              </a:cxn>
              <a:cxn ang="0">
                <a:pos x="69" y="65"/>
              </a:cxn>
              <a:cxn ang="0">
                <a:pos x="69" y="67"/>
              </a:cxn>
              <a:cxn ang="0">
                <a:pos x="72" y="94"/>
              </a:cxn>
              <a:cxn ang="0">
                <a:pos x="72" y="96"/>
              </a:cxn>
              <a:cxn ang="0">
                <a:pos x="70" y="105"/>
              </a:cxn>
              <a:cxn ang="0">
                <a:pos x="76" y="129"/>
              </a:cxn>
              <a:cxn ang="0">
                <a:pos x="74" y="143"/>
              </a:cxn>
              <a:cxn ang="0">
                <a:pos x="73" y="153"/>
              </a:cxn>
              <a:cxn ang="0">
                <a:pos x="72" y="171"/>
              </a:cxn>
              <a:cxn ang="0">
                <a:pos x="73" y="188"/>
              </a:cxn>
              <a:cxn ang="0">
                <a:pos x="72" y="203"/>
              </a:cxn>
              <a:cxn ang="0">
                <a:pos x="77" y="219"/>
              </a:cxn>
              <a:cxn ang="0">
                <a:pos x="72" y="225"/>
              </a:cxn>
              <a:cxn ang="0">
                <a:pos x="71" y="282"/>
              </a:cxn>
              <a:cxn ang="0">
                <a:pos x="71" y="303"/>
              </a:cxn>
              <a:cxn ang="0">
                <a:pos x="74" y="327"/>
              </a:cxn>
              <a:cxn ang="0">
                <a:pos x="73" y="382"/>
              </a:cxn>
              <a:cxn ang="0">
                <a:pos x="78" y="408"/>
              </a:cxn>
              <a:cxn ang="0">
                <a:pos x="79" y="418"/>
              </a:cxn>
              <a:cxn ang="0">
                <a:pos x="82" y="426"/>
              </a:cxn>
              <a:cxn ang="0">
                <a:pos x="87" y="446"/>
              </a:cxn>
              <a:cxn ang="0">
                <a:pos x="100" y="461"/>
              </a:cxn>
              <a:cxn ang="0">
                <a:pos x="142" y="488"/>
              </a:cxn>
              <a:cxn ang="0">
                <a:pos x="131" y="492"/>
              </a:cxn>
              <a:cxn ang="0">
                <a:pos x="115" y="499"/>
              </a:cxn>
              <a:cxn ang="0">
                <a:pos x="103" y="508"/>
              </a:cxn>
              <a:cxn ang="0">
                <a:pos x="96" y="515"/>
              </a:cxn>
              <a:cxn ang="0">
                <a:pos x="76" y="563"/>
              </a:cxn>
              <a:cxn ang="0">
                <a:pos x="73" y="586"/>
              </a:cxn>
              <a:cxn ang="0">
                <a:pos x="68" y="606"/>
              </a:cxn>
              <a:cxn ang="0">
                <a:pos x="68" y="637"/>
              </a:cxn>
              <a:cxn ang="0">
                <a:pos x="65" y="678"/>
              </a:cxn>
              <a:cxn ang="0">
                <a:pos x="66" y="709"/>
              </a:cxn>
              <a:cxn ang="0">
                <a:pos x="67" y="742"/>
              </a:cxn>
              <a:cxn ang="0">
                <a:pos x="70" y="812"/>
              </a:cxn>
              <a:cxn ang="0">
                <a:pos x="73" y="849"/>
              </a:cxn>
              <a:cxn ang="0">
                <a:pos x="76" y="920"/>
              </a:cxn>
              <a:cxn ang="0">
                <a:pos x="62" y="997"/>
              </a:cxn>
              <a:cxn ang="0">
                <a:pos x="81" y="848"/>
              </a:cxn>
              <a:cxn ang="0">
                <a:pos x="79" y="798"/>
              </a:cxn>
              <a:cxn ang="0">
                <a:pos x="101" y="530"/>
              </a:cxn>
              <a:cxn ang="0">
                <a:pos x="155" y="497"/>
              </a:cxn>
              <a:cxn ang="0">
                <a:pos x="164" y="498"/>
              </a:cxn>
              <a:cxn ang="0">
                <a:pos x="99" y="513"/>
              </a:cxn>
            </a:cxnLst>
            <a:rect l="0" t="0" r="r" b="b"/>
            <a:pathLst>
              <a:path w="165" h="1039">
                <a:moveTo>
                  <a:pt x="165" y="483"/>
                </a:moveTo>
                <a:cubicBezTo>
                  <a:pt x="165" y="483"/>
                  <a:pt x="165" y="483"/>
                  <a:pt x="165" y="483"/>
                </a:cubicBezTo>
                <a:cubicBezTo>
                  <a:pt x="165" y="483"/>
                  <a:pt x="165" y="483"/>
                  <a:pt x="165" y="483"/>
                </a:cubicBezTo>
                <a:cubicBezTo>
                  <a:pt x="165" y="483"/>
                  <a:pt x="165" y="483"/>
                  <a:pt x="165" y="483"/>
                </a:cubicBezTo>
                <a:cubicBezTo>
                  <a:pt x="165" y="483"/>
                  <a:pt x="165" y="483"/>
                  <a:pt x="165" y="483"/>
                </a:cubicBezTo>
                <a:cubicBezTo>
                  <a:pt x="164" y="483"/>
                  <a:pt x="164" y="483"/>
                  <a:pt x="164" y="483"/>
                </a:cubicBezTo>
                <a:cubicBezTo>
                  <a:pt x="159" y="482"/>
                  <a:pt x="159" y="482"/>
                  <a:pt x="159" y="482"/>
                </a:cubicBezTo>
                <a:cubicBezTo>
                  <a:pt x="156" y="481"/>
                  <a:pt x="153" y="480"/>
                  <a:pt x="150" y="479"/>
                </a:cubicBezTo>
                <a:cubicBezTo>
                  <a:pt x="144" y="477"/>
                  <a:pt x="138" y="472"/>
                  <a:pt x="134" y="471"/>
                </a:cubicBezTo>
                <a:cubicBezTo>
                  <a:pt x="135" y="471"/>
                  <a:pt x="132" y="469"/>
                  <a:pt x="131" y="468"/>
                </a:cubicBezTo>
                <a:cubicBezTo>
                  <a:pt x="125" y="468"/>
                  <a:pt x="122" y="460"/>
                  <a:pt x="116" y="458"/>
                </a:cubicBezTo>
                <a:cubicBezTo>
                  <a:pt x="116" y="458"/>
                  <a:pt x="116" y="458"/>
                  <a:pt x="116" y="458"/>
                </a:cubicBezTo>
                <a:cubicBezTo>
                  <a:pt x="102" y="447"/>
                  <a:pt x="95" y="434"/>
                  <a:pt x="91" y="415"/>
                </a:cubicBezTo>
                <a:cubicBezTo>
                  <a:pt x="89" y="405"/>
                  <a:pt x="90" y="393"/>
                  <a:pt x="88" y="381"/>
                </a:cubicBezTo>
                <a:cubicBezTo>
                  <a:pt x="87" y="379"/>
                  <a:pt x="87" y="381"/>
                  <a:pt x="87" y="379"/>
                </a:cubicBezTo>
                <a:cubicBezTo>
                  <a:pt x="86" y="376"/>
                  <a:pt x="87" y="379"/>
                  <a:pt x="88" y="378"/>
                </a:cubicBezTo>
                <a:cubicBezTo>
                  <a:pt x="86" y="372"/>
                  <a:pt x="87" y="365"/>
                  <a:pt x="87" y="358"/>
                </a:cubicBezTo>
                <a:cubicBezTo>
                  <a:pt x="86" y="357"/>
                  <a:pt x="86" y="355"/>
                  <a:pt x="86" y="355"/>
                </a:cubicBezTo>
                <a:cubicBezTo>
                  <a:pt x="87" y="347"/>
                  <a:pt x="84" y="336"/>
                  <a:pt x="86" y="328"/>
                </a:cubicBezTo>
                <a:cubicBezTo>
                  <a:pt x="83" y="331"/>
                  <a:pt x="84" y="323"/>
                  <a:pt x="84" y="321"/>
                </a:cubicBezTo>
                <a:cubicBezTo>
                  <a:pt x="84" y="319"/>
                  <a:pt x="85" y="319"/>
                  <a:pt x="85" y="319"/>
                </a:cubicBezTo>
                <a:cubicBezTo>
                  <a:pt x="85" y="313"/>
                  <a:pt x="85" y="310"/>
                  <a:pt x="85" y="303"/>
                </a:cubicBezTo>
                <a:cubicBezTo>
                  <a:pt x="85" y="299"/>
                  <a:pt x="84" y="298"/>
                  <a:pt x="84" y="294"/>
                </a:cubicBezTo>
                <a:cubicBezTo>
                  <a:pt x="86" y="292"/>
                  <a:pt x="85" y="286"/>
                  <a:pt x="85" y="282"/>
                </a:cubicBezTo>
                <a:cubicBezTo>
                  <a:pt x="84" y="283"/>
                  <a:pt x="83" y="277"/>
                  <a:pt x="83" y="273"/>
                </a:cubicBezTo>
                <a:cubicBezTo>
                  <a:pt x="85" y="275"/>
                  <a:pt x="85" y="275"/>
                  <a:pt x="85" y="275"/>
                </a:cubicBezTo>
                <a:cubicBezTo>
                  <a:pt x="84" y="262"/>
                  <a:pt x="87" y="244"/>
                  <a:pt x="85" y="229"/>
                </a:cubicBezTo>
                <a:cubicBezTo>
                  <a:pt x="86" y="228"/>
                  <a:pt x="86" y="228"/>
                  <a:pt x="86" y="228"/>
                </a:cubicBezTo>
                <a:cubicBezTo>
                  <a:pt x="85" y="212"/>
                  <a:pt x="87" y="197"/>
                  <a:pt x="85" y="182"/>
                </a:cubicBezTo>
                <a:cubicBezTo>
                  <a:pt x="86" y="178"/>
                  <a:pt x="86" y="172"/>
                  <a:pt x="86" y="168"/>
                </a:cubicBezTo>
                <a:cubicBezTo>
                  <a:pt x="85" y="162"/>
                  <a:pt x="85" y="160"/>
                  <a:pt x="84" y="157"/>
                </a:cubicBezTo>
                <a:cubicBezTo>
                  <a:pt x="84" y="155"/>
                  <a:pt x="85" y="153"/>
                  <a:pt x="85" y="153"/>
                </a:cubicBezTo>
                <a:cubicBezTo>
                  <a:pt x="85" y="146"/>
                  <a:pt x="87" y="139"/>
                  <a:pt x="85" y="134"/>
                </a:cubicBezTo>
                <a:cubicBezTo>
                  <a:pt x="86" y="133"/>
                  <a:pt x="86" y="133"/>
                  <a:pt x="86" y="133"/>
                </a:cubicBezTo>
                <a:cubicBezTo>
                  <a:pt x="85" y="128"/>
                  <a:pt x="84" y="120"/>
                  <a:pt x="85" y="114"/>
                </a:cubicBezTo>
                <a:cubicBezTo>
                  <a:pt x="84" y="112"/>
                  <a:pt x="83" y="106"/>
                  <a:pt x="82" y="109"/>
                </a:cubicBezTo>
                <a:cubicBezTo>
                  <a:pt x="82" y="107"/>
                  <a:pt x="84" y="107"/>
                  <a:pt x="82" y="105"/>
                </a:cubicBezTo>
                <a:cubicBezTo>
                  <a:pt x="84" y="107"/>
                  <a:pt x="84" y="107"/>
                  <a:pt x="84" y="107"/>
                </a:cubicBezTo>
                <a:cubicBezTo>
                  <a:pt x="84" y="94"/>
                  <a:pt x="82" y="82"/>
                  <a:pt x="79" y="69"/>
                </a:cubicBezTo>
                <a:cubicBezTo>
                  <a:pt x="80" y="65"/>
                  <a:pt x="76" y="56"/>
                  <a:pt x="74" y="49"/>
                </a:cubicBezTo>
                <a:cubicBezTo>
                  <a:pt x="71" y="45"/>
                  <a:pt x="67" y="38"/>
                  <a:pt x="64" y="36"/>
                </a:cubicBezTo>
                <a:cubicBezTo>
                  <a:pt x="64" y="35"/>
                  <a:pt x="64" y="35"/>
                  <a:pt x="64" y="35"/>
                </a:cubicBezTo>
                <a:cubicBezTo>
                  <a:pt x="61" y="30"/>
                  <a:pt x="56" y="24"/>
                  <a:pt x="50" y="19"/>
                </a:cubicBezTo>
                <a:cubicBezTo>
                  <a:pt x="46" y="16"/>
                  <a:pt x="45" y="17"/>
                  <a:pt x="42" y="15"/>
                </a:cubicBezTo>
                <a:cubicBezTo>
                  <a:pt x="43" y="14"/>
                  <a:pt x="43" y="14"/>
                  <a:pt x="43" y="14"/>
                </a:cubicBezTo>
                <a:cubicBezTo>
                  <a:pt x="39" y="12"/>
                  <a:pt x="37" y="13"/>
                  <a:pt x="35" y="13"/>
                </a:cubicBezTo>
                <a:cubicBezTo>
                  <a:pt x="33" y="11"/>
                  <a:pt x="33" y="11"/>
                  <a:pt x="30" y="9"/>
                </a:cubicBezTo>
                <a:cubicBezTo>
                  <a:pt x="33" y="10"/>
                  <a:pt x="36" y="11"/>
                  <a:pt x="38" y="11"/>
                </a:cubicBezTo>
                <a:cubicBezTo>
                  <a:pt x="34" y="8"/>
                  <a:pt x="29" y="8"/>
                  <a:pt x="27" y="5"/>
                </a:cubicBezTo>
                <a:cubicBezTo>
                  <a:pt x="23" y="3"/>
                  <a:pt x="20" y="3"/>
                  <a:pt x="19" y="3"/>
                </a:cubicBezTo>
                <a:cubicBezTo>
                  <a:pt x="19" y="3"/>
                  <a:pt x="17" y="2"/>
                  <a:pt x="19" y="2"/>
                </a:cubicBezTo>
                <a:cubicBezTo>
                  <a:pt x="16" y="1"/>
                  <a:pt x="14" y="1"/>
                  <a:pt x="12" y="1"/>
                </a:cubicBezTo>
                <a:cubicBezTo>
                  <a:pt x="13" y="1"/>
                  <a:pt x="14" y="1"/>
                  <a:pt x="14" y="1"/>
                </a:cubicBezTo>
                <a:cubicBezTo>
                  <a:pt x="12" y="2"/>
                  <a:pt x="10" y="1"/>
                  <a:pt x="10" y="3"/>
                </a:cubicBezTo>
                <a:cubicBezTo>
                  <a:pt x="11" y="3"/>
                  <a:pt x="12" y="3"/>
                  <a:pt x="13" y="3"/>
                </a:cubicBezTo>
                <a:cubicBezTo>
                  <a:pt x="12" y="4"/>
                  <a:pt x="7" y="3"/>
                  <a:pt x="6" y="2"/>
                </a:cubicBezTo>
                <a:cubicBezTo>
                  <a:pt x="5" y="1"/>
                  <a:pt x="10" y="1"/>
                  <a:pt x="8" y="0"/>
                </a:cubicBezTo>
                <a:cubicBezTo>
                  <a:pt x="5" y="0"/>
                  <a:pt x="3" y="0"/>
                  <a:pt x="0" y="1"/>
                </a:cubicBezTo>
                <a:cubicBezTo>
                  <a:pt x="2" y="1"/>
                  <a:pt x="4" y="2"/>
                  <a:pt x="3" y="2"/>
                </a:cubicBezTo>
                <a:cubicBezTo>
                  <a:pt x="6" y="2"/>
                  <a:pt x="6" y="2"/>
                  <a:pt x="6" y="2"/>
                </a:cubicBezTo>
                <a:cubicBezTo>
                  <a:pt x="6" y="3"/>
                  <a:pt x="6" y="3"/>
                  <a:pt x="6" y="3"/>
                </a:cubicBezTo>
                <a:cubicBezTo>
                  <a:pt x="11" y="4"/>
                  <a:pt x="14" y="6"/>
                  <a:pt x="20" y="7"/>
                </a:cubicBezTo>
                <a:cubicBezTo>
                  <a:pt x="18" y="5"/>
                  <a:pt x="18" y="5"/>
                  <a:pt x="18" y="5"/>
                </a:cubicBezTo>
                <a:cubicBezTo>
                  <a:pt x="21" y="6"/>
                  <a:pt x="25" y="6"/>
                  <a:pt x="27" y="9"/>
                </a:cubicBezTo>
                <a:cubicBezTo>
                  <a:pt x="26" y="9"/>
                  <a:pt x="26" y="10"/>
                  <a:pt x="26" y="10"/>
                </a:cubicBezTo>
                <a:cubicBezTo>
                  <a:pt x="27" y="10"/>
                  <a:pt x="28" y="10"/>
                  <a:pt x="29" y="11"/>
                </a:cubicBezTo>
                <a:cubicBezTo>
                  <a:pt x="27" y="12"/>
                  <a:pt x="27" y="12"/>
                  <a:pt x="27" y="12"/>
                </a:cubicBezTo>
                <a:cubicBezTo>
                  <a:pt x="29" y="10"/>
                  <a:pt x="35" y="15"/>
                  <a:pt x="36" y="16"/>
                </a:cubicBezTo>
                <a:cubicBezTo>
                  <a:pt x="35" y="16"/>
                  <a:pt x="35" y="16"/>
                  <a:pt x="35" y="16"/>
                </a:cubicBezTo>
                <a:cubicBezTo>
                  <a:pt x="39" y="19"/>
                  <a:pt x="35" y="14"/>
                  <a:pt x="38" y="16"/>
                </a:cubicBezTo>
                <a:cubicBezTo>
                  <a:pt x="40" y="18"/>
                  <a:pt x="38" y="18"/>
                  <a:pt x="39" y="20"/>
                </a:cubicBezTo>
                <a:cubicBezTo>
                  <a:pt x="43" y="23"/>
                  <a:pt x="50" y="28"/>
                  <a:pt x="53" y="32"/>
                </a:cubicBezTo>
                <a:cubicBezTo>
                  <a:pt x="56" y="35"/>
                  <a:pt x="60" y="39"/>
                  <a:pt x="62" y="42"/>
                </a:cubicBezTo>
                <a:cubicBezTo>
                  <a:pt x="65" y="45"/>
                  <a:pt x="61" y="42"/>
                  <a:pt x="64" y="45"/>
                </a:cubicBezTo>
                <a:cubicBezTo>
                  <a:pt x="63" y="45"/>
                  <a:pt x="62" y="46"/>
                  <a:pt x="62" y="47"/>
                </a:cubicBezTo>
                <a:cubicBezTo>
                  <a:pt x="63" y="47"/>
                  <a:pt x="66" y="53"/>
                  <a:pt x="66" y="49"/>
                </a:cubicBezTo>
                <a:cubicBezTo>
                  <a:pt x="68" y="54"/>
                  <a:pt x="70" y="60"/>
                  <a:pt x="71" y="66"/>
                </a:cubicBezTo>
                <a:cubicBezTo>
                  <a:pt x="71" y="64"/>
                  <a:pt x="69" y="63"/>
                  <a:pt x="69" y="65"/>
                </a:cubicBezTo>
                <a:cubicBezTo>
                  <a:pt x="71" y="67"/>
                  <a:pt x="73" y="72"/>
                  <a:pt x="73" y="77"/>
                </a:cubicBezTo>
                <a:cubicBezTo>
                  <a:pt x="74" y="77"/>
                  <a:pt x="74" y="75"/>
                  <a:pt x="75" y="76"/>
                </a:cubicBezTo>
                <a:cubicBezTo>
                  <a:pt x="75" y="76"/>
                  <a:pt x="76" y="77"/>
                  <a:pt x="76" y="79"/>
                </a:cubicBezTo>
                <a:cubicBezTo>
                  <a:pt x="75" y="80"/>
                  <a:pt x="73" y="80"/>
                  <a:pt x="74" y="84"/>
                </a:cubicBezTo>
                <a:cubicBezTo>
                  <a:pt x="72" y="83"/>
                  <a:pt x="73" y="76"/>
                  <a:pt x="71" y="79"/>
                </a:cubicBezTo>
                <a:cubicBezTo>
                  <a:pt x="69" y="77"/>
                  <a:pt x="68" y="69"/>
                  <a:pt x="69" y="67"/>
                </a:cubicBezTo>
                <a:cubicBezTo>
                  <a:pt x="66" y="64"/>
                  <a:pt x="69" y="70"/>
                  <a:pt x="67" y="70"/>
                </a:cubicBezTo>
                <a:cubicBezTo>
                  <a:pt x="68" y="73"/>
                  <a:pt x="69" y="75"/>
                  <a:pt x="70" y="80"/>
                </a:cubicBezTo>
                <a:cubicBezTo>
                  <a:pt x="71" y="80"/>
                  <a:pt x="71" y="78"/>
                  <a:pt x="72" y="81"/>
                </a:cubicBezTo>
                <a:cubicBezTo>
                  <a:pt x="74" y="85"/>
                  <a:pt x="71" y="87"/>
                  <a:pt x="71" y="88"/>
                </a:cubicBezTo>
                <a:cubicBezTo>
                  <a:pt x="71" y="86"/>
                  <a:pt x="71" y="86"/>
                  <a:pt x="71" y="86"/>
                </a:cubicBezTo>
                <a:cubicBezTo>
                  <a:pt x="71" y="89"/>
                  <a:pt x="72" y="90"/>
                  <a:pt x="72" y="94"/>
                </a:cubicBezTo>
                <a:cubicBezTo>
                  <a:pt x="70" y="95"/>
                  <a:pt x="71" y="88"/>
                  <a:pt x="70" y="87"/>
                </a:cubicBezTo>
                <a:cubicBezTo>
                  <a:pt x="68" y="90"/>
                  <a:pt x="68" y="90"/>
                  <a:pt x="68" y="90"/>
                </a:cubicBezTo>
                <a:cubicBezTo>
                  <a:pt x="69" y="95"/>
                  <a:pt x="70" y="91"/>
                  <a:pt x="70" y="97"/>
                </a:cubicBezTo>
                <a:cubicBezTo>
                  <a:pt x="69" y="96"/>
                  <a:pt x="69" y="96"/>
                  <a:pt x="69" y="96"/>
                </a:cubicBezTo>
                <a:cubicBezTo>
                  <a:pt x="70" y="99"/>
                  <a:pt x="70" y="99"/>
                  <a:pt x="70" y="99"/>
                </a:cubicBezTo>
                <a:cubicBezTo>
                  <a:pt x="71" y="99"/>
                  <a:pt x="72" y="99"/>
                  <a:pt x="72" y="96"/>
                </a:cubicBezTo>
                <a:cubicBezTo>
                  <a:pt x="74" y="97"/>
                  <a:pt x="72" y="98"/>
                  <a:pt x="73" y="103"/>
                </a:cubicBezTo>
                <a:cubicBezTo>
                  <a:pt x="74" y="104"/>
                  <a:pt x="73" y="101"/>
                  <a:pt x="74" y="101"/>
                </a:cubicBezTo>
                <a:cubicBezTo>
                  <a:pt x="75" y="100"/>
                  <a:pt x="75" y="104"/>
                  <a:pt x="76" y="106"/>
                </a:cubicBezTo>
                <a:cubicBezTo>
                  <a:pt x="76" y="110"/>
                  <a:pt x="74" y="108"/>
                  <a:pt x="74" y="110"/>
                </a:cubicBezTo>
                <a:cubicBezTo>
                  <a:pt x="73" y="109"/>
                  <a:pt x="73" y="106"/>
                  <a:pt x="74" y="106"/>
                </a:cubicBezTo>
                <a:cubicBezTo>
                  <a:pt x="72" y="101"/>
                  <a:pt x="71" y="108"/>
                  <a:pt x="70" y="105"/>
                </a:cubicBezTo>
                <a:cubicBezTo>
                  <a:pt x="70" y="109"/>
                  <a:pt x="71" y="109"/>
                  <a:pt x="72" y="110"/>
                </a:cubicBezTo>
                <a:cubicBezTo>
                  <a:pt x="72" y="109"/>
                  <a:pt x="73" y="111"/>
                  <a:pt x="73" y="110"/>
                </a:cubicBezTo>
                <a:cubicBezTo>
                  <a:pt x="77" y="116"/>
                  <a:pt x="71" y="114"/>
                  <a:pt x="72" y="120"/>
                </a:cubicBezTo>
                <a:cubicBezTo>
                  <a:pt x="74" y="119"/>
                  <a:pt x="75" y="129"/>
                  <a:pt x="77" y="124"/>
                </a:cubicBezTo>
                <a:cubicBezTo>
                  <a:pt x="78" y="125"/>
                  <a:pt x="78" y="127"/>
                  <a:pt x="78" y="129"/>
                </a:cubicBezTo>
                <a:cubicBezTo>
                  <a:pt x="77" y="127"/>
                  <a:pt x="77" y="132"/>
                  <a:pt x="76" y="129"/>
                </a:cubicBezTo>
                <a:cubicBezTo>
                  <a:pt x="76" y="131"/>
                  <a:pt x="76" y="131"/>
                  <a:pt x="76" y="131"/>
                </a:cubicBezTo>
                <a:cubicBezTo>
                  <a:pt x="74" y="128"/>
                  <a:pt x="74" y="128"/>
                  <a:pt x="74" y="128"/>
                </a:cubicBezTo>
                <a:cubicBezTo>
                  <a:pt x="73" y="130"/>
                  <a:pt x="72" y="134"/>
                  <a:pt x="71" y="136"/>
                </a:cubicBezTo>
                <a:cubicBezTo>
                  <a:pt x="72" y="139"/>
                  <a:pt x="73" y="135"/>
                  <a:pt x="73" y="138"/>
                </a:cubicBezTo>
                <a:cubicBezTo>
                  <a:pt x="72" y="137"/>
                  <a:pt x="72" y="139"/>
                  <a:pt x="72" y="141"/>
                </a:cubicBezTo>
                <a:cubicBezTo>
                  <a:pt x="72" y="138"/>
                  <a:pt x="74" y="141"/>
                  <a:pt x="74" y="143"/>
                </a:cubicBezTo>
                <a:cubicBezTo>
                  <a:pt x="74" y="146"/>
                  <a:pt x="73" y="149"/>
                  <a:pt x="72" y="149"/>
                </a:cubicBezTo>
                <a:cubicBezTo>
                  <a:pt x="71" y="145"/>
                  <a:pt x="71" y="145"/>
                  <a:pt x="71" y="145"/>
                </a:cubicBezTo>
                <a:cubicBezTo>
                  <a:pt x="72" y="148"/>
                  <a:pt x="71" y="146"/>
                  <a:pt x="71" y="149"/>
                </a:cubicBezTo>
                <a:cubicBezTo>
                  <a:pt x="72" y="150"/>
                  <a:pt x="73" y="151"/>
                  <a:pt x="74" y="152"/>
                </a:cubicBezTo>
                <a:cubicBezTo>
                  <a:pt x="75" y="154"/>
                  <a:pt x="73" y="156"/>
                  <a:pt x="74" y="156"/>
                </a:cubicBezTo>
                <a:cubicBezTo>
                  <a:pt x="73" y="153"/>
                  <a:pt x="73" y="153"/>
                  <a:pt x="73" y="153"/>
                </a:cubicBezTo>
                <a:cubicBezTo>
                  <a:pt x="73" y="157"/>
                  <a:pt x="71" y="154"/>
                  <a:pt x="71" y="158"/>
                </a:cubicBezTo>
                <a:cubicBezTo>
                  <a:pt x="72" y="160"/>
                  <a:pt x="72" y="160"/>
                  <a:pt x="72" y="160"/>
                </a:cubicBezTo>
                <a:cubicBezTo>
                  <a:pt x="72" y="160"/>
                  <a:pt x="72" y="161"/>
                  <a:pt x="71" y="160"/>
                </a:cubicBezTo>
                <a:cubicBezTo>
                  <a:pt x="72" y="161"/>
                  <a:pt x="72" y="163"/>
                  <a:pt x="72" y="164"/>
                </a:cubicBezTo>
                <a:cubicBezTo>
                  <a:pt x="71" y="165"/>
                  <a:pt x="71" y="165"/>
                  <a:pt x="71" y="165"/>
                </a:cubicBezTo>
                <a:cubicBezTo>
                  <a:pt x="72" y="167"/>
                  <a:pt x="73" y="169"/>
                  <a:pt x="72" y="171"/>
                </a:cubicBezTo>
                <a:cubicBezTo>
                  <a:pt x="74" y="170"/>
                  <a:pt x="72" y="169"/>
                  <a:pt x="73" y="166"/>
                </a:cubicBezTo>
                <a:cubicBezTo>
                  <a:pt x="74" y="164"/>
                  <a:pt x="74" y="169"/>
                  <a:pt x="74" y="170"/>
                </a:cubicBezTo>
                <a:cubicBezTo>
                  <a:pt x="72" y="169"/>
                  <a:pt x="74" y="175"/>
                  <a:pt x="74" y="177"/>
                </a:cubicBezTo>
                <a:cubicBezTo>
                  <a:pt x="73" y="178"/>
                  <a:pt x="73" y="179"/>
                  <a:pt x="72" y="180"/>
                </a:cubicBezTo>
                <a:cubicBezTo>
                  <a:pt x="74" y="181"/>
                  <a:pt x="74" y="181"/>
                  <a:pt x="74" y="181"/>
                </a:cubicBezTo>
                <a:cubicBezTo>
                  <a:pt x="71" y="182"/>
                  <a:pt x="74" y="186"/>
                  <a:pt x="73" y="188"/>
                </a:cubicBezTo>
                <a:cubicBezTo>
                  <a:pt x="73" y="187"/>
                  <a:pt x="72" y="187"/>
                  <a:pt x="71" y="189"/>
                </a:cubicBezTo>
                <a:cubicBezTo>
                  <a:pt x="73" y="186"/>
                  <a:pt x="73" y="193"/>
                  <a:pt x="75" y="192"/>
                </a:cubicBezTo>
                <a:cubicBezTo>
                  <a:pt x="74" y="197"/>
                  <a:pt x="72" y="191"/>
                  <a:pt x="71" y="192"/>
                </a:cubicBezTo>
                <a:cubicBezTo>
                  <a:pt x="72" y="195"/>
                  <a:pt x="70" y="198"/>
                  <a:pt x="72" y="199"/>
                </a:cubicBezTo>
                <a:cubicBezTo>
                  <a:pt x="72" y="196"/>
                  <a:pt x="73" y="200"/>
                  <a:pt x="74" y="200"/>
                </a:cubicBezTo>
                <a:cubicBezTo>
                  <a:pt x="74" y="205"/>
                  <a:pt x="73" y="200"/>
                  <a:pt x="72" y="203"/>
                </a:cubicBezTo>
                <a:cubicBezTo>
                  <a:pt x="72" y="204"/>
                  <a:pt x="74" y="207"/>
                  <a:pt x="74" y="204"/>
                </a:cubicBezTo>
                <a:cubicBezTo>
                  <a:pt x="74" y="206"/>
                  <a:pt x="76" y="209"/>
                  <a:pt x="74" y="212"/>
                </a:cubicBezTo>
                <a:cubicBezTo>
                  <a:pt x="73" y="213"/>
                  <a:pt x="74" y="207"/>
                  <a:pt x="73" y="208"/>
                </a:cubicBezTo>
                <a:cubicBezTo>
                  <a:pt x="73" y="214"/>
                  <a:pt x="76" y="211"/>
                  <a:pt x="76" y="217"/>
                </a:cubicBezTo>
                <a:cubicBezTo>
                  <a:pt x="77" y="215"/>
                  <a:pt x="79" y="217"/>
                  <a:pt x="79" y="219"/>
                </a:cubicBezTo>
                <a:cubicBezTo>
                  <a:pt x="79" y="226"/>
                  <a:pt x="79" y="217"/>
                  <a:pt x="77" y="219"/>
                </a:cubicBezTo>
                <a:cubicBezTo>
                  <a:pt x="77" y="222"/>
                  <a:pt x="77" y="222"/>
                  <a:pt x="77" y="222"/>
                </a:cubicBezTo>
                <a:cubicBezTo>
                  <a:pt x="75" y="225"/>
                  <a:pt x="74" y="214"/>
                  <a:pt x="73" y="217"/>
                </a:cubicBezTo>
                <a:cubicBezTo>
                  <a:pt x="73" y="220"/>
                  <a:pt x="73" y="220"/>
                  <a:pt x="73" y="220"/>
                </a:cubicBezTo>
                <a:cubicBezTo>
                  <a:pt x="73" y="220"/>
                  <a:pt x="72" y="219"/>
                  <a:pt x="71" y="220"/>
                </a:cubicBezTo>
                <a:cubicBezTo>
                  <a:pt x="72" y="220"/>
                  <a:pt x="71" y="226"/>
                  <a:pt x="72" y="226"/>
                </a:cubicBezTo>
                <a:cubicBezTo>
                  <a:pt x="73" y="227"/>
                  <a:pt x="71" y="224"/>
                  <a:pt x="72" y="225"/>
                </a:cubicBezTo>
                <a:cubicBezTo>
                  <a:pt x="72" y="227"/>
                  <a:pt x="74" y="229"/>
                  <a:pt x="74" y="233"/>
                </a:cubicBezTo>
                <a:cubicBezTo>
                  <a:pt x="73" y="231"/>
                  <a:pt x="72" y="234"/>
                  <a:pt x="71" y="233"/>
                </a:cubicBezTo>
                <a:cubicBezTo>
                  <a:pt x="71" y="235"/>
                  <a:pt x="73" y="234"/>
                  <a:pt x="72" y="236"/>
                </a:cubicBezTo>
                <a:cubicBezTo>
                  <a:pt x="71" y="236"/>
                  <a:pt x="71" y="236"/>
                  <a:pt x="71" y="236"/>
                </a:cubicBezTo>
                <a:cubicBezTo>
                  <a:pt x="71" y="247"/>
                  <a:pt x="71" y="261"/>
                  <a:pt x="73" y="271"/>
                </a:cubicBezTo>
                <a:cubicBezTo>
                  <a:pt x="72" y="273"/>
                  <a:pt x="72" y="276"/>
                  <a:pt x="71" y="282"/>
                </a:cubicBezTo>
                <a:cubicBezTo>
                  <a:pt x="71" y="279"/>
                  <a:pt x="72" y="282"/>
                  <a:pt x="72" y="283"/>
                </a:cubicBezTo>
                <a:cubicBezTo>
                  <a:pt x="71" y="286"/>
                  <a:pt x="71" y="286"/>
                  <a:pt x="71" y="286"/>
                </a:cubicBezTo>
                <a:cubicBezTo>
                  <a:pt x="70" y="289"/>
                  <a:pt x="71" y="293"/>
                  <a:pt x="72" y="296"/>
                </a:cubicBezTo>
                <a:cubicBezTo>
                  <a:pt x="72" y="297"/>
                  <a:pt x="71" y="297"/>
                  <a:pt x="71" y="297"/>
                </a:cubicBezTo>
                <a:cubicBezTo>
                  <a:pt x="70" y="300"/>
                  <a:pt x="72" y="300"/>
                  <a:pt x="72" y="301"/>
                </a:cubicBezTo>
                <a:cubicBezTo>
                  <a:pt x="71" y="303"/>
                  <a:pt x="71" y="303"/>
                  <a:pt x="71" y="303"/>
                </a:cubicBezTo>
                <a:cubicBezTo>
                  <a:pt x="72" y="303"/>
                  <a:pt x="72" y="303"/>
                  <a:pt x="72" y="303"/>
                </a:cubicBezTo>
                <a:cubicBezTo>
                  <a:pt x="72" y="306"/>
                  <a:pt x="72" y="310"/>
                  <a:pt x="71" y="310"/>
                </a:cubicBezTo>
                <a:cubicBezTo>
                  <a:pt x="71" y="311"/>
                  <a:pt x="71" y="312"/>
                  <a:pt x="72" y="311"/>
                </a:cubicBezTo>
                <a:cubicBezTo>
                  <a:pt x="71" y="313"/>
                  <a:pt x="71" y="321"/>
                  <a:pt x="71" y="327"/>
                </a:cubicBezTo>
                <a:cubicBezTo>
                  <a:pt x="72" y="324"/>
                  <a:pt x="72" y="324"/>
                  <a:pt x="73" y="324"/>
                </a:cubicBezTo>
                <a:cubicBezTo>
                  <a:pt x="75" y="325"/>
                  <a:pt x="73" y="325"/>
                  <a:pt x="74" y="327"/>
                </a:cubicBezTo>
                <a:cubicBezTo>
                  <a:pt x="73" y="327"/>
                  <a:pt x="73" y="330"/>
                  <a:pt x="72" y="327"/>
                </a:cubicBezTo>
                <a:cubicBezTo>
                  <a:pt x="70" y="334"/>
                  <a:pt x="72" y="344"/>
                  <a:pt x="72" y="353"/>
                </a:cubicBezTo>
                <a:cubicBezTo>
                  <a:pt x="72" y="355"/>
                  <a:pt x="72" y="354"/>
                  <a:pt x="73" y="355"/>
                </a:cubicBezTo>
                <a:cubicBezTo>
                  <a:pt x="71" y="360"/>
                  <a:pt x="73" y="367"/>
                  <a:pt x="73" y="373"/>
                </a:cubicBezTo>
                <a:cubicBezTo>
                  <a:pt x="74" y="372"/>
                  <a:pt x="76" y="374"/>
                  <a:pt x="76" y="377"/>
                </a:cubicBezTo>
                <a:cubicBezTo>
                  <a:pt x="77" y="380"/>
                  <a:pt x="74" y="378"/>
                  <a:pt x="73" y="382"/>
                </a:cubicBezTo>
                <a:cubicBezTo>
                  <a:pt x="74" y="383"/>
                  <a:pt x="75" y="386"/>
                  <a:pt x="75" y="388"/>
                </a:cubicBezTo>
                <a:cubicBezTo>
                  <a:pt x="74" y="388"/>
                  <a:pt x="74" y="388"/>
                  <a:pt x="74" y="388"/>
                </a:cubicBezTo>
                <a:cubicBezTo>
                  <a:pt x="75" y="390"/>
                  <a:pt x="76" y="393"/>
                  <a:pt x="76" y="395"/>
                </a:cubicBezTo>
                <a:cubicBezTo>
                  <a:pt x="76" y="395"/>
                  <a:pt x="76" y="395"/>
                  <a:pt x="76" y="395"/>
                </a:cubicBezTo>
                <a:cubicBezTo>
                  <a:pt x="76" y="397"/>
                  <a:pt x="75" y="399"/>
                  <a:pt x="75" y="401"/>
                </a:cubicBezTo>
                <a:cubicBezTo>
                  <a:pt x="77" y="402"/>
                  <a:pt x="77" y="407"/>
                  <a:pt x="78" y="408"/>
                </a:cubicBezTo>
                <a:cubicBezTo>
                  <a:pt x="78" y="408"/>
                  <a:pt x="78" y="408"/>
                  <a:pt x="77" y="408"/>
                </a:cubicBezTo>
                <a:cubicBezTo>
                  <a:pt x="79" y="408"/>
                  <a:pt x="79" y="408"/>
                  <a:pt x="79" y="408"/>
                </a:cubicBezTo>
                <a:cubicBezTo>
                  <a:pt x="79" y="413"/>
                  <a:pt x="79" y="413"/>
                  <a:pt x="79" y="413"/>
                </a:cubicBezTo>
                <a:cubicBezTo>
                  <a:pt x="78" y="412"/>
                  <a:pt x="77" y="412"/>
                  <a:pt x="77" y="411"/>
                </a:cubicBezTo>
                <a:cubicBezTo>
                  <a:pt x="77" y="415"/>
                  <a:pt x="78" y="412"/>
                  <a:pt x="79" y="414"/>
                </a:cubicBezTo>
                <a:cubicBezTo>
                  <a:pt x="81" y="417"/>
                  <a:pt x="79" y="417"/>
                  <a:pt x="79" y="418"/>
                </a:cubicBezTo>
                <a:cubicBezTo>
                  <a:pt x="79" y="417"/>
                  <a:pt x="79" y="416"/>
                  <a:pt x="79" y="416"/>
                </a:cubicBezTo>
                <a:cubicBezTo>
                  <a:pt x="78" y="414"/>
                  <a:pt x="79" y="417"/>
                  <a:pt x="78" y="418"/>
                </a:cubicBezTo>
                <a:cubicBezTo>
                  <a:pt x="78" y="418"/>
                  <a:pt x="80" y="418"/>
                  <a:pt x="80" y="421"/>
                </a:cubicBezTo>
                <a:cubicBezTo>
                  <a:pt x="80" y="422"/>
                  <a:pt x="82" y="427"/>
                  <a:pt x="80" y="427"/>
                </a:cubicBezTo>
                <a:cubicBezTo>
                  <a:pt x="81" y="428"/>
                  <a:pt x="82" y="430"/>
                  <a:pt x="82" y="431"/>
                </a:cubicBezTo>
                <a:cubicBezTo>
                  <a:pt x="82" y="429"/>
                  <a:pt x="82" y="427"/>
                  <a:pt x="82" y="426"/>
                </a:cubicBezTo>
                <a:cubicBezTo>
                  <a:pt x="83" y="427"/>
                  <a:pt x="84" y="430"/>
                  <a:pt x="84" y="431"/>
                </a:cubicBezTo>
                <a:cubicBezTo>
                  <a:pt x="83" y="430"/>
                  <a:pt x="83" y="430"/>
                  <a:pt x="83" y="430"/>
                </a:cubicBezTo>
                <a:cubicBezTo>
                  <a:pt x="83" y="431"/>
                  <a:pt x="84" y="435"/>
                  <a:pt x="85" y="432"/>
                </a:cubicBezTo>
                <a:cubicBezTo>
                  <a:pt x="84" y="436"/>
                  <a:pt x="84" y="436"/>
                  <a:pt x="84" y="436"/>
                </a:cubicBezTo>
                <a:cubicBezTo>
                  <a:pt x="86" y="437"/>
                  <a:pt x="86" y="439"/>
                  <a:pt x="88" y="442"/>
                </a:cubicBezTo>
                <a:cubicBezTo>
                  <a:pt x="87" y="442"/>
                  <a:pt x="85" y="441"/>
                  <a:pt x="87" y="446"/>
                </a:cubicBezTo>
                <a:cubicBezTo>
                  <a:pt x="88" y="447"/>
                  <a:pt x="88" y="448"/>
                  <a:pt x="90" y="449"/>
                </a:cubicBezTo>
                <a:cubicBezTo>
                  <a:pt x="91" y="451"/>
                  <a:pt x="91" y="451"/>
                  <a:pt x="90" y="451"/>
                </a:cubicBezTo>
                <a:cubicBezTo>
                  <a:pt x="95" y="458"/>
                  <a:pt x="98" y="455"/>
                  <a:pt x="101" y="460"/>
                </a:cubicBezTo>
                <a:cubicBezTo>
                  <a:pt x="98" y="459"/>
                  <a:pt x="100" y="461"/>
                  <a:pt x="101" y="463"/>
                </a:cubicBezTo>
                <a:cubicBezTo>
                  <a:pt x="102" y="463"/>
                  <a:pt x="102" y="462"/>
                  <a:pt x="103" y="463"/>
                </a:cubicBezTo>
                <a:cubicBezTo>
                  <a:pt x="103" y="462"/>
                  <a:pt x="101" y="463"/>
                  <a:pt x="100" y="461"/>
                </a:cubicBezTo>
                <a:cubicBezTo>
                  <a:pt x="101" y="460"/>
                  <a:pt x="102" y="462"/>
                  <a:pt x="103" y="462"/>
                </a:cubicBezTo>
                <a:cubicBezTo>
                  <a:pt x="105" y="468"/>
                  <a:pt x="116" y="474"/>
                  <a:pt x="122" y="479"/>
                </a:cubicBezTo>
                <a:cubicBezTo>
                  <a:pt x="122" y="478"/>
                  <a:pt x="125" y="481"/>
                  <a:pt x="127" y="481"/>
                </a:cubicBezTo>
                <a:cubicBezTo>
                  <a:pt x="125" y="483"/>
                  <a:pt x="131" y="484"/>
                  <a:pt x="132" y="485"/>
                </a:cubicBezTo>
                <a:cubicBezTo>
                  <a:pt x="132" y="483"/>
                  <a:pt x="132" y="483"/>
                  <a:pt x="132" y="483"/>
                </a:cubicBezTo>
                <a:cubicBezTo>
                  <a:pt x="136" y="486"/>
                  <a:pt x="140" y="485"/>
                  <a:pt x="142" y="488"/>
                </a:cubicBezTo>
                <a:cubicBezTo>
                  <a:pt x="143" y="488"/>
                  <a:pt x="143" y="488"/>
                  <a:pt x="143" y="488"/>
                </a:cubicBezTo>
                <a:cubicBezTo>
                  <a:pt x="142" y="488"/>
                  <a:pt x="141" y="488"/>
                  <a:pt x="140" y="488"/>
                </a:cubicBezTo>
                <a:cubicBezTo>
                  <a:pt x="140" y="488"/>
                  <a:pt x="140" y="488"/>
                  <a:pt x="140" y="488"/>
                </a:cubicBezTo>
                <a:cubicBezTo>
                  <a:pt x="140" y="488"/>
                  <a:pt x="140" y="488"/>
                  <a:pt x="140" y="488"/>
                </a:cubicBezTo>
                <a:cubicBezTo>
                  <a:pt x="139" y="488"/>
                  <a:pt x="138" y="489"/>
                  <a:pt x="138" y="489"/>
                </a:cubicBezTo>
                <a:cubicBezTo>
                  <a:pt x="136" y="491"/>
                  <a:pt x="130" y="490"/>
                  <a:pt x="131" y="492"/>
                </a:cubicBezTo>
                <a:cubicBezTo>
                  <a:pt x="131" y="492"/>
                  <a:pt x="130" y="492"/>
                  <a:pt x="130" y="492"/>
                </a:cubicBezTo>
                <a:cubicBezTo>
                  <a:pt x="128" y="493"/>
                  <a:pt x="128" y="495"/>
                  <a:pt x="126" y="496"/>
                </a:cubicBezTo>
                <a:cubicBezTo>
                  <a:pt x="126" y="494"/>
                  <a:pt x="126" y="494"/>
                  <a:pt x="126" y="494"/>
                </a:cubicBezTo>
                <a:cubicBezTo>
                  <a:pt x="126" y="492"/>
                  <a:pt x="120" y="496"/>
                  <a:pt x="119" y="496"/>
                </a:cubicBezTo>
                <a:cubicBezTo>
                  <a:pt x="121" y="496"/>
                  <a:pt x="117" y="497"/>
                  <a:pt x="117" y="498"/>
                </a:cubicBezTo>
                <a:cubicBezTo>
                  <a:pt x="115" y="499"/>
                  <a:pt x="115" y="499"/>
                  <a:pt x="115" y="499"/>
                </a:cubicBezTo>
                <a:cubicBezTo>
                  <a:pt x="112" y="502"/>
                  <a:pt x="115" y="500"/>
                  <a:pt x="111" y="503"/>
                </a:cubicBezTo>
                <a:cubicBezTo>
                  <a:pt x="109" y="505"/>
                  <a:pt x="109" y="502"/>
                  <a:pt x="110" y="502"/>
                </a:cubicBezTo>
                <a:cubicBezTo>
                  <a:pt x="108" y="502"/>
                  <a:pt x="106" y="504"/>
                  <a:pt x="105" y="506"/>
                </a:cubicBezTo>
                <a:cubicBezTo>
                  <a:pt x="105" y="506"/>
                  <a:pt x="105" y="506"/>
                  <a:pt x="105" y="506"/>
                </a:cubicBezTo>
                <a:cubicBezTo>
                  <a:pt x="105" y="506"/>
                  <a:pt x="105" y="506"/>
                  <a:pt x="104" y="506"/>
                </a:cubicBezTo>
                <a:cubicBezTo>
                  <a:pt x="104" y="507"/>
                  <a:pt x="103" y="507"/>
                  <a:pt x="103" y="508"/>
                </a:cubicBezTo>
                <a:cubicBezTo>
                  <a:pt x="103" y="507"/>
                  <a:pt x="104" y="507"/>
                  <a:pt x="104" y="507"/>
                </a:cubicBezTo>
                <a:cubicBezTo>
                  <a:pt x="103" y="507"/>
                  <a:pt x="103" y="507"/>
                  <a:pt x="102" y="508"/>
                </a:cubicBezTo>
                <a:cubicBezTo>
                  <a:pt x="102" y="508"/>
                  <a:pt x="102" y="508"/>
                  <a:pt x="101" y="509"/>
                </a:cubicBezTo>
                <a:cubicBezTo>
                  <a:pt x="101" y="509"/>
                  <a:pt x="100" y="510"/>
                  <a:pt x="100" y="510"/>
                </a:cubicBezTo>
                <a:cubicBezTo>
                  <a:pt x="100" y="509"/>
                  <a:pt x="100" y="509"/>
                  <a:pt x="100" y="509"/>
                </a:cubicBezTo>
                <a:cubicBezTo>
                  <a:pt x="98" y="510"/>
                  <a:pt x="96" y="515"/>
                  <a:pt x="96" y="515"/>
                </a:cubicBezTo>
                <a:cubicBezTo>
                  <a:pt x="91" y="521"/>
                  <a:pt x="87" y="533"/>
                  <a:pt x="86" y="536"/>
                </a:cubicBezTo>
                <a:cubicBezTo>
                  <a:pt x="87" y="534"/>
                  <a:pt x="86" y="533"/>
                  <a:pt x="86" y="535"/>
                </a:cubicBezTo>
                <a:cubicBezTo>
                  <a:pt x="85" y="537"/>
                  <a:pt x="85" y="539"/>
                  <a:pt x="84" y="539"/>
                </a:cubicBezTo>
                <a:cubicBezTo>
                  <a:pt x="84" y="542"/>
                  <a:pt x="83" y="541"/>
                  <a:pt x="82" y="544"/>
                </a:cubicBezTo>
                <a:cubicBezTo>
                  <a:pt x="81" y="544"/>
                  <a:pt x="82" y="545"/>
                  <a:pt x="83" y="544"/>
                </a:cubicBezTo>
                <a:cubicBezTo>
                  <a:pt x="79" y="549"/>
                  <a:pt x="79" y="556"/>
                  <a:pt x="76" y="563"/>
                </a:cubicBezTo>
                <a:cubicBezTo>
                  <a:pt x="76" y="562"/>
                  <a:pt x="76" y="561"/>
                  <a:pt x="76" y="561"/>
                </a:cubicBezTo>
                <a:cubicBezTo>
                  <a:pt x="75" y="566"/>
                  <a:pt x="73" y="571"/>
                  <a:pt x="74" y="576"/>
                </a:cubicBezTo>
                <a:cubicBezTo>
                  <a:pt x="73" y="575"/>
                  <a:pt x="73" y="575"/>
                  <a:pt x="73" y="574"/>
                </a:cubicBezTo>
                <a:cubicBezTo>
                  <a:pt x="72" y="577"/>
                  <a:pt x="72" y="582"/>
                  <a:pt x="72" y="583"/>
                </a:cubicBezTo>
                <a:cubicBezTo>
                  <a:pt x="73" y="581"/>
                  <a:pt x="72" y="583"/>
                  <a:pt x="72" y="582"/>
                </a:cubicBezTo>
                <a:cubicBezTo>
                  <a:pt x="74" y="579"/>
                  <a:pt x="74" y="584"/>
                  <a:pt x="73" y="586"/>
                </a:cubicBezTo>
                <a:cubicBezTo>
                  <a:pt x="72" y="586"/>
                  <a:pt x="72" y="586"/>
                  <a:pt x="72" y="586"/>
                </a:cubicBezTo>
                <a:cubicBezTo>
                  <a:pt x="72" y="590"/>
                  <a:pt x="72" y="590"/>
                  <a:pt x="72" y="594"/>
                </a:cubicBezTo>
                <a:cubicBezTo>
                  <a:pt x="71" y="596"/>
                  <a:pt x="72" y="592"/>
                  <a:pt x="71" y="592"/>
                </a:cubicBezTo>
                <a:cubicBezTo>
                  <a:pt x="69" y="593"/>
                  <a:pt x="69" y="600"/>
                  <a:pt x="68" y="601"/>
                </a:cubicBezTo>
                <a:cubicBezTo>
                  <a:pt x="69" y="602"/>
                  <a:pt x="69" y="603"/>
                  <a:pt x="69" y="603"/>
                </a:cubicBezTo>
                <a:cubicBezTo>
                  <a:pt x="69" y="606"/>
                  <a:pt x="68" y="604"/>
                  <a:pt x="68" y="606"/>
                </a:cubicBezTo>
                <a:cubicBezTo>
                  <a:pt x="70" y="614"/>
                  <a:pt x="70" y="614"/>
                  <a:pt x="70" y="614"/>
                </a:cubicBezTo>
                <a:cubicBezTo>
                  <a:pt x="70" y="614"/>
                  <a:pt x="68" y="617"/>
                  <a:pt x="68" y="614"/>
                </a:cubicBezTo>
                <a:cubicBezTo>
                  <a:pt x="68" y="620"/>
                  <a:pt x="69" y="624"/>
                  <a:pt x="70" y="627"/>
                </a:cubicBezTo>
                <a:cubicBezTo>
                  <a:pt x="70" y="629"/>
                  <a:pt x="70" y="635"/>
                  <a:pt x="70" y="637"/>
                </a:cubicBezTo>
                <a:cubicBezTo>
                  <a:pt x="69" y="637"/>
                  <a:pt x="70" y="635"/>
                  <a:pt x="69" y="634"/>
                </a:cubicBezTo>
                <a:cubicBezTo>
                  <a:pt x="68" y="637"/>
                  <a:pt x="68" y="637"/>
                  <a:pt x="68" y="637"/>
                </a:cubicBezTo>
                <a:cubicBezTo>
                  <a:pt x="68" y="633"/>
                  <a:pt x="66" y="638"/>
                  <a:pt x="66" y="636"/>
                </a:cubicBezTo>
                <a:cubicBezTo>
                  <a:pt x="66" y="639"/>
                  <a:pt x="65" y="646"/>
                  <a:pt x="65" y="651"/>
                </a:cubicBezTo>
                <a:cubicBezTo>
                  <a:pt x="67" y="648"/>
                  <a:pt x="65" y="657"/>
                  <a:pt x="67" y="657"/>
                </a:cubicBezTo>
                <a:cubicBezTo>
                  <a:pt x="68" y="662"/>
                  <a:pt x="66" y="660"/>
                  <a:pt x="65" y="662"/>
                </a:cubicBezTo>
                <a:cubicBezTo>
                  <a:pt x="66" y="667"/>
                  <a:pt x="65" y="673"/>
                  <a:pt x="66" y="678"/>
                </a:cubicBezTo>
                <a:cubicBezTo>
                  <a:pt x="66" y="678"/>
                  <a:pt x="65" y="678"/>
                  <a:pt x="65" y="678"/>
                </a:cubicBezTo>
                <a:cubicBezTo>
                  <a:pt x="66" y="682"/>
                  <a:pt x="65" y="690"/>
                  <a:pt x="67" y="695"/>
                </a:cubicBezTo>
                <a:cubicBezTo>
                  <a:pt x="67" y="695"/>
                  <a:pt x="66" y="695"/>
                  <a:pt x="66" y="694"/>
                </a:cubicBezTo>
                <a:cubicBezTo>
                  <a:pt x="65" y="699"/>
                  <a:pt x="68" y="695"/>
                  <a:pt x="67" y="701"/>
                </a:cubicBezTo>
                <a:cubicBezTo>
                  <a:pt x="66" y="699"/>
                  <a:pt x="66" y="699"/>
                  <a:pt x="66" y="699"/>
                </a:cubicBezTo>
                <a:cubicBezTo>
                  <a:pt x="67" y="703"/>
                  <a:pt x="66" y="706"/>
                  <a:pt x="67" y="710"/>
                </a:cubicBezTo>
                <a:cubicBezTo>
                  <a:pt x="67" y="711"/>
                  <a:pt x="67" y="710"/>
                  <a:pt x="66" y="709"/>
                </a:cubicBezTo>
                <a:cubicBezTo>
                  <a:pt x="67" y="713"/>
                  <a:pt x="67" y="717"/>
                  <a:pt x="68" y="720"/>
                </a:cubicBezTo>
                <a:cubicBezTo>
                  <a:pt x="67" y="721"/>
                  <a:pt x="67" y="720"/>
                  <a:pt x="67" y="719"/>
                </a:cubicBezTo>
                <a:cubicBezTo>
                  <a:pt x="66" y="723"/>
                  <a:pt x="68" y="723"/>
                  <a:pt x="68" y="726"/>
                </a:cubicBezTo>
                <a:cubicBezTo>
                  <a:pt x="68" y="727"/>
                  <a:pt x="67" y="729"/>
                  <a:pt x="67" y="729"/>
                </a:cubicBezTo>
                <a:cubicBezTo>
                  <a:pt x="68" y="730"/>
                  <a:pt x="68" y="736"/>
                  <a:pt x="68" y="738"/>
                </a:cubicBezTo>
                <a:cubicBezTo>
                  <a:pt x="68" y="738"/>
                  <a:pt x="68" y="739"/>
                  <a:pt x="67" y="742"/>
                </a:cubicBezTo>
                <a:cubicBezTo>
                  <a:pt x="68" y="760"/>
                  <a:pt x="68" y="780"/>
                  <a:pt x="71" y="799"/>
                </a:cubicBezTo>
                <a:cubicBezTo>
                  <a:pt x="69" y="802"/>
                  <a:pt x="69" y="794"/>
                  <a:pt x="68" y="796"/>
                </a:cubicBezTo>
                <a:cubicBezTo>
                  <a:pt x="70" y="796"/>
                  <a:pt x="69" y="799"/>
                  <a:pt x="70" y="805"/>
                </a:cubicBezTo>
                <a:cubicBezTo>
                  <a:pt x="69" y="805"/>
                  <a:pt x="69" y="805"/>
                  <a:pt x="69" y="805"/>
                </a:cubicBezTo>
                <a:cubicBezTo>
                  <a:pt x="70" y="808"/>
                  <a:pt x="69" y="809"/>
                  <a:pt x="69" y="812"/>
                </a:cubicBezTo>
                <a:cubicBezTo>
                  <a:pt x="70" y="812"/>
                  <a:pt x="70" y="812"/>
                  <a:pt x="70" y="812"/>
                </a:cubicBezTo>
                <a:cubicBezTo>
                  <a:pt x="71" y="814"/>
                  <a:pt x="68" y="818"/>
                  <a:pt x="70" y="819"/>
                </a:cubicBezTo>
                <a:cubicBezTo>
                  <a:pt x="69" y="822"/>
                  <a:pt x="69" y="822"/>
                  <a:pt x="69" y="822"/>
                </a:cubicBezTo>
                <a:cubicBezTo>
                  <a:pt x="71" y="824"/>
                  <a:pt x="69" y="826"/>
                  <a:pt x="70" y="829"/>
                </a:cubicBezTo>
                <a:cubicBezTo>
                  <a:pt x="70" y="829"/>
                  <a:pt x="70" y="829"/>
                  <a:pt x="70" y="829"/>
                </a:cubicBezTo>
                <a:cubicBezTo>
                  <a:pt x="69" y="833"/>
                  <a:pt x="72" y="838"/>
                  <a:pt x="71" y="840"/>
                </a:cubicBezTo>
                <a:cubicBezTo>
                  <a:pt x="71" y="844"/>
                  <a:pt x="72" y="848"/>
                  <a:pt x="73" y="849"/>
                </a:cubicBezTo>
                <a:cubicBezTo>
                  <a:pt x="73" y="850"/>
                  <a:pt x="72" y="849"/>
                  <a:pt x="71" y="849"/>
                </a:cubicBezTo>
                <a:cubicBezTo>
                  <a:pt x="73" y="863"/>
                  <a:pt x="73" y="880"/>
                  <a:pt x="75" y="893"/>
                </a:cubicBezTo>
                <a:cubicBezTo>
                  <a:pt x="75" y="893"/>
                  <a:pt x="75" y="892"/>
                  <a:pt x="74" y="892"/>
                </a:cubicBezTo>
                <a:cubicBezTo>
                  <a:pt x="76" y="900"/>
                  <a:pt x="73" y="909"/>
                  <a:pt x="76" y="915"/>
                </a:cubicBezTo>
                <a:cubicBezTo>
                  <a:pt x="78" y="917"/>
                  <a:pt x="78" y="917"/>
                  <a:pt x="78" y="917"/>
                </a:cubicBezTo>
                <a:cubicBezTo>
                  <a:pt x="77" y="919"/>
                  <a:pt x="76" y="918"/>
                  <a:pt x="76" y="920"/>
                </a:cubicBezTo>
                <a:cubicBezTo>
                  <a:pt x="77" y="922"/>
                  <a:pt x="76" y="927"/>
                  <a:pt x="77" y="928"/>
                </a:cubicBezTo>
                <a:cubicBezTo>
                  <a:pt x="77" y="929"/>
                  <a:pt x="77" y="928"/>
                  <a:pt x="76" y="928"/>
                </a:cubicBezTo>
                <a:cubicBezTo>
                  <a:pt x="76" y="932"/>
                  <a:pt x="78" y="936"/>
                  <a:pt x="78" y="939"/>
                </a:cubicBezTo>
                <a:cubicBezTo>
                  <a:pt x="77" y="938"/>
                  <a:pt x="77" y="938"/>
                  <a:pt x="77" y="938"/>
                </a:cubicBezTo>
                <a:cubicBezTo>
                  <a:pt x="76" y="957"/>
                  <a:pt x="72" y="980"/>
                  <a:pt x="65" y="995"/>
                </a:cubicBezTo>
                <a:cubicBezTo>
                  <a:pt x="63" y="998"/>
                  <a:pt x="63" y="995"/>
                  <a:pt x="62" y="997"/>
                </a:cubicBezTo>
                <a:cubicBezTo>
                  <a:pt x="55" y="1012"/>
                  <a:pt x="38" y="1021"/>
                  <a:pt x="26" y="1029"/>
                </a:cubicBezTo>
                <a:cubicBezTo>
                  <a:pt x="16" y="1034"/>
                  <a:pt x="13" y="1039"/>
                  <a:pt x="13" y="1039"/>
                </a:cubicBezTo>
                <a:cubicBezTo>
                  <a:pt x="41" y="1030"/>
                  <a:pt x="64" y="1015"/>
                  <a:pt x="77" y="988"/>
                </a:cubicBezTo>
                <a:cubicBezTo>
                  <a:pt x="81" y="978"/>
                  <a:pt x="83" y="965"/>
                  <a:pt x="84" y="957"/>
                </a:cubicBezTo>
                <a:cubicBezTo>
                  <a:pt x="84" y="920"/>
                  <a:pt x="85" y="886"/>
                  <a:pt x="83" y="850"/>
                </a:cubicBezTo>
                <a:cubicBezTo>
                  <a:pt x="82" y="852"/>
                  <a:pt x="82" y="850"/>
                  <a:pt x="81" y="848"/>
                </a:cubicBezTo>
                <a:cubicBezTo>
                  <a:pt x="82" y="848"/>
                  <a:pt x="82" y="848"/>
                  <a:pt x="82" y="848"/>
                </a:cubicBezTo>
                <a:cubicBezTo>
                  <a:pt x="81" y="845"/>
                  <a:pt x="81" y="845"/>
                  <a:pt x="81" y="845"/>
                </a:cubicBezTo>
                <a:cubicBezTo>
                  <a:pt x="80" y="842"/>
                  <a:pt x="82" y="843"/>
                  <a:pt x="82" y="846"/>
                </a:cubicBezTo>
                <a:cubicBezTo>
                  <a:pt x="81" y="832"/>
                  <a:pt x="80" y="819"/>
                  <a:pt x="80" y="805"/>
                </a:cubicBezTo>
                <a:cubicBezTo>
                  <a:pt x="79" y="804"/>
                  <a:pt x="80" y="798"/>
                  <a:pt x="78" y="797"/>
                </a:cubicBezTo>
                <a:cubicBezTo>
                  <a:pt x="78" y="797"/>
                  <a:pt x="79" y="797"/>
                  <a:pt x="79" y="798"/>
                </a:cubicBezTo>
                <a:cubicBezTo>
                  <a:pt x="78" y="788"/>
                  <a:pt x="78" y="788"/>
                  <a:pt x="79" y="779"/>
                </a:cubicBezTo>
                <a:cubicBezTo>
                  <a:pt x="79" y="741"/>
                  <a:pt x="76" y="706"/>
                  <a:pt x="77" y="669"/>
                </a:cubicBezTo>
                <a:cubicBezTo>
                  <a:pt x="77" y="633"/>
                  <a:pt x="78" y="597"/>
                  <a:pt x="89" y="561"/>
                </a:cubicBezTo>
                <a:cubicBezTo>
                  <a:pt x="88" y="555"/>
                  <a:pt x="93" y="548"/>
                  <a:pt x="93" y="541"/>
                </a:cubicBezTo>
                <a:cubicBezTo>
                  <a:pt x="94" y="542"/>
                  <a:pt x="94" y="542"/>
                  <a:pt x="94" y="542"/>
                </a:cubicBezTo>
                <a:cubicBezTo>
                  <a:pt x="95" y="536"/>
                  <a:pt x="97" y="536"/>
                  <a:pt x="101" y="530"/>
                </a:cubicBezTo>
                <a:cubicBezTo>
                  <a:pt x="100" y="529"/>
                  <a:pt x="102" y="527"/>
                  <a:pt x="100" y="527"/>
                </a:cubicBezTo>
                <a:cubicBezTo>
                  <a:pt x="100" y="524"/>
                  <a:pt x="104" y="524"/>
                  <a:pt x="105" y="521"/>
                </a:cubicBezTo>
                <a:cubicBezTo>
                  <a:pt x="106" y="522"/>
                  <a:pt x="105" y="521"/>
                  <a:pt x="105" y="521"/>
                </a:cubicBezTo>
                <a:cubicBezTo>
                  <a:pt x="110" y="513"/>
                  <a:pt x="105" y="522"/>
                  <a:pt x="113" y="516"/>
                </a:cubicBezTo>
                <a:cubicBezTo>
                  <a:pt x="124" y="506"/>
                  <a:pt x="140" y="499"/>
                  <a:pt x="155" y="498"/>
                </a:cubicBezTo>
                <a:cubicBezTo>
                  <a:pt x="154" y="499"/>
                  <a:pt x="154" y="498"/>
                  <a:pt x="155" y="497"/>
                </a:cubicBezTo>
                <a:cubicBezTo>
                  <a:pt x="157" y="499"/>
                  <a:pt x="161" y="496"/>
                  <a:pt x="163" y="497"/>
                </a:cubicBezTo>
                <a:cubicBezTo>
                  <a:pt x="163" y="497"/>
                  <a:pt x="162" y="498"/>
                  <a:pt x="161"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6"/>
                  <a:pt x="164" y="497"/>
                  <a:pt x="164" y="498"/>
                </a:cubicBezTo>
                <a:cubicBezTo>
                  <a:pt x="164" y="496"/>
                  <a:pt x="165" y="491"/>
                  <a:pt x="165" y="483"/>
                </a:cubicBezTo>
                <a:close/>
                <a:moveTo>
                  <a:pt x="99" y="513"/>
                </a:moveTo>
                <a:cubicBezTo>
                  <a:pt x="99" y="512"/>
                  <a:pt x="99" y="512"/>
                  <a:pt x="100" y="512"/>
                </a:cubicBezTo>
                <a:cubicBezTo>
                  <a:pt x="99" y="512"/>
                  <a:pt x="99" y="513"/>
                  <a:pt x="99" y="513"/>
                </a:cubicBezTo>
                <a:close/>
                <a:moveTo>
                  <a:pt x="164" y="486"/>
                </a:moveTo>
                <a:cubicBezTo>
                  <a:pt x="164" y="486"/>
                  <a:pt x="164" y="486"/>
                  <a:pt x="164" y="486"/>
                </a:cubicBezTo>
                <a:cubicBezTo>
                  <a:pt x="164" y="484"/>
                  <a:pt x="164" y="485"/>
                  <a:pt x="164" y="48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68"/>
          <p:cNvSpPr>
            <a:spLocks noEditPoints="1"/>
          </p:cNvSpPr>
          <p:nvPr/>
        </p:nvSpPr>
        <p:spPr bwMode="auto">
          <a:xfrm rot="5400000" flipH="1" flipV="1">
            <a:off x="6850127" y="810844"/>
            <a:ext cx="289835" cy="4360207"/>
          </a:xfrm>
          <a:custGeom>
            <a:avLst/>
            <a:gdLst/>
            <a:ahLst/>
            <a:cxnLst>
              <a:cxn ang="0">
                <a:pos x="164" y="483"/>
              </a:cxn>
              <a:cxn ang="0">
                <a:pos x="116" y="458"/>
              </a:cxn>
              <a:cxn ang="0">
                <a:pos x="86" y="355"/>
              </a:cxn>
              <a:cxn ang="0">
                <a:pos x="85" y="282"/>
              </a:cxn>
              <a:cxn ang="0">
                <a:pos x="86" y="168"/>
              </a:cxn>
              <a:cxn ang="0">
                <a:pos x="82" y="109"/>
              </a:cxn>
              <a:cxn ang="0">
                <a:pos x="64" y="35"/>
              </a:cxn>
              <a:cxn ang="0">
                <a:pos x="38" y="11"/>
              </a:cxn>
              <a:cxn ang="0">
                <a:pos x="10" y="3"/>
              </a:cxn>
              <a:cxn ang="0">
                <a:pos x="6" y="2"/>
              </a:cxn>
              <a:cxn ang="0">
                <a:pos x="29" y="11"/>
              </a:cxn>
              <a:cxn ang="0">
                <a:pos x="53" y="32"/>
              </a:cxn>
              <a:cxn ang="0">
                <a:pos x="69" y="65"/>
              </a:cxn>
              <a:cxn ang="0">
                <a:pos x="69" y="67"/>
              </a:cxn>
              <a:cxn ang="0">
                <a:pos x="72" y="94"/>
              </a:cxn>
              <a:cxn ang="0">
                <a:pos x="72" y="96"/>
              </a:cxn>
              <a:cxn ang="0">
                <a:pos x="70" y="105"/>
              </a:cxn>
              <a:cxn ang="0">
                <a:pos x="76" y="129"/>
              </a:cxn>
              <a:cxn ang="0">
                <a:pos x="74" y="143"/>
              </a:cxn>
              <a:cxn ang="0">
                <a:pos x="73" y="153"/>
              </a:cxn>
              <a:cxn ang="0">
                <a:pos x="72" y="171"/>
              </a:cxn>
              <a:cxn ang="0">
                <a:pos x="73" y="188"/>
              </a:cxn>
              <a:cxn ang="0">
                <a:pos x="72" y="203"/>
              </a:cxn>
              <a:cxn ang="0">
                <a:pos x="77" y="219"/>
              </a:cxn>
              <a:cxn ang="0">
                <a:pos x="72" y="225"/>
              </a:cxn>
              <a:cxn ang="0">
                <a:pos x="71" y="282"/>
              </a:cxn>
              <a:cxn ang="0">
                <a:pos x="71" y="303"/>
              </a:cxn>
              <a:cxn ang="0">
                <a:pos x="74" y="327"/>
              </a:cxn>
              <a:cxn ang="0">
                <a:pos x="73" y="382"/>
              </a:cxn>
              <a:cxn ang="0">
                <a:pos x="78" y="408"/>
              </a:cxn>
              <a:cxn ang="0">
                <a:pos x="79" y="418"/>
              </a:cxn>
              <a:cxn ang="0">
                <a:pos x="82" y="426"/>
              </a:cxn>
              <a:cxn ang="0">
                <a:pos x="87" y="446"/>
              </a:cxn>
              <a:cxn ang="0">
                <a:pos x="100" y="461"/>
              </a:cxn>
              <a:cxn ang="0">
                <a:pos x="142" y="488"/>
              </a:cxn>
              <a:cxn ang="0">
                <a:pos x="131" y="492"/>
              </a:cxn>
              <a:cxn ang="0">
                <a:pos x="115" y="499"/>
              </a:cxn>
              <a:cxn ang="0">
                <a:pos x="103" y="508"/>
              </a:cxn>
              <a:cxn ang="0">
                <a:pos x="96" y="515"/>
              </a:cxn>
              <a:cxn ang="0">
                <a:pos x="76" y="563"/>
              </a:cxn>
              <a:cxn ang="0">
                <a:pos x="73" y="586"/>
              </a:cxn>
              <a:cxn ang="0">
                <a:pos x="68" y="606"/>
              </a:cxn>
              <a:cxn ang="0">
                <a:pos x="68" y="637"/>
              </a:cxn>
              <a:cxn ang="0">
                <a:pos x="65" y="678"/>
              </a:cxn>
              <a:cxn ang="0">
                <a:pos x="66" y="709"/>
              </a:cxn>
              <a:cxn ang="0">
                <a:pos x="67" y="742"/>
              </a:cxn>
              <a:cxn ang="0">
                <a:pos x="70" y="812"/>
              </a:cxn>
              <a:cxn ang="0">
                <a:pos x="73" y="849"/>
              </a:cxn>
              <a:cxn ang="0">
                <a:pos x="76" y="920"/>
              </a:cxn>
              <a:cxn ang="0">
                <a:pos x="62" y="997"/>
              </a:cxn>
              <a:cxn ang="0">
                <a:pos x="81" y="848"/>
              </a:cxn>
              <a:cxn ang="0">
                <a:pos x="79" y="798"/>
              </a:cxn>
              <a:cxn ang="0">
                <a:pos x="101" y="530"/>
              </a:cxn>
              <a:cxn ang="0">
                <a:pos x="155" y="497"/>
              </a:cxn>
              <a:cxn ang="0">
                <a:pos x="164" y="498"/>
              </a:cxn>
              <a:cxn ang="0">
                <a:pos x="99" y="513"/>
              </a:cxn>
            </a:cxnLst>
            <a:rect l="0" t="0" r="r" b="b"/>
            <a:pathLst>
              <a:path w="165" h="1039">
                <a:moveTo>
                  <a:pt x="165" y="483"/>
                </a:moveTo>
                <a:cubicBezTo>
                  <a:pt x="165" y="483"/>
                  <a:pt x="165" y="483"/>
                  <a:pt x="165" y="483"/>
                </a:cubicBezTo>
                <a:cubicBezTo>
                  <a:pt x="165" y="483"/>
                  <a:pt x="165" y="483"/>
                  <a:pt x="165" y="483"/>
                </a:cubicBezTo>
                <a:cubicBezTo>
                  <a:pt x="165" y="483"/>
                  <a:pt x="165" y="483"/>
                  <a:pt x="165" y="483"/>
                </a:cubicBezTo>
                <a:cubicBezTo>
                  <a:pt x="165" y="483"/>
                  <a:pt x="165" y="483"/>
                  <a:pt x="165" y="483"/>
                </a:cubicBezTo>
                <a:cubicBezTo>
                  <a:pt x="164" y="483"/>
                  <a:pt x="164" y="483"/>
                  <a:pt x="164" y="483"/>
                </a:cubicBezTo>
                <a:cubicBezTo>
                  <a:pt x="159" y="482"/>
                  <a:pt x="159" y="482"/>
                  <a:pt x="159" y="482"/>
                </a:cubicBezTo>
                <a:cubicBezTo>
                  <a:pt x="156" y="481"/>
                  <a:pt x="153" y="480"/>
                  <a:pt x="150" y="479"/>
                </a:cubicBezTo>
                <a:cubicBezTo>
                  <a:pt x="144" y="477"/>
                  <a:pt x="138" y="472"/>
                  <a:pt x="134" y="471"/>
                </a:cubicBezTo>
                <a:cubicBezTo>
                  <a:pt x="135" y="471"/>
                  <a:pt x="132" y="469"/>
                  <a:pt x="131" y="468"/>
                </a:cubicBezTo>
                <a:cubicBezTo>
                  <a:pt x="125" y="468"/>
                  <a:pt x="122" y="460"/>
                  <a:pt x="116" y="458"/>
                </a:cubicBezTo>
                <a:cubicBezTo>
                  <a:pt x="116" y="458"/>
                  <a:pt x="116" y="458"/>
                  <a:pt x="116" y="458"/>
                </a:cubicBezTo>
                <a:cubicBezTo>
                  <a:pt x="102" y="447"/>
                  <a:pt x="95" y="434"/>
                  <a:pt x="91" y="415"/>
                </a:cubicBezTo>
                <a:cubicBezTo>
                  <a:pt x="89" y="405"/>
                  <a:pt x="90" y="393"/>
                  <a:pt x="88" y="381"/>
                </a:cubicBezTo>
                <a:cubicBezTo>
                  <a:pt x="87" y="379"/>
                  <a:pt x="87" y="381"/>
                  <a:pt x="87" y="379"/>
                </a:cubicBezTo>
                <a:cubicBezTo>
                  <a:pt x="86" y="376"/>
                  <a:pt x="87" y="379"/>
                  <a:pt x="88" y="378"/>
                </a:cubicBezTo>
                <a:cubicBezTo>
                  <a:pt x="86" y="372"/>
                  <a:pt x="87" y="365"/>
                  <a:pt x="87" y="358"/>
                </a:cubicBezTo>
                <a:cubicBezTo>
                  <a:pt x="86" y="357"/>
                  <a:pt x="86" y="355"/>
                  <a:pt x="86" y="355"/>
                </a:cubicBezTo>
                <a:cubicBezTo>
                  <a:pt x="87" y="347"/>
                  <a:pt x="84" y="336"/>
                  <a:pt x="86" y="328"/>
                </a:cubicBezTo>
                <a:cubicBezTo>
                  <a:pt x="83" y="331"/>
                  <a:pt x="84" y="323"/>
                  <a:pt x="84" y="321"/>
                </a:cubicBezTo>
                <a:cubicBezTo>
                  <a:pt x="84" y="319"/>
                  <a:pt x="85" y="319"/>
                  <a:pt x="85" y="319"/>
                </a:cubicBezTo>
                <a:cubicBezTo>
                  <a:pt x="85" y="313"/>
                  <a:pt x="85" y="310"/>
                  <a:pt x="85" y="303"/>
                </a:cubicBezTo>
                <a:cubicBezTo>
                  <a:pt x="85" y="299"/>
                  <a:pt x="84" y="298"/>
                  <a:pt x="84" y="294"/>
                </a:cubicBezTo>
                <a:cubicBezTo>
                  <a:pt x="86" y="292"/>
                  <a:pt x="85" y="286"/>
                  <a:pt x="85" y="282"/>
                </a:cubicBezTo>
                <a:cubicBezTo>
                  <a:pt x="84" y="283"/>
                  <a:pt x="83" y="277"/>
                  <a:pt x="83" y="273"/>
                </a:cubicBezTo>
                <a:cubicBezTo>
                  <a:pt x="85" y="275"/>
                  <a:pt x="85" y="275"/>
                  <a:pt x="85" y="275"/>
                </a:cubicBezTo>
                <a:cubicBezTo>
                  <a:pt x="84" y="262"/>
                  <a:pt x="87" y="244"/>
                  <a:pt x="85" y="229"/>
                </a:cubicBezTo>
                <a:cubicBezTo>
                  <a:pt x="86" y="228"/>
                  <a:pt x="86" y="228"/>
                  <a:pt x="86" y="228"/>
                </a:cubicBezTo>
                <a:cubicBezTo>
                  <a:pt x="85" y="212"/>
                  <a:pt x="87" y="197"/>
                  <a:pt x="85" y="182"/>
                </a:cubicBezTo>
                <a:cubicBezTo>
                  <a:pt x="86" y="178"/>
                  <a:pt x="86" y="172"/>
                  <a:pt x="86" y="168"/>
                </a:cubicBezTo>
                <a:cubicBezTo>
                  <a:pt x="85" y="162"/>
                  <a:pt x="85" y="160"/>
                  <a:pt x="84" y="157"/>
                </a:cubicBezTo>
                <a:cubicBezTo>
                  <a:pt x="84" y="155"/>
                  <a:pt x="85" y="153"/>
                  <a:pt x="85" y="153"/>
                </a:cubicBezTo>
                <a:cubicBezTo>
                  <a:pt x="85" y="146"/>
                  <a:pt x="87" y="139"/>
                  <a:pt x="85" y="134"/>
                </a:cubicBezTo>
                <a:cubicBezTo>
                  <a:pt x="86" y="133"/>
                  <a:pt x="86" y="133"/>
                  <a:pt x="86" y="133"/>
                </a:cubicBezTo>
                <a:cubicBezTo>
                  <a:pt x="85" y="128"/>
                  <a:pt x="84" y="120"/>
                  <a:pt x="85" y="114"/>
                </a:cubicBezTo>
                <a:cubicBezTo>
                  <a:pt x="84" y="112"/>
                  <a:pt x="83" y="106"/>
                  <a:pt x="82" y="109"/>
                </a:cubicBezTo>
                <a:cubicBezTo>
                  <a:pt x="82" y="107"/>
                  <a:pt x="84" y="107"/>
                  <a:pt x="82" y="105"/>
                </a:cubicBezTo>
                <a:cubicBezTo>
                  <a:pt x="84" y="107"/>
                  <a:pt x="84" y="107"/>
                  <a:pt x="84" y="107"/>
                </a:cubicBezTo>
                <a:cubicBezTo>
                  <a:pt x="84" y="94"/>
                  <a:pt x="82" y="82"/>
                  <a:pt x="79" y="69"/>
                </a:cubicBezTo>
                <a:cubicBezTo>
                  <a:pt x="80" y="65"/>
                  <a:pt x="76" y="56"/>
                  <a:pt x="74" y="49"/>
                </a:cubicBezTo>
                <a:cubicBezTo>
                  <a:pt x="71" y="45"/>
                  <a:pt x="67" y="38"/>
                  <a:pt x="64" y="36"/>
                </a:cubicBezTo>
                <a:cubicBezTo>
                  <a:pt x="64" y="35"/>
                  <a:pt x="64" y="35"/>
                  <a:pt x="64" y="35"/>
                </a:cubicBezTo>
                <a:cubicBezTo>
                  <a:pt x="61" y="30"/>
                  <a:pt x="56" y="24"/>
                  <a:pt x="50" y="19"/>
                </a:cubicBezTo>
                <a:cubicBezTo>
                  <a:pt x="46" y="16"/>
                  <a:pt x="45" y="17"/>
                  <a:pt x="42" y="15"/>
                </a:cubicBezTo>
                <a:cubicBezTo>
                  <a:pt x="43" y="14"/>
                  <a:pt x="43" y="14"/>
                  <a:pt x="43" y="14"/>
                </a:cubicBezTo>
                <a:cubicBezTo>
                  <a:pt x="39" y="12"/>
                  <a:pt x="37" y="13"/>
                  <a:pt x="35" y="13"/>
                </a:cubicBezTo>
                <a:cubicBezTo>
                  <a:pt x="33" y="11"/>
                  <a:pt x="33" y="11"/>
                  <a:pt x="30" y="9"/>
                </a:cubicBezTo>
                <a:cubicBezTo>
                  <a:pt x="33" y="10"/>
                  <a:pt x="36" y="11"/>
                  <a:pt x="38" y="11"/>
                </a:cubicBezTo>
                <a:cubicBezTo>
                  <a:pt x="34" y="8"/>
                  <a:pt x="29" y="8"/>
                  <a:pt x="27" y="5"/>
                </a:cubicBezTo>
                <a:cubicBezTo>
                  <a:pt x="23" y="3"/>
                  <a:pt x="20" y="3"/>
                  <a:pt x="19" y="3"/>
                </a:cubicBezTo>
                <a:cubicBezTo>
                  <a:pt x="19" y="3"/>
                  <a:pt x="17" y="2"/>
                  <a:pt x="19" y="2"/>
                </a:cubicBezTo>
                <a:cubicBezTo>
                  <a:pt x="16" y="1"/>
                  <a:pt x="14" y="1"/>
                  <a:pt x="12" y="1"/>
                </a:cubicBezTo>
                <a:cubicBezTo>
                  <a:pt x="13" y="1"/>
                  <a:pt x="14" y="1"/>
                  <a:pt x="14" y="1"/>
                </a:cubicBezTo>
                <a:cubicBezTo>
                  <a:pt x="12" y="2"/>
                  <a:pt x="10" y="1"/>
                  <a:pt x="10" y="3"/>
                </a:cubicBezTo>
                <a:cubicBezTo>
                  <a:pt x="11" y="3"/>
                  <a:pt x="12" y="3"/>
                  <a:pt x="13" y="3"/>
                </a:cubicBezTo>
                <a:cubicBezTo>
                  <a:pt x="12" y="4"/>
                  <a:pt x="7" y="3"/>
                  <a:pt x="6" y="2"/>
                </a:cubicBezTo>
                <a:cubicBezTo>
                  <a:pt x="5" y="1"/>
                  <a:pt x="10" y="1"/>
                  <a:pt x="8" y="0"/>
                </a:cubicBezTo>
                <a:cubicBezTo>
                  <a:pt x="5" y="0"/>
                  <a:pt x="3" y="0"/>
                  <a:pt x="0" y="1"/>
                </a:cubicBezTo>
                <a:cubicBezTo>
                  <a:pt x="2" y="1"/>
                  <a:pt x="4" y="2"/>
                  <a:pt x="3" y="2"/>
                </a:cubicBezTo>
                <a:cubicBezTo>
                  <a:pt x="6" y="2"/>
                  <a:pt x="6" y="2"/>
                  <a:pt x="6" y="2"/>
                </a:cubicBezTo>
                <a:cubicBezTo>
                  <a:pt x="6" y="3"/>
                  <a:pt x="6" y="3"/>
                  <a:pt x="6" y="3"/>
                </a:cubicBezTo>
                <a:cubicBezTo>
                  <a:pt x="11" y="4"/>
                  <a:pt x="14" y="6"/>
                  <a:pt x="20" y="7"/>
                </a:cubicBezTo>
                <a:cubicBezTo>
                  <a:pt x="18" y="5"/>
                  <a:pt x="18" y="5"/>
                  <a:pt x="18" y="5"/>
                </a:cubicBezTo>
                <a:cubicBezTo>
                  <a:pt x="21" y="6"/>
                  <a:pt x="25" y="6"/>
                  <a:pt x="27" y="9"/>
                </a:cubicBezTo>
                <a:cubicBezTo>
                  <a:pt x="26" y="9"/>
                  <a:pt x="26" y="10"/>
                  <a:pt x="26" y="10"/>
                </a:cubicBezTo>
                <a:cubicBezTo>
                  <a:pt x="27" y="10"/>
                  <a:pt x="28" y="10"/>
                  <a:pt x="29" y="11"/>
                </a:cubicBezTo>
                <a:cubicBezTo>
                  <a:pt x="27" y="12"/>
                  <a:pt x="27" y="12"/>
                  <a:pt x="27" y="12"/>
                </a:cubicBezTo>
                <a:cubicBezTo>
                  <a:pt x="29" y="10"/>
                  <a:pt x="35" y="15"/>
                  <a:pt x="36" y="16"/>
                </a:cubicBezTo>
                <a:cubicBezTo>
                  <a:pt x="35" y="16"/>
                  <a:pt x="35" y="16"/>
                  <a:pt x="35" y="16"/>
                </a:cubicBezTo>
                <a:cubicBezTo>
                  <a:pt x="39" y="19"/>
                  <a:pt x="35" y="14"/>
                  <a:pt x="38" y="16"/>
                </a:cubicBezTo>
                <a:cubicBezTo>
                  <a:pt x="40" y="18"/>
                  <a:pt x="38" y="18"/>
                  <a:pt x="39" y="20"/>
                </a:cubicBezTo>
                <a:cubicBezTo>
                  <a:pt x="43" y="23"/>
                  <a:pt x="50" y="28"/>
                  <a:pt x="53" y="32"/>
                </a:cubicBezTo>
                <a:cubicBezTo>
                  <a:pt x="56" y="35"/>
                  <a:pt x="60" y="39"/>
                  <a:pt x="62" y="42"/>
                </a:cubicBezTo>
                <a:cubicBezTo>
                  <a:pt x="65" y="45"/>
                  <a:pt x="61" y="42"/>
                  <a:pt x="64" y="45"/>
                </a:cubicBezTo>
                <a:cubicBezTo>
                  <a:pt x="63" y="45"/>
                  <a:pt x="62" y="46"/>
                  <a:pt x="62" y="47"/>
                </a:cubicBezTo>
                <a:cubicBezTo>
                  <a:pt x="63" y="47"/>
                  <a:pt x="66" y="53"/>
                  <a:pt x="66" y="49"/>
                </a:cubicBezTo>
                <a:cubicBezTo>
                  <a:pt x="68" y="54"/>
                  <a:pt x="70" y="60"/>
                  <a:pt x="71" y="66"/>
                </a:cubicBezTo>
                <a:cubicBezTo>
                  <a:pt x="71" y="64"/>
                  <a:pt x="69" y="63"/>
                  <a:pt x="69" y="65"/>
                </a:cubicBezTo>
                <a:cubicBezTo>
                  <a:pt x="71" y="67"/>
                  <a:pt x="73" y="72"/>
                  <a:pt x="73" y="77"/>
                </a:cubicBezTo>
                <a:cubicBezTo>
                  <a:pt x="74" y="77"/>
                  <a:pt x="74" y="75"/>
                  <a:pt x="75" y="76"/>
                </a:cubicBezTo>
                <a:cubicBezTo>
                  <a:pt x="75" y="76"/>
                  <a:pt x="76" y="77"/>
                  <a:pt x="76" y="79"/>
                </a:cubicBezTo>
                <a:cubicBezTo>
                  <a:pt x="75" y="80"/>
                  <a:pt x="73" y="80"/>
                  <a:pt x="74" y="84"/>
                </a:cubicBezTo>
                <a:cubicBezTo>
                  <a:pt x="72" y="83"/>
                  <a:pt x="73" y="76"/>
                  <a:pt x="71" y="79"/>
                </a:cubicBezTo>
                <a:cubicBezTo>
                  <a:pt x="69" y="77"/>
                  <a:pt x="68" y="69"/>
                  <a:pt x="69" y="67"/>
                </a:cubicBezTo>
                <a:cubicBezTo>
                  <a:pt x="66" y="64"/>
                  <a:pt x="69" y="70"/>
                  <a:pt x="67" y="70"/>
                </a:cubicBezTo>
                <a:cubicBezTo>
                  <a:pt x="68" y="73"/>
                  <a:pt x="69" y="75"/>
                  <a:pt x="70" y="80"/>
                </a:cubicBezTo>
                <a:cubicBezTo>
                  <a:pt x="71" y="80"/>
                  <a:pt x="71" y="78"/>
                  <a:pt x="72" y="81"/>
                </a:cubicBezTo>
                <a:cubicBezTo>
                  <a:pt x="74" y="85"/>
                  <a:pt x="71" y="87"/>
                  <a:pt x="71" y="88"/>
                </a:cubicBezTo>
                <a:cubicBezTo>
                  <a:pt x="71" y="86"/>
                  <a:pt x="71" y="86"/>
                  <a:pt x="71" y="86"/>
                </a:cubicBezTo>
                <a:cubicBezTo>
                  <a:pt x="71" y="89"/>
                  <a:pt x="72" y="90"/>
                  <a:pt x="72" y="94"/>
                </a:cubicBezTo>
                <a:cubicBezTo>
                  <a:pt x="70" y="95"/>
                  <a:pt x="71" y="88"/>
                  <a:pt x="70" y="87"/>
                </a:cubicBezTo>
                <a:cubicBezTo>
                  <a:pt x="68" y="90"/>
                  <a:pt x="68" y="90"/>
                  <a:pt x="68" y="90"/>
                </a:cubicBezTo>
                <a:cubicBezTo>
                  <a:pt x="69" y="95"/>
                  <a:pt x="70" y="91"/>
                  <a:pt x="70" y="97"/>
                </a:cubicBezTo>
                <a:cubicBezTo>
                  <a:pt x="69" y="96"/>
                  <a:pt x="69" y="96"/>
                  <a:pt x="69" y="96"/>
                </a:cubicBezTo>
                <a:cubicBezTo>
                  <a:pt x="70" y="99"/>
                  <a:pt x="70" y="99"/>
                  <a:pt x="70" y="99"/>
                </a:cubicBezTo>
                <a:cubicBezTo>
                  <a:pt x="71" y="99"/>
                  <a:pt x="72" y="99"/>
                  <a:pt x="72" y="96"/>
                </a:cubicBezTo>
                <a:cubicBezTo>
                  <a:pt x="74" y="97"/>
                  <a:pt x="72" y="98"/>
                  <a:pt x="73" y="103"/>
                </a:cubicBezTo>
                <a:cubicBezTo>
                  <a:pt x="74" y="104"/>
                  <a:pt x="73" y="101"/>
                  <a:pt x="74" y="101"/>
                </a:cubicBezTo>
                <a:cubicBezTo>
                  <a:pt x="75" y="100"/>
                  <a:pt x="75" y="104"/>
                  <a:pt x="76" y="106"/>
                </a:cubicBezTo>
                <a:cubicBezTo>
                  <a:pt x="76" y="110"/>
                  <a:pt x="74" y="108"/>
                  <a:pt x="74" y="110"/>
                </a:cubicBezTo>
                <a:cubicBezTo>
                  <a:pt x="73" y="109"/>
                  <a:pt x="73" y="106"/>
                  <a:pt x="74" y="106"/>
                </a:cubicBezTo>
                <a:cubicBezTo>
                  <a:pt x="72" y="101"/>
                  <a:pt x="71" y="108"/>
                  <a:pt x="70" y="105"/>
                </a:cubicBezTo>
                <a:cubicBezTo>
                  <a:pt x="70" y="109"/>
                  <a:pt x="71" y="109"/>
                  <a:pt x="72" y="110"/>
                </a:cubicBezTo>
                <a:cubicBezTo>
                  <a:pt x="72" y="109"/>
                  <a:pt x="73" y="111"/>
                  <a:pt x="73" y="110"/>
                </a:cubicBezTo>
                <a:cubicBezTo>
                  <a:pt x="77" y="116"/>
                  <a:pt x="71" y="114"/>
                  <a:pt x="72" y="120"/>
                </a:cubicBezTo>
                <a:cubicBezTo>
                  <a:pt x="74" y="119"/>
                  <a:pt x="75" y="129"/>
                  <a:pt x="77" y="124"/>
                </a:cubicBezTo>
                <a:cubicBezTo>
                  <a:pt x="78" y="125"/>
                  <a:pt x="78" y="127"/>
                  <a:pt x="78" y="129"/>
                </a:cubicBezTo>
                <a:cubicBezTo>
                  <a:pt x="77" y="127"/>
                  <a:pt x="77" y="132"/>
                  <a:pt x="76" y="129"/>
                </a:cubicBezTo>
                <a:cubicBezTo>
                  <a:pt x="76" y="131"/>
                  <a:pt x="76" y="131"/>
                  <a:pt x="76" y="131"/>
                </a:cubicBezTo>
                <a:cubicBezTo>
                  <a:pt x="74" y="128"/>
                  <a:pt x="74" y="128"/>
                  <a:pt x="74" y="128"/>
                </a:cubicBezTo>
                <a:cubicBezTo>
                  <a:pt x="73" y="130"/>
                  <a:pt x="72" y="134"/>
                  <a:pt x="71" y="136"/>
                </a:cubicBezTo>
                <a:cubicBezTo>
                  <a:pt x="72" y="139"/>
                  <a:pt x="73" y="135"/>
                  <a:pt x="73" y="138"/>
                </a:cubicBezTo>
                <a:cubicBezTo>
                  <a:pt x="72" y="137"/>
                  <a:pt x="72" y="139"/>
                  <a:pt x="72" y="141"/>
                </a:cubicBezTo>
                <a:cubicBezTo>
                  <a:pt x="72" y="138"/>
                  <a:pt x="74" y="141"/>
                  <a:pt x="74" y="143"/>
                </a:cubicBezTo>
                <a:cubicBezTo>
                  <a:pt x="74" y="146"/>
                  <a:pt x="73" y="149"/>
                  <a:pt x="72" y="149"/>
                </a:cubicBezTo>
                <a:cubicBezTo>
                  <a:pt x="71" y="145"/>
                  <a:pt x="71" y="145"/>
                  <a:pt x="71" y="145"/>
                </a:cubicBezTo>
                <a:cubicBezTo>
                  <a:pt x="72" y="148"/>
                  <a:pt x="71" y="146"/>
                  <a:pt x="71" y="149"/>
                </a:cubicBezTo>
                <a:cubicBezTo>
                  <a:pt x="72" y="150"/>
                  <a:pt x="73" y="151"/>
                  <a:pt x="74" y="152"/>
                </a:cubicBezTo>
                <a:cubicBezTo>
                  <a:pt x="75" y="154"/>
                  <a:pt x="73" y="156"/>
                  <a:pt x="74" y="156"/>
                </a:cubicBezTo>
                <a:cubicBezTo>
                  <a:pt x="73" y="153"/>
                  <a:pt x="73" y="153"/>
                  <a:pt x="73" y="153"/>
                </a:cubicBezTo>
                <a:cubicBezTo>
                  <a:pt x="73" y="157"/>
                  <a:pt x="71" y="154"/>
                  <a:pt x="71" y="158"/>
                </a:cubicBezTo>
                <a:cubicBezTo>
                  <a:pt x="72" y="160"/>
                  <a:pt x="72" y="160"/>
                  <a:pt x="72" y="160"/>
                </a:cubicBezTo>
                <a:cubicBezTo>
                  <a:pt x="72" y="160"/>
                  <a:pt x="72" y="161"/>
                  <a:pt x="71" y="160"/>
                </a:cubicBezTo>
                <a:cubicBezTo>
                  <a:pt x="72" y="161"/>
                  <a:pt x="72" y="163"/>
                  <a:pt x="72" y="164"/>
                </a:cubicBezTo>
                <a:cubicBezTo>
                  <a:pt x="71" y="165"/>
                  <a:pt x="71" y="165"/>
                  <a:pt x="71" y="165"/>
                </a:cubicBezTo>
                <a:cubicBezTo>
                  <a:pt x="72" y="167"/>
                  <a:pt x="73" y="169"/>
                  <a:pt x="72" y="171"/>
                </a:cubicBezTo>
                <a:cubicBezTo>
                  <a:pt x="74" y="170"/>
                  <a:pt x="72" y="169"/>
                  <a:pt x="73" y="166"/>
                </a:cubicBezTo>
                <a:cubicBezTo>
                  <a:pt x="74" y="164"/>
                  <a:pt x="74" y="169"/>
                  <a:pt x="74" y="170"/>
                </a:cubicBezTo>
                <a:cubicBezTo>
                  <a:pt x="72" y="169"/>
                  <a:pt x="74" y="175"/>
                  <a:pt x="74" y="177"/>
                </a:cubicBezTo>
                <a:cubicBezTo>
                  <a:pt x="73" y="178"/>
                  <a:pt x="73" y="179"/>
                  <a:pt x="72" y="180"/>
                </a:cubicBezTo>
                <a:cubicBezTo>
                  <a:pt x="74" y="181"/>
                  <a:pt x="74" y="181"/>
                  <a:pt x="74" y="181"/>
                </a:cubicBezTo>
                <a:cubicBezTo>
                  <a:pt x="71" y="182"/>
                  <a:pt x="74" y="186"/>
                  <a:pt x="73" y="188"/>
                </a:cubicBezTo>
                <a:cubicBezTo>
                  <a:pt x="73" y="187"/>
                  <a:pt x="72" y="187"/>
                  <a:pt x="71" y="189"/>
                </a:cubicBezTo>
                <a:cubicBezTo>
                  <a:pt x="73" y="186"/>
                  <a:pt x="73" y="193"/>
                  <a:pt x="75" y="192"/>
                </a:cubicBezTo>
                <a:cubicBezTo>
                  <a:pt x="74" y="197"/>
                  <a:pt x="72" y="191"/>
                  <a:pt x="71" y="192"/>
                </a:cubicBezTo>
                <a:cubicBezTo>
                  <a:pt x="72" y="195"/>
                  <a:pt x="70" y="198"/>
                  <a:pt x="72" y="199"/>
                </a:cubicBezTo>
                <a:cubicBezTo>
                  <a:pt x="72" y="196"/>
                  <a:pt x="73" y="200"/>
                  <a:pt x="74" y="200"/>
                </a:cubicBezTo>
                <a:cubicBezTo>
                  <a:pt x="74" y="205"/>
                  <a:pt x="73" y="200"/>
                  <a:pt x="72" y="203"/>
                </a:cubicBezTo>
                <a:cubicBezTo>
                  <a:pt x="72" y="204"/>
                  <a:pt x="74" y="207"/>
                  <a:pt x="74" y="204"/>
                </a:cubicBezTo>
                <a:cubicBezTo>
                  <a:pt x="74" y="206"/>
                  <a:pt x="76" y="209"/>
                  <a:pt x="74" y="212"/>
                </a:cubicBezTo>
                <a:cubicBezTo>
                  <a:pt x="73" y="213"/>
                  <a:pt x="74" y="207"/>
                  <a:pt x="73" y="208"/>
                </a:cubicBezTo>
                <a:cubicBezTo>
                  <a:pt x="73" y="214"/>
                  <a:pt x="76" y="211"/>
                  <a:pt x="76" y="217"/>
                </a:cubicBezTo>
                <a:cubicBezTo>
                  <a:pt x="77" y="215"/>
                  <a:pt x="79" y="217"/>
                  <a:pt x="79" y="219"/>
                </a:cubicBezTo>
                <a:cubicBezTo>
                  <a:pt x="79" y="226"/>
                  <a:pt x="79" y="217"/>
                  <a:pt x="77" y="219"/>
                </a:cubicBezTo>
                <a:cubicBezTo>
                  <a:pt x="77" y="222"/>
                  <a:pt x="77" y="222"/>
                  <a:pt x="77" y="222"/>
                </a:cubicBezTo>
                <a:cubicBezTo>
                  <a:pt x="75" y="225"/>
                  <a:pt x="74" y="214"/>
                  <a:pt x="73" y="217"/>
                </a:cubicBezTo>
                <a:cubicBezTo>
                  <a:pt x="73" y="220"/>
                  <a:pt x="73" y="220"/>
                  <a:pt x="73" y="220"/>
                </a:cubicBezTo>
                <a:cubicBezTo>
                  <a:pt x="73" y="220"/>
                  <a:pt x="72" y="219"/>
                  <a:pt x="71" y="220"/>
                </a:cubicBezTo>
                <a:cubicBezTo>
                  <a:pt x="72" y="220"/>
                  <a:pt x="71" y="226"/>
                  <a:pt x="72" y="226"/>
                </a:cubicBezTo>
                <a:cubicBezTo>
                  <a:pt x="73" y="227"/>
                  <a:pt x="71" y="224"/>
                  <a:pt x="72" y="225"/>
                </a:cubicBezTo>
                <a:cubicBezTo>
                  <a:pt x="72" y="227"/>
                  <a:pt x="74" y="229"/>
                  <a:pt x="74" y="233"/>
                </a:cubicBezTo>
                <a:cubicBezTo>
                  <a:pt x="73" y="231"/>
                  <a:pt x="72" y="234"/>
                  <a:pt x="71" y="233"/>
                </a:cubicBezTo>
                <a:cubicBezTo>
                  <a:pt x="71" y="235"/>
                  <a:pt x="73" y="234"/>
                  <a:pt x="72" y="236"/>
                </a:cubicBezTo>
                <a:cubicBezTo>
                  <a:pt x="71" y="236"/>
                  <a:pt x="71" y="236"/>
                  <a:pt x="71" y="236"/>
                </a:cubicBezTo>
                <a:cubicBezTo>
                  <a:pt x="71" y="247"/>
                  <a:pt x="71" y="261"/>
                  <a:pt x="73" y="271"/>
                </a:cubicBezTo>
                <a:cubicBezTo>
                  <a:pt x="72" y="273"/>
                  <a:pt x="72" y="276"/>
                  <a:pt x="71" y="282"/>
                </a:cubicBezTo>
                <a:cubicBezTo>
                  <a:pt x="71" y="279"/>
                  <a:pt x="72" y="282"/>
                  <a:pt x="72" y="283"/>
                </a:cubicBezTo>
                <a:cubicBezTo>
                  <a:pt x="71" y="286"/>
                  <a:pt x="71" y="286"/>
                  <a:pt x="71" y="286"/>
                </a:cubicBezTo>
                <a:cubicBezTo>
                  <a:pt x="70" y="289"/>
                  <a:pt x="71" y="293"/>
                  <a:pt x="72" y="296"/>
                </a:cubicBezTo>
                <a:cubicBezTo>
                  <a:pt x="72" y="297"/>
                  <a:pt x="71" y="297"/>
                  <a:pt x="71" y="297"/>
                </a:cubicBezTo>
                <a:cubicBezTo>
                  <a:pt x="70" y="300"/>
                  <a:pt x="72" y="300"/>
                  <a:pt x="72" y="301"/>
                </a:cubicBezTo>
                <a:cubicBezTo>
                  <a:pt x="71" y="303"/>
                  <a:pt x="71" y="303"/>
                  <a:pt x="71" y="303"/>
                </a:cubicBezTo>
                <a:cubicBezTo>
                  <a:pt x="72" y="303"/>
                  <a:pt x="72" y="303"/>
                  <a:pt x="72" y="303"/>
                </a:cubicBezTo>
                <a:cubicBezTo>
                  <a:pt x="72" y="306"/>
                  <a:pt x="72" y="310"/>
                  <a:pt x="71" y="310"/>
                </a:cubicBezTo>
                <a:cubicBezTo>
                  <a:pt x="71" y="311"/>
                  <a:pt x="71" y="312"/>
                  <a:pt x="72" y="311"/>
                </a:cubicBezTo>
                <a:cubicBezTo>
                  <a:pt x="71" y="313"/>
                  <a:pt x="71" y="321"/>
                  <a:pt x="71" y="327"/>
                </a:cubicBezTo>
                <a:cubicBezTo>
                  <a:pt x="72" y="324"/>
                  <a:pt x="72" y="324"/>
                  <a:pt x="73" y="324"/>
                </a:cubicBezTo>
                <a:cubicBezTo>
                  <a:pt x="75" y="325"/>
                  <a:pt x="73" y="325"/>
                  <a:pt x="74" y="327"/>
                </a:cubicBezTo>
                <a:cubicBezTo>
                  <a:pt x="73" y="327"/>
                  <a:pt x="73" y="330"/>
                  <a:pt x="72" y="327"/>
                </a:cubicBezTo>
                <a:cubicBezTo>
                  <a:pt x="70" y="334"/>
                  <a:pt x="72" y="344"/>
                  <a:pt x="72" y="353"/>
                </a:cubicBezTo>
                <a:cubicBezTo>
                  <a:pt x="72" y="355"/>
                  <a:pt x="72" y="354"/>
                  <a:pt x="73" y="355"/>
                </a:cubicBezTo>
                <a:cubicBezTo>
                  <a:pt x="71" y="360"/>
                  <a:pt x="73" y="367"/>
                  <a:pt x="73" y="373"/>
                </a:cubicBezTo>
                <a:cubicBezTo>
                  <a:pt x="74" y="372"/>
                  <a:pt x="76" y="374"/>
                  <a:pt x="76" y="377"/>
                </a:cubicBezTo>
                <a:cubicBezTo>
                  <a:pt x="77" y="380"/>
                  <a:pt x="74" y="378"/>
                  <a:pt x="73" y="382"/>
                </a:cubicBezTo>
                <a:cubicBezTo>
                  <a:pt x="74" y="383"/>
                  <a:pt x="75" y="386"/>
                  <a:pt x="75" y="388"/>
                </a:cubicBezTo>
                <a:cubicBezTo>
                  <a:pt x="74" y="388"/>
                  <a:pt x="74" y="388"/>
                  <a:pt x="74" y="388"/>
                </a:cubicBezTo>
                <a:cubicBezTo>
                  <a:pt x="75" y="390"/>
                  <a:pt x="76" y="393"/>
                  <a:pt x="76" y="395"/>
                </a:cubicBezTo>
                <a:cubicBezTo>
                  <a:pt x="76" y="395"/>
                  <a:pt x="76" y="395"/>
                  <a:pt x="76" y="395"/>
                </a:cubicBezTo>
                <a:cubicBezTo>
                  <a:pt x="76" y="397"/>
                  <a:pt x="75" y="399"/>
                  <a:pt x="75" y="401"/>
                </a:cubicBezTo>
                <a:cubicBezTo>
                  <a:pt x="77" y="402"/>
                  <a:pt x="77" y="407"/>
                  <a:pt x="78" y="408"/>
                </a:cubicBezTo>
                <a:cubicBezTo>
                  <a:pt x="78" y="408"/>
                  <a:pt x="78" y="408"/>
                  <a:pt x="77" y="408"/>
                </a:cubicBezTo>
                <a:cubicBezTo>
                  <a:pt x="79" y="408"/>
                  <a:pt x="79" y="408"/>
                  <a:pt x="79" y="408"/>
                </a:cubicBezTo>
                <a:cubicBezTo>
                  <a:pt x="79" y="413"/>
                  <a:pt x="79" y="413"/>
                  <a:pt x="79" y="413"/>
                </a:cubicBezTo>
                <a:cubicBezTo>
                  <a:pt x="78" y="412"/>
                  <a:pt x="77" y="412"/>
                  <a:pt x="77" y="411"/>
                </a:cubicBezTo>
                <a:cubicBezTo>
                  <a:pt x="77" y="415"/>
                  <a:pt x="78" y="412"/>
                  <a:pt x="79" y="414"/>
                </a:cubicBezTo>
                <a:cubicBezTo>
                  <a:pt x="81" y="417"/>
                  <a:pt x="79" y="417"/>
                  <a:pt x="79" y="418"/>
                </a:cubicBezTo>
                <a:cubicBezTo>
                  <a:pt x="79" y="417"/>
                  <a:pt x="79" y="416"/>
                  <a:pt x="79" y="416"/>
                </a:cubicBezTo>
                <a:cubicBezTo>
                  <a:pt x="78" y="414"/>
                  <a:pt x="79" y="417"/>
                  <a:pt x="78" y="418"/>
                </a:cubicBezTo>
                <a:cubicBezTo>
                  <a:pt x="78" y="418"/>
                  <a:pt x="80" y="418"/>
                  <a:pt x="80" y="421"/>
                </a:cubicBezTo>
                <a:cubicBezTo>
                  <a:pt x="80" y="422"/>
                  <a:pt x="82" y="427"/>
                  <a:pt x="80" y="427"/>
                </a:cubicBezTo>
                <a:cubicBezTo>
                  <a:pt x="81" y="428"/>
                  <a:pt x="82" y="430"/>
                  <a:pt x="82" y="431"/>
                </a:cubicBezTo>
                <a:cubicBezTo>
                  <a:pt x="82" y="429"/>
                  <a:pt x="82" y="427"/>
                  <a:pt x="82" y="426"/>
                </a:cubicBezTo>
                <a:cubicBezTo>
                  <a:pt x="83" y="427"/>
                  <a:pt x="84" y="430"/>
                  <a:pt x="84" y="431"/>
                </a:cubicBezTo>
                <a:cubicBezTo>
                  <a:pt x="83" y="430"/>
                  <a:pt x="83" y="430"/>
                  <a:pt x="83" y="430"/>
                </a:cubicBezTo>
                <a:cubicBezTo>
                  <a:pt x="83" y="431"/>
                  <a:pt x="84" y="435"/>
                  <a:pt x="85" y="432"/>
                </a:cubicBezTo>
                <a:cubicBezTo>
                  <a:pt x="84" y="436"/>
                  <a:pt x="84" y="436"/>
                  <a:pt x="84" y="436"/>
                </a:cubicBezTo>
                <a:cubicBezTo>
                  <a:pt x="86" y="437"/>
                  <a:pt x="86" y="439"/>
                  <a:pt x="88" y="442"/>
                </a:cubicBezTo>
                <a:cubicBezTo>
                  <a:pt x="87" y="442"/>
                  <a:pt x="85" y="441"/>
                  <a:pt x="87" y="446"/>
                </a:cubicBezTo>
                <a:cubicBezTo>
                  <a:pt x="88" y="447"/>
                  <a:pt x="88" y="448"/>
                  <a:pt x="90" y="449"/>
                </a:cubicBezTo>
                <a:cubicBezTo>
                  <a:pt x="91" y="451"/>
                  <a:pt x="91" y="451"/>
                  <a:pt x="90" y="451"/>
                </a:cubicBezTo>
                <a:cubicBezTo>
                  <a:pt x="95" y="458"/>
                  <a:pt x="98" y="455"/>
                  <a:pt x="101" y="460"/>
                </a:cubicBezTo>
                <a:cubicBezTo>
                  <a:pt x="98" y="459"/>
                  <a:pt x="100" y="461"/>
                  <a:pt x="101" y="463"/>
                </a:cubicBezTo>
                <a:cubicBezTo>
                  <a:pt x="102" y="463"/>
                  <a:pt x="102" y="462"/>
                  <a:pt x="103" y="463"/>
                </a:cubicBezTo>
                <a:cubicBezTo>
                  <a:pt x="103" y="462"/>
                  <a:pt x="101" y="463"/>
                  <a:pt x="100" y="461"/>
                </a:cubicBezTo>
                <a:cubicBezTo>
                  <a:pt x="101" y="460"/>
                  <a:pt x="102" y="462"/>
                  <a:pt x="103" y="462"/>
                </a:cubicBezTo>
                <a:cubicBezTo>
                  <a:pt x="105" y="468"/>
                  <a:pt x="116" y="474"/>
                  <a:pt x="122" y="479"/>
                </a:cubicBezTo>
                <a:cubicBezTo>
                  <a:pt x="122" y="478"/>
                  <a:pt x="125" y="481"/>
                  <a:pt x="127" y="481"/>
                </a:cubicBezTo>
                <a:cubicBezTo>
                  <a:pt x="125" y="483"/>
                  <a:pt x="131" y="484"/>
                  <a:pt x="132" y="485"/>
                </a:cubicBezTo>
                <a:cubicBezTo>
                  <a:pt x="132" y="483"/>
                  <a:pt x="132" y="483"/>
                  <a:pt x="132" y="483"/>
                </a:cubicBezTo>
                <a:cubicBezTo>
                  <a:pt x="136" y="486"/>
                  <a:pt x="140" y="485"/>
                  <a:pt x="142" y="488"/>
                </a:cubicBezTo>
                <a:cubicBezTo>
                  <a:pt x="143" y="488"/>
                  <a:pt x="143" y="488"/>
                  <a:pt x="143" y="488"/>
                </a:cubicBezTo>
                <a:cubicBezTo>
                  <a:pt x="142" y="488"/>
                  <a:pt x="141" y="488"/>
                  <a:pt x="140" y="488"/>
                </a:cubicBezTo>
                <a:cubicBezTo>
                  <a:pt x="140" y="488"/>
                  <a:pt x="140" y="488"/>
                  <a:pt x="140" y="488"/>
                </a:cubicBezTo>
                <a:cubicBezTo>
                  <a:pt x="140" y="488"/>
                  <a:pt x="140" y="488"/>
                  <a:pt x="140" y="488"/>
                </a:cubicBezTo>
                <a:cubicBezTo>
                  <a:pt x="139" y="488"/>
                  <a:pt x="138" y="489"/>
                  <a:pt x="138" y="489"/>
                </a:cubicBezTo>
                <a:cubicBezTo>
                  <a:pt x="136" y="491"/>
                  <a:pt x="130" y="490"/>
                  <a:pt x="131" y="492"/>
                </a:cubicBezTo>
                <a:cubicBezTo>
                  <a:pt x="131" y="492"/>
                  <a:pt x="130" y="492"/>
                  <a:pt x="130" y="492"/>
                </a:cubicBezTo>
                <a:cubicBezTo>
                  <a:pt x="128" y="493"/>
                  <a:pt x="128" y="495"/>
                  <a:pt x="126" y="496"/>
                </a:cubicBezTo>
                <a:cubicBezTo>
                  <a:pt x="126" y="494"/>
                  <a:pt x="126" y="494"/>
                  <a:pt x="126" y="494"/>
                </a:cubicBezTo>
                <a:cubicBezTo>
                  <a:pt x="126" y="492"/>
                  <a:pt x="120" y="496"/>
                  <a:pt x="119" y="496"/>
                </a:cubicBezTo>
                <a:cubicBezTo>
                  <a:pt x="121" y="496"/>
                  <a:pt x="117" y="497"/>
                  <a:pt x="117" y="498"/>
                </a:cubicBezTo>
                <a:cubicBezTo>
                  <a:pt x="115" y="499"/>
                  <a:pt x="115" y="499"/>
                  <a:pt x="115" y="499"/>
                </a:cubicBezTo>
                <a:cubicBezTo>
                  <a:pt x="112" y="502"/>
                  <a:pt x="115" y="500"/>
                  <a:pt x="111" y="503"/>
                </a:cubicBezTo>
                <a:cubicBezTo>
                  <a:pt x="109" y="505"/>
                  <a:pt x="109" y="502"/>
                  <a:pt x="110" y="502"/>
                </a:cubicBezTo>
                <a:cubicBezTo>
                  <a:pt x="108" y="502"/>
                  <a:pt x="106" y="504"/>
                  <a:pt x="105" y="506"/>
                </a:cubicBezTo>
                <a:cubicBezTo>
                  <a:pt x="105" y="506"/>
                  <a:pt x="105" y="506"/>
                  <a:pt x="105" y="506"/>
                </a:cubicBezTo>
                <a:cubicBezTo>
                  <a:pt x="105" y="506"/>
                  <a:pt x="105" y="506"/>
                  <a:pt x="104" y="506"/>
                </a:cubicBezTo>
                <a:cubicBezTo>
                  <a:pt x="104" y="507"/>
                  <a:pt x="103" y="507"/>
                  <a:pt x="103" y="508"/>
                </a:cubicBezTo>
                <a:cubicBezTo>
                  <a:pt x="103" y="507"/>
                  <a:pt x="104" y="507"/>
                  <a:pt x="104" y="507"/>
                </a:cubicBezTo>
                <a:cubicBezTo>
                  <a:pt x="103" y="507"/>
                  <a:pt x="103" y="507"/>
                  <a:pt x="102" y="508"/>
                </a:cubicBezTo>
                <a:cubicBezTo>
                  <a:pt x="102" y="508"/>
                  <a:pt x="102" y="508"/>
                  <a:pt x="101" y="509"/>
                </a:cubicBezTo>
                <a:cubicBezTo>
                  <a:pt x="101" y="509"/>
                  <a:pt x="100" y="510"/>
                  <a:pt x="100" y="510"/>
                </a:cubicBezTo>
                <a:cubicBezTo>
                  <a:pt x="100" y="509"/>
                  <a:pt x="100" y="509"/>
                  <a:pt x="100" y="509"/>
                </a:cubicBezTo>
                <a:cubicBezTo>
                  <a:pt x="98" y="510"/>
                  <a:pt x="96" y="515"/>
                  <a:pt x="96" y="515"/>
                </a:cubicBezTo>
                <a:cubicBezTo>
                  <a:pt x="91" y="521"/>
                  <a:pt x="87" y="533"/>
                  <a:pt x="86" y="536"/>
                </a:cubicBezTo>
                <a:cubicBezTo>
                  <a:pt x="87" y="534"/>
                  <a:pt x="86" y="533"/>
                  <a:pt x="86" y="535"/>
                </a:cubicBezTo>
                <a:cubicBezTo>
                  <a:pt x="85" y="537"/>
                  <a:pt x="85" y="539"/>
                  <a:pt x="84" y="539"/>
                </a:cubicBezTo>
                <a:cubicBezTo>
                  <a:pt x="84" y="542"/>
                  <a:pt x="83" y="541"/>
                  <a:pt x="82" y="544"/>
                </a:cubicBezTo>
                <a:cubicBezTo>
                  <a:pt x="81" y="544"/>
                  <a:pt x="82" y="545"/>
                  <a:pt x="83" y="544"/>
                </a:cubicBezTo>
                <a:cubicBezTo>
                  <a:pt x="79" y="549"/>
                  <a:pt x="79" y="556"/>
                  <a:pt x="76" y="563"/>
                </a:cubicBezTo>
                <a:cubicBezTo>
                  <a:pt x="76" y="562"/>
                  <a:pt x="76" y="561"/>
                  <a:pt x="76" y="561"/>
                </a:cubicBezTo>
                <a:cubicBezTo>
                  <a:pt x="75" y="566"/>
                  <a:pt x="73" y="571"/>
                  <a:pt x="74" y="576"/>
                </a:cubicBezTo>
                <a:cubicBezTo>
                  <a:pt x="73" y="575"/>
                  <a:pt x="73" y="575"/>
                  <a:pt x="73" y="574"/>
                </a:cubicBezTo>
                <a:cubicBezTo>
                  <a:pt x="72" y="577"/>
                  <a:pt x="72" y="582"/>
                  <a:pt x="72" y="583"/>
                </a:cubicBezTo>
                <a:cubicBezTo>
                  <a:pt x="73" y="581"/>
                  <a:pt x="72" y="583"/>
                  <a:pt x="72" y="582"/>
                </a:cubicBezTo>
                <a:cubicBezTo>
                  <a:pt x="74" y="579"/>
                  <a:pt x="74" y="584"/>
                  <a:pt x="73" y="586"/>
                </a:cubicBezTo>
                <a:cubicBezTo>
                  <a:pt x="72" y="586"/>
                  <a:pt x="72" y="586"/>
                  <a:pt x="72" y="586"/>
                </a:cubicBezTo>
                <a:cubicBezTo>
                  <a:pt x="72" y="590"/>
                  <a:pt x="72" y="590"/>
                  <a:pt x="72" y="594"/>
                </a:cubicBezTo>
                <a:cubicBezTo>
                  <a:pt x="71" y="596"/>
                  <a:pt x="72" y="592"/>
                  <a:pt x="71" y="592"/>
                </a:cubicBezTo>
                <a:cubicBezTo>
                  <a:pt x="69" y="593"/>
                  <a:pt x="69" y="600"/>
                  <a:pt x="68" y="601"/>
                </a:cubicBezTo>
                <a:cubicBezTo>
                  <a:pt x="69" y="602"/>
                  <a:pt x="69" y="603"/>
                  <a:pt x="69" y="603"/>
                </a:cubicBezTo>
                <a:cubicBezTo>
                  <a:pt x="69" y="606"/>
                  <a:pt x="68" y="604"/>
                  <a:pt x="68" y="606"/>
                </a:cubicBezTo>
                <a:cubicBezTo>
                  <a:pt x="70" y="614"/>
                  <a:pt x="70" y="614"/>
                  <a:pt x="70" y="614"/>
                </a:cubicBezTo>
                <a:cubicBezTo>
                  <a:pt x="70" y="614"/>
                  <a:pt x="68" y="617"/>
                  <a:pt x="68" y="614"/>
                </a:cubicBezTo>
                <a:cubicBezTo>
                  <a:pt x="68" y="620"/>
                  <a:pt x="69" y="624"/>
                  <a:pt x="70" y="627"/>
                </a:cubicBezTo>
                <a:cubicBezTo>
                  <a:pt x="70" y="629"/>
                  <a:pt x="70" y="635"/>
                  <a:pt x="70" y="637"/>
                </a:cubicBezTo>
                <a:cubicBezTo>
                  <a:pt x="69" y="637"/>
                  <a:pt x="70" y="635"/>
                  <a:pt x="69" y="634"/>
                </a:cubicBezTo>
                <a:cubicBezTo>
                  <a:pt x="68" y="637"/>
                  <a:pt x="68" y="637"/>
                  <a:pt x="68" y="637"/>
                </a:cubicBezTo>
                <a:cubicBezTo>
                  <a:pt x="68" y="633"/>
                  <a:pt x="66" y="638"/>
                  <a:pt x="66" y="636"/>
                </a:cubicBezTo>
                <a:cubicBezTo>
                  <a:pt x="66" y="639"/>
                  <a:pt x="65" y="646"/>
                  <a:pt x="65" y="651"/>
                </a:cubicBezTo>
                <a:cubicBezTo>
                  <a:pt x="67" y="648"/>
                  <a:pt x="65" y="657"/>
                  <a:pt x="67" y="657"/>
                </a:cubicBezTo>
                <a:cubicBezTo>
                  <a:pt x="68" y="662"/>
                  <a:pt x="66" y="660"/>
                  <a:pt x="65" y="662"/>
                </a:cubicBezTo>
                <a:cubicBezTo>
                  <a:pt x="66" y="667"/>
                  <a:pt x="65" y="673"/>
                  <a:pt x="66" y="678"/>
                </a:cubicBezTo>
                <a:cubicBezTo>
                  <a:pt x="66" y="678"/>
                  <a:pt x="65" y="678"/>
                  <a:pt x="65" y="678"/>
                </a:cubicBezTo>
                <a:cubicBezTo>
                  <a:pt x="66" y="682"/>
                  <a:pt x="65" y="690"/>
                  <a:pt x="67" y="695"/>
                </a:cubicBezTo>
                <a:cubicBezTo>
                  <a:pt x="67" y="695"/>
                  <a:pt x="66" y="695"/>
                  <a:pt x="66" y="694"/>
                </a:cubicBezTo>
                <a:cubicBezTo>
                  <a:pt x="65" y="699"/>
                  <a:pt x="68" y="695"/>
                  <a:pt x="67" y="701"/>
                </a:cubicBezTo>
                <a:cubicBezTo>
                  <a:pt x="66" y="699"/>
                  <a:pt x="66" y="699"/>
                  <a:pt x="66" y="699"/>
                </a:cubicBezTo>
                <a:cubicBezTo>
                  <a:pt x="67" y="703"/>
                  <a:pt x="66" y="706"/>
                  <a:pt x="67" y="710"/>
                </a:cubicBezTo>
                <a:cubicBezTo>
                  <a:pt x="67" y="711"/>
                  <a:pt x="67" y="710"/>
                  <a:pt x="66" y="709"/>
                </a:cubicBezTo>
                <a:cubicBezTo>
                  <a:pt x="67" y="713"/>
                  <a:pt x="67" y="717"/>
                  <a:pt x="68" y="720"/>
                </a:cubicBezTo>
                <a:cubicBezTo>
                  <a:pt x="67" y="721"/>
                  <a:pt x="67" y="720"/>
                  <a:pt x="67" y="719"/>
                </a:cubicBezTo>
                <a:cubicBezTo>
                  <a:pt x="66" y="723"/>
                  <a:pt x="68" y="723"/>
                  <a:pt x="68" y="726"/>
                </a:cubicBezTo>
                <a:cubicBezTo>
                  <a:pt x="68" y="727"/>
                  <a:pt x="67" y="729"/>
                  <a:pt x="67" y="729"/>
                </a:cubicBezTo>
                <a:cubicBezTo>
                  <a:pt x="68" y="730"/>
                  <a:pt x="68" y="736"/>
                  <a:pt x="68" y="738"/>
                </a:cubicBezTo>
                <a:cubicBezTo>
                  <a:pt x="68" y="738"/>
                  <a:pt x="68" y="739"/>
                  <a:pt x="67" y="742"/>
                </a:cubicBezTo>
                <a:cubicBezTo>
                  <a:pt x="68" y="760"/>
                  <a:pt x="68" y="780"/>
                  <a:pt x="71" y="799"/>
                </a:cubicBezTo>
                <a:cubicBezTo>
                  <a:pt x="69" y="802"/>
                  <a:pt x="69" y="794"/>
                  <a:pt x="68" y="796"/>
                </a:cubicBezTo>
                <a:cubicBezTo>
                  <a:pt x="70" y="796"/>
                  <a:pt x="69" y="799"/>
                  <a:pt x="70" y="805"/>
                </a:cubicBezTo>
                <a:cubicBezTo>
                  <a:pt x="69" y="805"/>
                  <a:pt x="69" y="805"/>
                  <a:pt x="69" y="805"/>
                </a:cubicBezTo>
                <a:cubicBezTo>
                  <a:pt x="70" y="808"/>
                  <a:pt x="69" y="809"/>
                  <a:pt x="69" y="812"/>
                </a:cubicBezTo>
                <a:cubicBezTo>
                  <a:pt x="70" y="812"/>
                  <a:pt x="70" y="812"/>
                  <a:pt x="70" y="812"/>
                </a:cubicBezTo>
                <a:cubicBezTo>
                  <a:pt x="71" y="814"/>
                  <a:pt x="68" y="818"/>
                  <a:pt x="70" y="819"/>
                </a:cubicBezTo>
                <a:cubicBezTo>
                  <a:pt x="69" y="822"/>
                  <a:pt x="69" y="822"/>
                  <a:pt x="69" y="822"/>
                </a:cubicBezTo>
                <a:cubicBezTo>
                  <a:pt x="71" y="824"/>
                  <a:pt x="69" y="826"/>
                  <a:pt x="70" y="829"/>
                </a:cubicBezTo>
                <a:cubicBezTo>
                  <a:pt x="70" y="829"/>
                  <a:pt x="70" y="829"/>
                  <a:pt x="70" y="829"/>
                </a:cubicBezTo>
                <a:cubicBezTo>
                  <a:pt x="69" y="833"/>
                  <a:pt x="72" y="838"/>
                  <a:pt x="71" y="840"/>
                </a:cubicBezTo>
                <a:cubicBezTo>
                  <a:pt x="71" y="844"/>
                  <a:pt x="72" y="848"/>
                  <a:pt x="73" y="849"/>
                </a:cubicBezTo>
                <a:cubicBezTo>
                  <a:pt x="73" y="850"/>
                  <a:pt x="72" y="849"/>
                  <a:pt x="71" y="849"/>
                </a:cubicBezTo>
                <a:cubicBezTo>
                  <a:pt x="73" y="863"/>
                  <a:pt x="73" y="880"/>
                  <a:pt x="75" y="893"/>
                </a:cubicBezTo>
                <a:cubicBezTo>
                  <a:pt x="75" y="893"/>
                  <a:pt x="75" y="892"/>
                  <a:pt x="74" y="892"/>
                </a:cubicBezTo>
                <a:cubicBezTo>
                  <a:pt x="76" y="900"/>
                  <a:pt x="73" y="909"/>
                  <a:pt x="76" y="915"/>
                </a:cubicBezTo>
                <a:cubicBezTo>
                  <a:pt x="78" y="917"/>
                  <a:pt x="78" y="917"/>
                  <a:pt x="78" y="917"/>
                </a:cubicBezTo>
                <a:cubicBezTo>
                  <a:pt x="77" y="919"/>
                  <a:pt x="76" y="918"/>
                  <a:pt x="76" y="920"/>
                </a:cubicBezTo>
                <a:cubicBezTo>
                  <a:pt x="77" y="922"/>
                  <a:pt x="76" y="927"/>
                  <a:pt x="77" y="928"/>
                </a:cubicBezTo>
                <a:cubicBezTo>
                  <a:pt x="77" y="929"/>
                  <a:pt x="77" y="928"/>
                  <a:pt x="76" y="928"/>
                </a:cubicBezTo>
                <a:cubicBezTo>
                  <a:pt x="76" y="932"/>
                  <a:pt x="78" y="936"/>
                  <a:pt x="78" y="939"/>
                </a:cubicBezTo>
                <a:cubicBezTo>
                  <a:pt x="77" y="938"/>
                  <a:pt x="77" y="938"/>
                  <a:pt x="77" y="938"/>
                </a:cubicBezTo>
                <a:cubicBezTo>
                  <a:pt x="76" y="957"/>
                  <a:pt x="72" y="980"/>
                  <a:pt x="65" y="995"/>
                </a:cubicBezTo>
                <a:cubicBezTo>
                  <a:pt x="63" y="998"/>
                  <a:pt x="63" y="995"/>
                  <a:pt x="62" y="997"/>
                </a:cubicBezTo>
                <a:cubicBezTo>
                  <a:pt x="55" y="1012"/>
                  <a:pt x="38" y="1021"/>
                  <a:pt x="26" y="1029"/>
                </a:cubicBezTo>
                <a:cubicBezTo>
                  <a:pt x="16" y="1034"/>
                  <a:pt x="13" y="1039"/>
                  <a:pt x="13" y="1039"/>
                </a:cubicBezTo>
                <a:cubicBezTo>
                  <a:pt x="41" y="1030"/>
                  <a:pt x="64" y="1015"/>
                  <a:pt x="77" y="988"/>
                </a:cubicBezTo>
                <a:cubicBezTo>
                  <a:pt x="81" y="978"/>
                  <a:pt x="83" y="965"/>
                  <a:pt x="84" y="957"/>
                </a:cubicBezTo>
                <a:cubicBezTo>
                  <a:pt x="84" y="920"/>
                  <a:pt x="85" y="886"/>
                  <a:pt x="83" y="850"/>
                </a:cubicBezTo>
                <a:cubicBezTo>
                  <a:pt x="82" y="852"/>
                  <a:pt x="82" y="850"/>
                  <a:pt x="81" y="848"/>
                </a:cubicBezTo>
                <a:cubicBezTo>
                  <a:pt x="82" y="848"/>
                  <a:pt x="82" y="848"/>
                  <a:pt x="82" y="848"/>
                </a:cubicBezTo>
                <a:cubicBezTo>
                  <a:pt x="81" y="845"/>
                  <a:pt x="81" y="845"/>
                  <a:pt x="81" y="845"/>
                </a:cubicBezTo>
                <a:cubicBezTo>
                  <a:pt x="80" y="842"/>
                  <a:pt x="82" y="843"/>
                  <a:pt x="82" y="846"/>
                </a:cubicBezTo>
                <a:cubicBezTo>
                  <a:pt x="81" y="832"/>
                  <a:pt x="80" y="819"/>
                  <a:pt x="80" y="805"/>
                </a:cubicBezTo>
                <a:cubicBezTo>
                  <a:pt x="79" y="804"/>
                  <a:pt x="80" y="798"/>
                  <a:pt x="78" y="797"/>
                </a:cubicBezTo>
                <a:cubicBezTo>
                  <a:pt x="78" y="797"/>
                  <a:pt x="79" y="797"/>
                  <a:pt x="79" y="798"/>
                </a:cubicBezTo>
                <a:cubicBezTo>
                  <a:pt x="78" y="788"/>
                  <a:pt x="78" y="788"/>
                  <a:pt x="79" y="779"/>
                </a:cubicBezTo>
                <a:cubicBezTo>
                  <a:pt x="79" y="741"/>
                  <a:pt x="76" y="706"/>
                  <a:pt x="77" y="669"/>
                </a:cubicBezTo>
                <a:cubicBezTo>
                  <a:pt x="77" y="633"/>
                  <a:pt x="78" y="597"/>
                  <a:pt x="89" y="561"/>
                </a:cubicBezTo>
                <a:cubicBezTo>
                  <a:pt x="88" y="555"/>
                  <a:pt x="93" y="548"/>
                  <a:pt x="93" y="541"/>
                </a:cubicBezTo>
                <a:cubicBezTo>
                  <a:pt x="94" y="542"/>
                  <a:pt x="94" y="542"/>
                  <a:pt x="94" y="542"/>
                </a:cubicBezTo>
                <a:cubicBezTo>
                  <a:pt x="95" y="536"/>
                  <a:pt x="97" y="536"/>
                  <a:pt x="101" y="530"/>
                </a:cubicBezTo>
                <a:cubicBezTo>
                  <a:pt x="100" y="529"/>
                  <a:pt x="102" y="527"/>
                  <a:pt x="100" y="527"/>
                </a:cubicBezTo>
                <a:cubicBezTo>
                  <a:pt x="100" y="524"/>
                  <a:pt x="104" y="524"/>
                  <a:pt x="105" y="521"/>
                </a:cubicBezTo>
                <a:cubicBezTo>
                  <a:pt x="106" y="522"/>
                  <a:pt x="105" y="521"/>
                  <a:pt x="105" y="521"/>
                </a:cubicBezTo>
                <a:cubicBezTo>
                  <a:pt x="110" y="513"/>
                  <a:pt x="105" y="522"/>
                  <a:pt x="113" y="516"/>
                </a:cubicBezTo>
                <a:cubicBezTo>
                  <a:pt x="124" y="506"/>
                  <a:pt x="140" y="499"/>
                  <a:pt x="155" y="498"/>
                </a:cubicBezTo>
                <a:cubicBezTo>
                  <a:pt x="154" y="499"/>
                  <a:pt x="154" y="498"/>
                  <a:pt x="155" y="497"/>
                </a:cubicBezTo>
                <a:cubicBezTo>
                  <a:pt x="157" y="499"/>
                  <a:pt x="161" y="496"/>
                  <a:pt x="163" y="497"/>
                </a:cubicBezTo>
                <a:cubicBezTo>
                  <a:pt x="163" y="497"/>
                  <a:pt x="162" y="498"/>
                  <a:pt x="161"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8"/>
                  <a:pt x="164" y="498"/>
                  <a:pt x="164" y="498"/>
                </a:cubicBezTo>
                <a:cubicBezTo>
                  <a:pt x="164" y="496"/>
                  <a:pt x="164" y="497"/>
                  <a:pt x="164" y="498"/>
                </a:cubicBezTo>
                <a:cubicBezTo>
                  <a:pt x="164" y="496"/>
                  <a:pt x="165" y="491"/>
                  <a:pt x="165" y="483"/>
                </a:cubicBezTo>
                <a:close/>
                <a:moveTo>
                  <a:pt x="99" y="513"/>
                </a:moveTo>
                <a:cubicBezTo>
                  <a:pt x="99" y="512"/>
                  <a:pt x="99" y="512"/>
                  <a:pt x="100" y="512"/>
                </a:cubicBezTo>
                <a:cubicBezTo>
                  <a:pt x="99" y="512"/>
                  <a:pt x="99" y="513"/>
                  <a:pt x="99" y="513"/>
                </a:cubicBezTo>
                <a:close/>
                <a:moveTo>
                  <a:pt x="164" y="486"/>
                </a:moveTo>
                <a:cubicBezTo>
                  <a:pt x="164" y="486"/>
                  <a:pt x="164" y="486"/>
                  <a:pt x="164" y="486"/>
                </a:cubicBezTo>
                <a:cubicBezTo>
                  <a:pt x="164" y="484"/>
                  <a:pt x="164" y="485"/>
                  <a:pt x="164" y="48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5" name="Grupa 46"/>
          <p:cNvGrpSpPr/>
          <p:nvPr/>
        </p:nvGrpSpPr>
        <p:grpSpPr>
          <a:xfrm>
            <a:off x="563547" y="1687529"/>
            <a:ext cx="2058684" cy="1482496"/>
            <a:chOff x="6639739" y="1628800"/>
            <a:chExt cx="665106" cy="536557"/>
          </a:xfrm>
          <a:solidFill>
            <a:srgbClr val="6D6E71"/>
          </a:solidFill>
        </p:grpSpPr>
        <p:sp>
          <p:nvSpPr>
            <p:cNvPr id="46" name="Freeform 22"/>
            <p:cNvSpPr>
              <a:spLocks noEditPoints="1"/>
            </p:cNvSpPr>
            <p:nvPr/>
          </p:nvSpPr>
          <p:spPr bwMode="auto">
            <a:xfrm>
              <a:off x="6660232" y="1628800"/>
              <a:ext cx="603627" cy="521653"/>
            </a:xfrm>
            <a:custGeom>
              <a:avLst/>
              <a:gdLst/>
              <a:ahLst/>
              <a:cxnLst>
                <a:cxn ang="0">
                  <a:pos x="185" y="179"/>
                </a:cxn>
                <a:cxn ang="0">
                  <a:pos x="171" y="155"/>
                </a:cxn>
                <a:cxn ang="0">
                  <a:pos x="144" y="168"/>
                </a:cxn>
                <a:cxn ang="0">
                  <a:pos x="154" y="134"/>
                </a:cxn>
                <a:cxn ang="0">
                  <a:pos x="91" y="159"/>
                </a:cxn>
                <a:cxn ang="0">
                  <a:pos x="132" y="110"/>
                </a:cxn>
                <a:cxn ang="0">
                  <a:pos x="59" y="150"/>
                </a:cxn>
                <a:cxn ang="0">
                  <a:pos x="61" y="129"/>
                </a:cxn>
                <a:cxn ang="0">
                  <a:pos x="85" y="110"/>
                </a:cxn>
                <a:cxn ang="0">
                  <a:pos x="30" y="127"/>
                </a:cxn>
                <a:cxn ang="0">
                  <a:pos x="62" y="89"/>
                </a:cxn>
                <a:cxn ang="0">
                  <a:pos x="18" y="101"/>
                </a:cxn>
                <a:cxn ang="0">
                  <a:pos x="51" y="63"/>
                </a:cxn>
                <a:cxn ang="0">
                  <a:pos x="4" y="78"/>
                </a:cxn>
                <a:cxn ang="0">
                  <a:pos x="27" y="43"/>
                </a:cxn>
                <a:cxn ang="0">
                  <a:pos x="19" y="38"/>
                </a:cxn>
                <a:cxn ang="0">
                  <a:pos x="25" y="25"/>
                </a:cxn>
                <a:cxn ang="0">
                  <a:pos x="71" y="2"/>
                </a:cxn>
                <a:cxn ang="0">
                  <a:pos x="69" y="25"/>
                </a:cxn>
                <a:cxn ang="0">
                  <a:pos x="62" y="35"/>
                </a:cxn>
                <a:cxn ang="0">
                  <a:pos x="134" y="6"/>
                </a:cxn>
                <a:cxn ang="0">
                  <a:pos x="97" y="48"/>
                </a:cxn>
                <a:cxn ang="0">
                  <a:pos x="148" y="21"/>
                </a:cxn>
                <a:cxn ang="0">
                  <a:pos x="103" y="78"/>
                </a:cxn>
                <a:cxn ang="0">
                  <a:pos x="181" y="35"/>
                </a:cxn>
                <a:cxn ang="0">
                  <a:pos x="180" y="55"/>
                </a:cxn>
                <a:cxn ang="0">
                  <a:pos x="154" y="76"/>
                </a:cxn>
                <a:cxn ang="0">
                  <a:pos x="195" y="68"/>
                </a:cxn>
                <a:cxn ang="0">
                  <a:pos x="160" y="110"/>
                </a:cxn>
                <a:cxn ang="0">
                  <a:pos x="201" y="98"/>
                </a:cxn>
                <a:cxn ang="0">
                  <a:pos x="179" y="133"/>
                </a:cxn>
                <a:cxn ang="0">
                  <a:pos x="179" y="134"/>
                </a:cxn>
                <a:cxn ang="0">
                  <a:pos x="188" y="148"/>
                </a:cxn>
                <a:cxn ang="0">
                  <a:pos x="200" y="156"/>
                </a:cxn>
                <a:cxn ang="0">
                  <a:pos x="202" y="172"/>
                </a:cxn>
                <a:cxn ang="0">
                  <a:pos x="197" y="175"/>
                </a:cxn>
                <a:cxn ang="0">
                  <a:pos x="190" y="169"/>
                </a:cxn>
                <a:cxn ang="0">
                  <a:pos x="190" y="169"/>
                </a:cxn>
                <a:cxn ang="0">
                  <a:pos x="33" y="27"/>
                </a:cxn>
                <a:cxn ang="0">
                  <a:pos x="33" y="27"/>
                </a:cxn>
              </a:cxnLst>
              <a:rect l="0" t="0" r="r" b="b"/>
              <a:pathLst>
                <a:path w="208" h="180">
                  <a:moveTo>
                    <a:pt x="193" y="178"/>
                  </a:moveTo>
                  <a:cubicBezTo>
                    <a:pt x="190" y="179"/>
                    <a:pt x="188" y="180"/>
                    <a:pt x="185" y="179"/>
                  </a:cubicBezTo>
                  <a:cubicBezTo>
                    <a:pt x="182" y="179"/>
                    <a:pt x="180" y="177"/>
                    <a:pt x="179" y="175"/>
                  </a:cubicBezTo>
                  <a:cubicBezTo>
                    <a:pt x="178" y="174"/>
                    <a:pt x="178" y="174"/>
                    <a:pt x="171" y="155"/>
                  </a:cubicBezTo>
                  <a:cubicBezTo>
                    <a:pt x="167" y="157"/>
                    <a:pt x="161" y="161"/>
                    <a:pt x="158" y="163"/>
                  </a:cubicBezTo>
                  <a:cubicBezTo>
                    <a:pt x="149" y="168"/>
                    <a:pt x="148" y="169"/>
                    <a:pt x="144" y="168"/>
                  </a:cubicBezTo>
                  <a:cubicBezTo>
                    <a:pt x="142" y="167"/>
                    <a:pt x="140" y="166"/>
                    <a:pt x="138" y="164"/>
                  </a:cubicBezTo>
                  <a:cubicBezTo>
                    <a:pt x="135" y="158"/>
                    <a:pt x="136" y="155"/>
                    <a:pt x="154" y="134"/>
                  </a:cubicBezTo>
                  <a:cubicBezTo>
                    <a:pt x="107" y="163"/>
                    <a:pt x="102" y="165"/>
                    <a:pt x="96" y="163"/>
                  </a:cubicBezTo>
                  <a:cubicBezTo>
                    <a:pt x="94" y="163"/>
                    <a:pt x="92" y="161"/>
                    <a:pt x="91" y="159"/>
                  </a:cubicBezTo>
                  <a:cubicBezTo>
                    <a:pt x="86" y="151"/>
                    <a:pt x="93" y="145"/>
                    <a:pt x="107" y="133"/>
                  </a:cubicBezTo>
                  <a:cubicBezTo>
                    <a:pt x="114" y="126"/>
                    <a:pt x="123" y="118"/>
                    <a:pt x="132" y="110"/>
                  </a:cubicBezTo>
                  <a:cubicBezTo>
                    <a:pt x="119" y="118"/>
                    <a:pt x="106" y="126"/>
                    <a:pt x="96" y="131"/>
                  </a:cubicBezTo>
                  <a:cubicBezTo>
                    <a:pt x="64" y="151"/>
                    <a:pt x="64" y="151"/>
                    <a:pt x="59" y="150"/>
                  </a:cubicBezTo>
                  <a:cubicBezTo>
                    <a:pt x="57" y="149"/>
                    <a:pt x="55" y="148"/>
                    <a:pt x="54" y="146"/>
                  </a:cubicBezTo>
                  <a:cubicBezTo>
                    <a:pt x="50" y="139"/>
                    <a:pt x="55" y="135"/>
                    <a:pt x="61" y="129"/>
                  </a:cubicBezTo>
                  <a:cubicBezTo>
                    <a:pt x="65" y="126"/>
                    <a:pt x="71" y="121"/>
                    <a:pt x="77" y="116"/>
                  </a:cubicBezTo>
                  <a:cubicBezTo>
                    <a:pt x="80" y="114"/>
                    <a:pt x="82" y="112"/>
                    <a:pt x="85" y="110"/>
                  </a:cubicBezTo>
                  <a:cubicBezTo>
                    <a:pt x="48" y="131"/>
                    <a:pt x="41" y="133"/>
                    <a:pt x="36" y="131"/>
                  </a:cubicBezTo>
                  <a:cubicBezTo>
                    <a:pt x="33" y="130"/>
                    <a:pt x="31" y="129"/>
                    <a:pt x="30" y="127"/>
                  </a:cubicBezTo>
                  <a:cubicBezTo>
                    <a:pt x="26" y="119"/>
                    <a:pt x="29" y="117"/>
                    <a:pt x="50" y="99"/>
                  </a:cubicBezTo>
                  <a:cubicBezTo>
                    <a:pt x="53" y="96"/>
                    <a:pt x="57" y="93"/>
                    <a:pt x="62" y="89"/>
                  </a:cubicBezTo>
                  <a:cubicBezTo>
                    <a:pt x="30" y="107"/>
                    <a:pt x="27" y="107"/>
                    <a:pt x="23" y="105"/>
                  </a:cubicBezTo>
                  <a:cubicBezTo>
                    <a:pt x="21" y="105"/>
                    <a:pt x="19" y="103"/>
                    <a:pt x="18" y="101"/>
                  </a:cubicBezTo>
                  <a:cubicBezTo>
                    <a:pt x="14" y="94"/>
                    <a:pt x="18" y="90"/>
                    <a:pt x="34" y="77"/>
                  </a:cubicBezTo>
                  <a:cubicBezTo>
                    <a:pt x="39" y="72"/>
                    <a:pt x="44" y="68"/>
                    <a:pt x="51" y="63"/>
                  </a:cubicBezTo>
                  <a:cubicBezTo>
                    <a:pt x="15" y="83"/>
                    <a:pt x="14" y="83"/>
                    <a:pt x="10" y="82"/>
                  </a:cubicBezTo>
                  <a:cubicBezTo>
                    <a:pt x="7" y="81"/>
                    <a:pt x="5" y="80"/>
                    <a:pt x="4" y="78"/>
                  </a:cubicBezTo>
                  <a:cubicBezTo>
                    <a:pt x="0" y="71"/>
                    <a:pt x="4" y="67"/>
                    <a:pt x="16" y="54"/>
                  </a:cubicBezTo>
                  <a:cubicBezTo>
                    <a:pt x="19" y="51"/>
                    <a:pt x="23" y="47"/>
                    <a:pt x="27" y="43"/>
                  </a:cubicBezTo>
                  <a:cubicBezTo>
                    <a:pt x="26" y="43"/>
                    <a:pt x="26" y="43"/>
                    <a:pt x="25" y="43"/>
                  </a:cubicBezTo>
                  <a:cubicBezTo>
                    <a:pt x="23" y="42"/>
                    <a:pt x="21" y="41"/>
                    <a:pt x="19" y="38"/>
                  </a:cubicBezTo>
                  <a:cubicBezTo>
                    <a:pt x="17" y="34"/>
                    <a:pt x="19" y="29"/>
                    <a:pt x="23" y="26"/>
                  </a:cubicBezTo>
                  <a:cubicBezTo>
                    <a:pt x="24" y="26"/>
                    <a:pt x="25" y="25"/>
                    <a:pt x="25" y="25"/>
                  </a:cubicBezTo>
                  <a:cubicBezTo>
                    <a:pt x="29" y="24"/>
                    <a:pt x="39" y="17"/>
                    <a:pt x="47" y="13"/>
                  </a:cubicBezTo>
                  <a:cubicBezTo>
                    <a:pt x="67" y="1"/>
                    <a:pt x="67" y="1"/>
                    <a:pt x="71" y="2"/>
                  </a:cubicBezTo>
                  <a:cubicBezTo>
                    <a:pt x="74" y="3"/>
                    <a:pt x="76" y="4"/>
                    <a:pt x="77" y="7"/>
                  </a:cubicBezTo>
                  <a:cubicBezTo>
                    <a:pt x="80" y="13"/>
                    <a:pt x="77" y="16"/>
                    <a:pt x="69" y="25"/>
                  </a:cubicBezTo>
                  <a:cubicBezTo>
                    <a:pt x="65" y="28"/>
                    <a:pt x="61" y="33"/>
                    <a:pt x="55" y="39"/>
                  </a:cubicBezTo>
                  <a:cubicBezTo>
                    <a:pt x="58" y="38"/>
                    <a:pt x="60" y="36"/>
                    <a:pt x="62" y="35"/>
                  </a:cubicBezTo>
                  <a:cubicBezTo>
                    <a:pt x="122" y="0"/>
                    <a:pt x="123" y="0"/>
                    <a:pt x="128" y="1"/>
                  </a:cubicBezTo>
                  <a:cubicBezTo>
                    <a:pt x="130" y="2"/>
                    <a:pt x="132" y="4"/>
                    <a:pt x="134" y="6"/>
                  </a:cubicBezTo>
                  <a:cubicBezTo>
                    <a:pt x="138" y="13"/>
                    <a:pt x="133" y="18"/>
                    <a:pt x="115" y="32"/>
                  </a:cubicBezTo>
                  <a:cubicBezTo>
                    <a:pt x="110" y="37"/>
                    <a:pt x="103" y="42"/>
                    <a:pt x="97" y="48"/>
                  </a:cubicBezTo>
                  <a:cubicBezTo>
                    <a:pt x="102" y="45"/>
                    <a:pt x="106" y="42"/>
                    <a:pt x="110" y="40"/>
                  </a:cubicBezTo>
                  <a:cubicBezTo>
                    <a:pt x="144" y="20"/>
                    <a:pt x="144" y="20"/>
                    <a:pt x="148" y="21"/>
                  </a:cubicBezTo>
                  <a:cubicBezTo>
                    <a:pt x="150" y="22"/>
                    <a:pt x="152" y="24"/>
                    <a:pt x="153" y="26"/>
                  </a:cubicBezTo>
                  <a:cubicBezTo>
                    <a:pt x="158" y="33"/>
                    <a:pt x="158" y="33"/>
                    <a:pt x="103" y="78"/>
                  </a:cubicBezTo>
                  <a:cubicBezTo>
                    <a:pt x="116" y="70"/>
                    <a:pt x="129" y="63"/>
                    <a:pt x="138" y="57"/>
                  </a:cubicBezTo>
                  <a:cubicBezTo>
                    <a:pt x="176" y="34"/>
                    <a:pt x="176" y="34"/>
                    <a:pt x="181" y="35"/>
                  </a:cubicBezTo>
                  <a:cubicBezTo>
                    <a:pt x="183" y="36"/>
                    <a:pt x="185" y="38"/>
                    <a:pt x="187" y="40"/>
                  </a:cubicBezTo>
                  <a:cubicBezTo>
                    <a:pt x="190" y="46"/>
                    <a:pt x="185" y="51"/>
                    <a:pt x="180" y="55"/>
                  </a:cubicBezTo>
                  <a:cubicBezTo>
                    <a:pt x="178" y="57"/>
                    <a:pt x="174" y="60"/>
                    <a:pt x="169" y="64"/>
                  </a:cubicBezTo>
                  <a:cubicBezTo>
                    <a:pt x="165" y="68"/>
                    <a:pt x="160" y="72"/>
                    <a:pt x="154" y="76"/>
                  </a:cubicBezTo>
                  <a:cubicBezTo>
                    <a:pt x="178" y="63"/>
                    <a:pt x="184" y="62"/>
                    <a:pt x="189" y="63"/>
                  </a:cubicBezTo>
                  <a:cubicBezTo>
                    <a:pt x="191" y="64"/>
                    <a:pt x="193" y="65"/>
                    <a:pt x="195" y="68"/>
                  </a:cubicBezTo>
                  <a:cubicBezTo>
                    <a:pt x="199" y="75"/>
                    <a:pt x="193" y="80"/>
                    <a:pt x="181" y="91"/>
                  </a:cubicBezTo>
                  <a:cubicBezTo>
                    <a:pt x="175" y="97"/>
                    <a:pt x="167" y="103"/>
                    <a:pt x="160" y="110"/>
                  </a:cubicBezTo>
                  <a:cubicBezTo>
                    <a:pt x="189" y="92"/>
                    <a:pt x="190" y="92"/>
                    <a:pt x="195" y="93"/>
                  </a:cubicBezTo>
                  <a:cubicBezTo>
                    <a:pt x="197" y="94"/>
                    <a:pt x="199" y="95"/>
                    <a:pt x="201" y="98"/>
                  </a:cubicBezTo>
                  <a:cubicBezTo>
                    <a:pt x="204" y="104"/>
                    <a:pt x="200" y="108"/>
                    <a:pt x="194" y="116"/>
                  </a:cubicBezTo>
                  <a:cubicBezTo>
                    <a:pt x="190" y="121"/>
                    <a:pt x="184" y="127"/>
                    <a:pt x="179" y="133"/>
                  </a:cubicBezTo>
                  <a:cubicBezTo>
                    <a:pt x="179" y="133"/>
                    <a:pt x="179" y="134"/>
                    <a:pt x="178" y="134"/>
                  </a:cubicBezTo>
                  <a:cubicBezTo>
                    <a:pt x="179" y="134"/>
                    <a:pt x="179" y="134"/>
                    <a:pt x="179" y="134"/>
                  </a:cubicBezTo>
                  <a:cubicBezTo>
                    <a:pt x="181" y="134"/>
                    <a:pt x="183" y="136"/>
                    <a:pt x="184" y="138"/>
                  </a:cubicBezTo>
                  <a:cubicBezTo>
                    <a:pt x="185" y="139"/>
                    <a:pt x="185" y="139"/>
                    <a:pt x="188" y="148"/>
                  </a:cubicBezTo>
                  <a:cubicBezTo>
                    <a:pt x="189" y="150"/>
                    <a:pt x="190" y="154"/>
                    <a:pt x="192" y="157"/>
                  </a:cubicBezTo>
                  <a:cubicBezTo>
                    <a:pt x="195" y="156"/>
                    <a:pt x="197" y="155"/>
                    <a:pt x="200" y="156"/>
                  </a:cubicBezTo>
                  <a:cubicBezTo>
                    <a:pt x="202" y="156"/>
                    <a:pt x="204" y="158"/>
                    <a:pt x="205" y="160"/>
                  </a:cubicBezTo>
                  <a:cubicBezTo>
                    <a:pt x="208" y="165"/>
                    <a:pt x="206" y="170"/>
                    <a:pt x="202" y="172"/>
                  </a:cubicBezTo>
                  <a:cubicBezTo>
                    <a:pt x="201" y="173"/>
                    <a:pt x="201" y="173"/>
                    <a:pt x="200" y="173"/>
                  </a:cubicBezTo>
                  <a:cubicBezTo>
                    <a:pt x="200" y="174"/>
                    <a:pt x="199" y="174"/>
                    <a:pt x="197" y="175"/>
                  </a:cubicBezTo>
                  <a:cubicBezTo>
                    <a:pt x="196" y="176"/>
                    <a:pt x="194" y="177"/>
                    <a:pt x="193" y="178"/>
                  </a:cubicBezTo>
                  <a:close/>
                  <a:moveTo>
                    <a:pt x="190" y="169"/>
                  </a:moveTo>
                  <a:cubicBezTo>
                    <a:pt x="190" y="170"/>
                    <a:pt x="191" y="171"/>
                    <a:pt x="192" y="172"/>
                  </a:cubicBezTo>
                  <a:cubicBezTo>
                    <a:pt x="191" y="171"/>
                    <a:pt x="190" y="170"/>
                    <a:pt x="190" y="169"/>
                  </a:cubicBezTo>
                  <a:cubicBezTo>
                    <a:pt x="190" y="169"/>
                    <a:pt x="190" y="169"/>
                    <a:pt x="190" y="169"/>
                  </a:cubicBezTo>
                  <a:close/>
                  <a:moveTo>
                    <a:pt x="33" y="27"/>
                  </a:moveTo>
                  <a:cubicBezTo>
                    <a:pt x="34" y="28"/>
                    <a:pt x="35" y="29"/>
                    <a:pt x="35" y="30"/>
                  </a:cubicBezTo>
                  <a:cubicBezTo>
                    <a:pt x="35" y="29"/>
                    <a:pt x="34" y="28"/>
                    <a:pt x="33" y="27"/>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23"/>
            <p:cNvSpPr>
              <a:spLocks/>
            </p:cNvSpPr>
            <p:nvPr/>
          </p:nvSpPr>
          <p:spPr bwMode="auto">
            <a:xfrm>
              <a:off x="6639739" y="1628800"/>
              <a:ext cx="665106" cy="536557"/>
            </a:xfrm>
            <a:custGeom>
              <a:avLst/>
              <a:gdLst/>
              <a:ahLst/>
              <a:cxnLst>
                <a:cxn ang="0">
                  <a:pos x="223" y="175"/>
                </a:cxn>
                <a:cxn ang="0">
                  <a:pos x="222" y="175"/>
                </a:cxn>
                <a:cxn ang="0">
                  <a:pos x="221" y="174"/>
                </a:cxn>
                <a:cxn ang="0">
                  <a:pos x="218" y="168"/>
                </a:cxn>
                <a:cxn ang="0">
                  <a:pos x="211" y="157"/>
                </a:cxn>
                <a:cxn ang="0">
                  <a:pos x="197" y="135"/>
                </a:cxn>
                <a:cxn ang="0">
                  <a:pos x="194" y="130"/>
                </a:cxn>
                <a:cxn ang="0">
                  <a:pos x="201" y="119"/>
                </a:cxn>
                <a:cxn ang="0">
                  <a:pos x="210" y="96"/>
                </a:cxn>
                <a:cxn ang="0">
                  <a:pos x="203" y="51"/>
                </a:cxn>
                <a:cxn ang="0">
                  <a:pos x="127" y="3"/>
                </a:cxn>
                <a:cxn ang="0">
                  <a:pos x="126" y="9"/>
                </a:cxn>
                <a:cxn ang="0">
                  <a:pos x="195" y="58"/>
                </a:cxn>
                <a:cxn ang="0">
                  <a:pos x="199" y="95"/>
                </a:cxn>
                <a:cxn ang="0">
                  <a:pos x="191" y="114"/>
                </a:cxn>
                <a:cxn ang="0">
                  <a:pos x="185" y="123"/>
                </a:cxn>
                <a:cxn ang="0">
                  <a:pos x="184" y="124"/>
                </a:cxn>
                <a:cxn ang="0">
                  <a:pos x="183" y="124"/>
                </a:cxn>
                <a:cxn ang="0">
                  <a:pos x="183" y="125"/>
                </a:cxn>
                <a:cxn ang="0">
                  <a:pos x="183" y="125"/>
                </a:cxn>
                <a:cxn ang="0">
                  <a:pos x="182" y="133"/>
                </a:cxn>
                <a:cxn ang="0">
                  <a:pos x="184" y="136"/>
                </a:cxn>
                <a:cxn ang="0">
                  <a:pos x="187" y="141"/>
                </a:cxn>
                <a:cxn ang="0">
                  <a:pos x="200" y="162"/>
                </a:cxn>
                <a:cxn ang="0">
                  <a:pos x="203" y="168"/>
                </a:cxn>
                <a:cxn ang="0">
                  <a:pos x="167" y="160"/>
                </a:cxn>
                <a:cxn ang="0">
                  <a:pos x="141" y="154"/>
                </a:cxn>
                <a:cxn ang="0">
                  <a:pos x="113" y="153"/>
                </a:cxn>
                <a:cxn ang="0">
                  <a:pos x="66" y="148"/>
                </a:cxn>
                <a:cxn ang="0">
                  <a:pos x="19" y="83"/>
                </a:cxn>
                <a:cxn ang="0">
                  <a:pos x="50" y="29"/>
                </a:cxn>
                <a:cxn ang="0">
                  <a:pos x="83" y="14"/>
                </a:cxn>
                <a:cxn ang="0">
                  <a:pos x="80" y="1"/>
                </a:cxn>
                <a:cxn ang="0">
                  <a:pos x="48" y="12"/>
                </a:cxn>
                <a:cxn ang="0">
                  <a:pos x="4" y="72"/>
                </a:cxn>
                <a:cxn ang="0">
                  <a:pos x="52" y="158"/>
                </a:cxn>
                <a:cxn ang="0">
                  <a:pos x="107" y="168"/>
                </a:cxn>
                <a:cxn ang="0">
                  <a:pos x="132" y="167"/>
                </a:cxn>
                <a:cxn ang="0">
                  <a:pos x="159" y="172"/>
                </a:cxn>
                <a:cxn ang="0">
                  <a:pos x="211" y="183"/>
                </a:cxn>
                <a:cxn ang="0">
                  <a:pos x="211" y="183"/>
                </a:cxn>
                <a:cxn ang="0">
                  <a:pos x="212" y="183"/>
                </a:cxn>
                <a:cxn ang="0">
                  <a:pos x="216" y="184"/>
                </a:cxn>
                <a:cxn ang="0">
                  <a:pos x="216" y="184"/>
                </a:cxn>
                <a:cxn ang="0">
                  <a:pos x="217" y="184"/>
                </a:cxn>
                <a:cxn ang="0">
                  <a:pos x="223" y="175"/>
                </a:cxn>
              </a:cxnLst>
              <a:rect l="0" t="0" r="r" b="b"/>
              <a:pathLst>
                <a:path w="229" h="185">
                  <a:moveTo>
                    <a:pt x="223" y="175"/>
                  </a:moveTo>
                  <a:cubicBezTo>
                    <a:pt x="222" y="175"/>
                    <a:pt x="222" y="175"/>
                    <a:pt x="222" y="175"/>
                  </a:cubicBezTo>
                  <a:cubicBezTo>
                    <a:pt x="221" y="174"/>
                    <a:pt x="221" y="174"/>
                    <a:pt x="221" y="174"/>
                  </a:cubicBezTo>
                  <a:cubicBezTo>
                    <a:pt x="218" y="168"/>
                    <a:pt x="218" y="168"/>
                    <a:pt x="218" y="168"/>
                  </a:cubicBezTo>
                  <a:cubicBezTo>
                    <a:pt x="211" y="157"/>
                    <a:pt x="211" y="157"/>
                    <a:pt x="211" y="157"/>
                  </a:cubicBezTo>
                  <a:cubicBezTo>
                    <a:pt x="197" y="135"/>
                    <a:pt x="197" y="135"/>
                    <a:pt x="197" y="135"/>
                  </a:cubicBezTo>
                  <a:cubicBezTo>
                    <a:pt x="194" y="130"/>
                    <a:pt x="194" y="130"/>
                    <a:pt x="194" y="130"/>
                  </a:cubicBezTo>
                  <a:cubicBezTo>
                    <a:pt x="196" y="126"/>
                    <a:pt x="199" y="123"/>
                    <a:pt x="201" y="119"/>
                  </a:cubicBezTo>
                  <a:cubicBezTo>
                    <a:pt x="206" y="112"/>
                    <a:pt x="208" y="104"/>
                    <a:pt x="210" y="96"/>
                  </a:cubicBezTo>
                  <a:cubicBezTo>
                    <a:pt x="213" y="79"/>
                    <a:pt x="209" y="63"/>
                    <a:pt x="203" y="51"/>
                  </a:cubicBezTo>
                  <a:cubicBezTo>
                    <a:pt x="171" y="1"/>
                    <a:pt x="124" y="4"/>
                    <a:pt x="127" y="3"/>
                  </a:cubicBezTo>
                  <a:cubicBezTo>
                    <a:pt x="97" y="0"/>
                    <a:pt x="110" y="4"/>
                    <a:pt x="126" y="9"/>
                  </a:cubicBezTo>
                  <a:cubicBezTo>
                    <a:pt x="127" y="11"/>
                    <a:pt x="171" y="13"/>
                    <a:pt x="195" y="58"/>
                  </a:cubicBezTo>
                  <a:cubicBezTo>
                    <a:pt x="200" y="69"/>
                    <a:pt x="202" y="82"/>
                    <a:pt x="199" y="95"/>
                  </a:cubicBezTo>
                  <a:cubicBezTo>
                    <a:pt x="197" y="102"/>
                    <a:pt x="195" y="108"/>
                    <a:pt x="191" y="114"/>
                  </a:cubicBezTo>
                  <a:cubicBezTo>
                    <a:pt x="189" y="117"/>
                    <a:pt x="187" y="120"/>
                    <a:pt x="185" y="123"/>
                  </a:cubicBezTo>
                  <a:cubicBezTo>
                    <a:pt x="184" y="124"/>
                    <a:pt x="184" y="124"/>
                    <a:pt x="184" y="124"/>
                  </a:cubicBezTo>
                  <a:cubicBezTo>
                    <a:pt x="183" y="124"/>
                    <a:pt x="183" y="124"/>
                    <a:pt x="183" y="124"/>
                  </a:cubicBezTo>
                  <a:cubicBezTo>
                    <a:pt x="183" y="125"/>
                    <a:pt x="183" y="125"/>
                    <a:pt x="183" y="125"/>
                  </a:cubicBezTo>
                  <a:cubicBezTo>
                    <a:pt x="183" y="125"/>
                    <a:pt x="183" y="125"/>
                    <a:pt x="183" y="125"/>
                  </a:cubicBezTo>
                  <a:cubicBezTo>
                    <a:pt x="183" y="128"/>
                    <a:pt x="184" y="117"/>
                    <a:pt x="182" y="133"/>
                  </a:cubicBezTo>
                  <a:cubicBezTo>
                    <a:pt x="184" y="136"/>
                    <a:pt x="184" y="136"/>
                    <a:pt x="184" y="136"/>
                  </a:cubicBezTo>
                  <a:cubicBezTo>
                    <a:pt x="187" y="141"/>
                    <a:pt x="187" y="141"/>
                    <a:pt x="187" y="141"/>
                  </a:cubicBezTo>
                  <a:cubicBezTo>
                    <a:pt x="200" y="162"/>
                    <a:pt x="200" y="162"/>
                    <a:pt x="200" y="162"/>
                  </a:cubicBezTo>
                  <a:cubicBezTo>
                    <a:pt x="203" y="168"/>
                    <a:pt x="203" y="168"/>
                    <a:pt x="203" y="168"/>
                  </a:cubicBezTo>
                  <a:cubicBezTo>
                    <a:pt x="191" y="165"/>
                    <a:pt x="179" y="163"/>
                    <a:pt x="167" y="160"/>
                  </a:cubicBezTo>
                  <a:cubicBezTo>
                    <a:pt x="141" y="154"/>
                    <a:pt x="141" y="154"/>
                    <a:pt x="141" y="154"/>
                  </a:cubicBezTo>
                  <a:cubicBezTo>
                    <a:pt x="133" y="151"/>
                    <a:pt x="120" y="152"/>
                    <a:pt x="113" y="153"/>
                  </a:cubicBezTo>
                  <a:cubicBezTo>
                    <a:pt x="96" y="156"/>
                    <a:pt x="80" y="152"/>
                    <a:pt x="66" y="148"/>
                  </a:cubicBezTo>
                  <a:cubicBezTo>
                    <a:pt x="37" y="137"/>
                    <a:pt x="19" y="109"/>
                    <a:pt x="19" y="83"/>
                  </a:cubicBezTo>
                  <a:cubicBezTo>
                    <a:pt x="19" y="58"/>
                    <a:pt x="35" y="39"/>
                    <a:pt x="50" y="29"/>
                  </a:cubicBezTo>
                  <a:cubicBezTo>
                    <a:pt x="65" y="19"/>
                    <a:pt x="77" y="16"/>
                    <a:pt x="83" y="14"/>
                  </a:cubicBezTo>
                  <a:cubicBezTo>
                    <a:pt x="130" y="8"/>
                    <a:pt x="104" y="1"/>
                    <a:pt x="80" y="1"/>
                  </a:cubicBezTo>
                  <a:cubicBezTo>
                    <a:pt x="77" y="1"/>
                    <a:pt x="65" y="3"/>
                    <a:pt x="48" y="12"/>
                  </a:cubicBezTo>
                  <a:cubicBezTo>
                    <a:pt x="32" y="21"/>
                    <a:pt x="10" y="40"/>
                    <a:pt x="4" y="72"/>
                  </a:cubicBezTo>
                  <a:cubicBezTo>
                    <a:pt x="0" y="103"/>
                    <a:pt x="17" y="142"/>
                    <a:pt x="52" y="158"/>
                  </a:cubicBezTo>
                  <a:cubicBezTo>
                    <a:pt x="69" y="166"/>
                    <a:pt x="88" y="169"/>
                    <a:pt x="107" y="168"/>
                  </a:cubicBezTo>
                  <a:cubicBezTo>
                    <a:pt x="116" y="168"/>
                    <a:pt x="127" y="165"/>
                    <a:pt x="132" y="167"/>
                  </a:cubicBezTo>
                  <a:cubicBezTo>
                    <a:pt x="159" y="172"/>
                    <a:pt x="159" y="172"/>
                    <a:pt x="159" y="172"/>
                  </a:cubicBezTo>
                  <a:cubicBezTo>
                    <a:pt x="177" y="176"/>
                    <a:pt x="194" y="179"/>
                    <a:pt x="211" y="183"/>
                  </a:cubicBezTo>
                  <a:cubicBezTo>
                    <a:pt x="210" y="185"/>
                    <a:pt x="210" y="185"/>
                    <a:pt x="211" y="183"/>
                  </a:cubicBezTo>
                  <a:cubicBezTo>
                    <a:pt x="212" y="183"/>
                    <a:pt x="212" y="183"/>
                    <a:pt x="212" y="183"/>
                  </a:cubicBezTo>
                  <a:cubicBezTo>
                    <a:pt x="216" y="184"/>
                    <a:pt x="216" y="184"/>
                    <a:pt x="216" y="184"/>
                  </a:cubicBezTo>
                  <a:cubicBezTo>
                    <a:pt x="216" y="184"/>
                    <a:pt x="216" y="184"/>
                    <a:pt x="216" y="184"/>
                  </a:cubicBezTo>
                  <a:cubicBezTo>
                    <a:pt x="217" y="184"/>
                    <a:pt x="217" y="184"/>
                    <a:pt x="217" y="184"/>
                  </a:cubicBezTo>
                  <a:cubicBezTo>
                    <a:pt x="229" y="167"/>
                    <a:pt x="220" y="179"/>
                    <a:pt x="223" y="17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TextBox 47"/>
          <p:cNvSpPr txBox="1"/>
          <p:nvPr/>
        </p:nvSpPr>
        <p:spPr>
          <a:xfrm>
            <a:off x="906023" y="1895383"/>
            <a:ext cx="1457808" cy="923330"/>
          </a:xfrm>
          <a:prstGeom prst="rect">
            <a:avLst/>
          </a:prstGeom>
          <a:noFill/>
        </p:spPr>
        <p:txBody>
          <a:bodyPr wrap="square" rtlCol="0">
            <a:spAutoFit/>
          </a:bodyPr>
          <a:lstStyle/>
          <a:p>
            <a:r>
              <a:rPr lang="en-US" dirty="0" smtClean="0"/>
              <a:t>I fancy </a:t>
            </a:r>
            <a:r>
              <a:rPr lang="en-US" dirty="0" err="1" smtClean="0"/>
              <a:t>meow.com</a:t>
            </a:r>
            <a:r>
              <a:rPr lang="en-US" dirty="0" smtClean="0"/>
              <a:t>/blog</a:t>
            </a:r>
            <a:endParaRPr lang="en-US" dirty="0"/>
          </a:p>
        </p:txBody>
      </p:sp>
      <p:sp>
        <p:nvSpPr>
          <p:cNvPr id="49" name="TextBox 48"/>
          <p:cNvSpPr txBox="1"/>
          <p:nvPr/>
        </p:nvSpPr>
        <p:spPr>
          <a:xfrm>
            <a:off x="11836804" y="2449381"/>
            <a:ext cx="887194" cy="369332"/>
          </a:xfrm>
          <a:prstGeom prst="rect">
            <a:avLst/>
          </a:prstGeom>
          <a:noFill/>
        </p:spPr>
        <p:txBody>
          <a:bodyPr wrap="none" rtlCol="0">
            <a:spAutoFit/>
          </a:bodyPr>
          <a:lstStyle/>
          <a:p>
            <a:r>
              <a:rPr lang="en-US" dirty="0" smtClean="0"/>
              <a:t>Server</a:t>
            </a:r>
            <a:endParaRPr lang="en-US" dirty="0"/>
          </a:p>
        </p:txBody>
      </p:sp>
      <p:sp>
        <p:nvSpPr>
          <p:cNvPr id="50" name="TextBox 49"/>
          <p:cNvSpPr txBox="1"/>
          <p:nvPr/>
        </p:nvSpPr>
        <p:spPr>
          <a:xfrm>
            <a:off x="6479553" y="2449381"/>
            <a:ext cx="829148" cy="369332"/>
          </a:xfrm>
          <a:prstGeom prst="rect">
            <a:avLst/>
          </a:prstGeom>
          <a:noFill/>
        </p:spPr>
        <p:txBody>
          <a:bodyPr wrap="none" rtlCol="0">
            <a:spAutoFit/>
          </a:bodyPr>
          <a:lstStyle/>
          <a:p>
            <a:r>
              <a:rPr lang="en-US" dirty="0" smtClean="0"/>
              <a:t>Client</a:t>
            </a:r>
            <a:endParaRPr lang="en-US" dirty="0"/>
          </a:p>
        </p:txBody>
      </p:sp>
      <p:sp>
        <p:nvSpPr>
          <p:cNvPr id="51" name="Freeform 5"/>
          <p:cNvSpPr>
            <a:spLocks/>
          </p:cNvSpPr>
          <p:nvPr/>
        </p:nvSpPr>
        <p:spPr bwMode="auto">
          <a:xfrm>
            <a:off x="7332261" y="5982966"/>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Attach Views</a:t>
            </a:r>
            <a:endParaRPr lang="en-US" b="1" dirty="0"/>
          </a:p>
        </p:txBody>
      </p:sp>
      <p:sp>
        <p:nvSpPr>
          <p:cNvPr id="52" name="Freeform 5"/>
          <p:cNvSpPr>
            <a:spLocks/>
          </p:cNvSpPr>
          <p:nvPr/>
        </p:nvSpPr>
        <p:spPr bwMode="auto">
          <a:xfrm>
            <a:off x="4796298" y="5981214"/>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Render</a:t>
            </a:r>
            <a:endParaRPr lang="en-US" b="1" dirty="0"/>
          </a:p>
        </p:txBody>
      </p:sp>
      <p:grpSp>
        <p:nvGrpSpPr>
          <p:cNvPr id="56" name="Grupa 14"/>
          <p:cNvGrpSpPr/>
          <p:nvPr/>
        </p:nvGrpSpPr>
        <p:grpSpPr>
          <a:xfrm flipH="1">
            <a:off x="5557674" y="5431027"/>
            <a:ext cx="324654" cy="432048"/>
            <a:chOff x="5868144" y="5733256"/>
            <a:chExt cx="324654" cy="432048"/>
          </a:xfrm>
          <a:solidFill>
            <a:srgbClr val="6D6E71"/>
          </a:solidFill>
        </p:grpSpPr>
        <p:sp>
          <p:nvSpPr>
            <p:cNvPr id="57" name="Freeform 8"/>
            <p:cNvSpPr>
              <a:spLocks/>
            </p:cNvSpPr>
            <p:nvPr/>
          </p:nvSpPr>
          <p:spPr bwMode="auto">
            <a:xfrm>
              <a:off x="5993145" y="5733256"/>
              <a:ext cx="72361" cy="367456"/>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4"/>
            <p:cNvSpPr>
              <a:spLocks/>
            </p:cNvSpPr>
            <p:nvPr/>
          </p:nvSpPr>
          <p:spPr bwMode="auto">
            <a:xfrm>
              <a:off x="5868144" y="5926488"/>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9" name="Grupa 14"/>
          <p:cNvGrpSpPr/>
          <p:nvPr/>
        </p:nvGrpSpPr>
        <p:grpSpPr>
          <a:xfrm rot="16200000" flipH="1">
            <a:off x="6845939" y="6058894"/>
            <a:ext cx="324654" cy="432048"/>
            <a:chOff x="5868144" y="5733256"/>
            <a:chExt cx="324654" cy="432048"/>
          </a:xfrm>
          <a:solidFill>
            <a:srgbClr val="6D6E71"/>
          </a:solidFill>
        </p:grpSpPr>
        <p:sp>
          <p:nvSpPr>
            <p:cNvPr id="60" name="Freeform 8"/>
            <p:cNvSpPr>
              <a:spLocks/>
            </p:cNvSpPr>
            <p:nvPr/>
          </p:nvSpPr>
          <p:spPr bwMode="auto">
            <a:xfrm>
              <a:off x="5993145" y="5733256"/>
              <a:ext cx="72361" cy="367456"/>
            </a:xfrm>
            <a:custGeom>
              <a:avLst/>
              <a:gdLst/>
              <a:ahLst/>
              <a:cxnLst>
                <a:cxn ang="0">
                  <a:pos x="13" y="346"/>
                </a:cxn>
                <a:cxn ang="0">
                  <a:pos x="7" y="27"/>
                </a:cxn>
                <a:cxn ang="0">
                  <a:pos x="30" y="27"/>
                </a:cxn>
                <a:cxn ang="0">
                  <a:pos x="24" y="346"/>
                </a:cxn>
                <a:cxn ang="0">
                  <a:pos x="13" y="346"/>
                </a:cxn>
              </a:cxnLst>
              <a:rect l="0" t="0" r="r" b="b"/>
              <a:pathLst>
                <a:path w="32" h="362">
                  <a:moveTo>
                    <a:pt x="13" y="346"/>
                  </a:moveTo>
                  <a:cubicBezTo>
                    <a:pt x="13" y="346"/>
                    <a:pt x="0" y="38"/>
                    <a:pt x="7" y="27"/>
                  </a:cubicBezTo>
                  <a:cubicBezTo>
                    <a:pt x="14" y="16"/>
                    <a:pt x="28" y="0"/>
                    <a:pt x="30" y="27"/>
                  </a:cubicBezTo>
                  <a:cubicBezTo>
                    <a:pt x="32" y="54"/>
                    <a:pt x="30" y="337"/>
                    <a:pt x="24" y="346"/>
                  </a:cubicBezTo>
                  <a:cubicBezTo>
                    <a:pt x="18" y="356"/>
                    <a:pt x="13" y="362"/>
                    <a:pt x="13" y="3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14"/>
            <p:cNvSpPr>
              <a:spLocks/>
            </p:cNvSpPr>
            <p:nvPr/>
          </p:nvSpPr>
          <p:spPr bwMode="auto">
            <a:xfrm>
              <a:off x="5868144" y="5926488"/>
              <a:ext cx="324654" cy="238816"/>
            </a:xfrm>
            <a:custGeom>
              <a:avLst/>
              <a:gdLst/>
              <a:ahLst/>
              <a:cxnLst>
                <a:cxn ang="0">
                  <a:pos x="146" y="2"/>
                </a:cxn>
                <a:cxn ang="0">
                  <a:pos x="84" y="89"/>
                </a:cxn>
                <a:cxn ang="0">
                  <a:pos x="76" y="78"/>
                </a:cxn>
                <a:cxn ang="0">
                  <a:pos x="54" y="46"/>
                </a:cxn>
                <a:cxn ang="0">
                  <a:pos x="22" y="10"/>
                </a:cxn>
                <a:cxn ang="0">
                  <a:pos x="5" y="11"/>
                </a:cxn>
                <a:cxn ang="0">
                  <a:pos x="6" y="27"/>
                </a:cxn>
                <a:cxn ang="0">
                  <a:pos x="31" y="58"/>
                </a:cxn>
                <a:cxn ang="0">
                  <a:pos x="54" y="89"/>
                </a:cxn>
                <a:cxn ang="0">
                  <a:pos x="66" y="107"/>
                </a:cxn>
                <a:cxn ang="0">
                  <a:pos x="73" y="116"/>
                </a:cxn>
                <a:cxn ang="0">
                  <a:pos x="74" y="118"/>
                </a:cxn>
                <a:cxn ang="0">
                  <a:pos x="75" y="119"/>
                </a:cxn>
                <a:cxn ang="0">
                  <a:pos x="75" y="119"/>
                </a:cxn>
                <a:cxn ang="0">
                  <a:pos x="75" y="119"/>
                </a:cxn>
                <a:cxn ang="0">
                  <a:pos x="93" y="118"/>
                </a:cxn>
                <a:cxn ang="0">
                  <a:pos x="94" y="118"/>
                </a:cxn>
                <a:cxn ang="0">
                  <a:pos x="94" y="117"/>
                </a:cxn>
                <a:cxn ang="0">
                  <a:pos x="97" y="112"/>
                </a:cxn>
                <a:cxn ang="0">
                  <a:pos x="155" y="9"/>
                </a:cxn>
                <a:cxn ang="0">
                  <a:pos x="146" y="2"/>
                </a:cxn>
              </a:cxnLst>
              <a:rect l="0" t="0" r="r" b="b"/>
              <a:pathLst>
                <a:path w="162" h="119">
                  <a:moveTo>
                    <a:pt x="146" y="2"/>
                  </a:moveTo>
                  <a:cubicBezTo>
                    <a:pt x="140" y="3"/>
                    <a:pt x="111" y="43"/>
                    <a:pt x="84" y="89"/>
                  </a:cubicBezTo>
                  <a:cubicBezTo>
                    <a:pt x="81" y="86"/>
                    <a:pt x="79" y="82"/>
                    <a:pt x="76" y="78"/>
                  </a:cubicBezTo>
                  <a:cubicBezTo>
                    <a:pt x="68" y="67"/>
                    <a:pt x="61" y="56"/>
                    <a:pt x="54" y="46"/>
                  </a:cubicBezTo>
                  <a:cubicBezTo>
                    <a:pt x="40" y="27"/>
                    <a:pt x="27" y="14"/>
                    <a:pt x="22" y="10"/>
                  </a:cubicBezTo>
                  <a:cubicBezTo>
                    <a:pt x="12" y="1"/>
                    <a:pt x="0" y="5"/>
                    <a:pt x="5" y="11"/>
                  </a:cubicBezTo>
                  <a:cubicBezTo>
                    <a:pt x="7" y="16"/>
                    <a:pt x="6" y="22"/>
                    <a:pt x="6" y="27"/>
                  </a:cubicBezTo>
                  <a:cubicBezTo>
                    <a:pt x="7" y="29"/>
                    <a:pt x="17" y="40"/>
                    <a:pt x="31" y="58"/>
                  </a:cubicBezTo>
                  <a:cubicBezTo>
                    <a:pt x="37" y="67"/>
                    <a:pt x="45" y="78"/>
                    <a:pt x="54" y="89"/>
                  </a:cubicBezTo>
                  <a:cubicBezTo>
                    <a:pt x="58" y="95"/>
                    <a:pt x="62" y="101"/>
                    <a:pt x="66" y="107"/>
                  </a:cubicBezTo>
                  <a:cubicBezTo>
                    <a:pt x="73" y="116"/>
                    <a:pt x="73" y="116"/>
                    <a:pt x="73" y="116"/>
                  </a:cubicBezTo>
                  <a:cubicBezTo>
                    <a:pt x="74" y="118"/>
                    <a:pt x="74" y="118"/>
                    <a:pt x="74" y="118"/>
                  </a:cubicBezTo>
                  <a:cubicBezTo>
                    <a:pt x="75" y="119"/>
                    <a:pt x="75" y="119"/>
                    <a:pt x="75" y="119"/>
                  </a:cubicBezTo>
                  <a:cubicBezTo>
                    <a:pt x="75" y="119"/>
                    <a:pt x="75" y="119"/>
                    <a:pt x="75" y="119"/>
                  </a:cubicBezTo>
                  <a:cubicBezTo>
                    <a:pt x="75" y="119"/>
                    <a:pt x="75" y="119"/>
                    <a:pt x="75" y="119"/>
                  </a:cubicBezTo>
                  <a:cubicBezTo>
                    <a:pt x="112" y="118"/>
                    <a:pt x="85" y="118"/>
                    <a:pt x="93" y="118"/>
                  </a:cubicBezTo>
                  <a:cubicBezTo>
                    <a:pt x="94" y="118"/>
                    <a:pt x="94" y="118"/>
                    <a:pt x="94" y="118"/>
                  </a:cubicBezTo>
                  <a:cubicBezTo>
                    <a:pt x="94" y="117"/>
                    <a:pt x="94" y="117"/>
                    <a:pt x="94" y="117"/>
                  </a:cubicBezTo>
                  <a:cubicBezTo>
                    <a:pt x="97" y="112"/>
                    <a:pt x="97" y="112"/>
                    <a:pt x="97" y="112"/>
                  </a:cubicBezTo>
                  <a:cubicBezTo>
                    <a:pt x="124" y="58"/>
                    <a:pt x="154" y="8"/>
                    <a:pt x="155" y="9"/>
                  </a:cubicBezTo>
                  <a:cubicBezTo>
                    <a:pt x="162" y="2"/>
                    <a:pt x="156" y="0"/>
                    <a:pt x="14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Freeform 45"/>
          <p:cNvSpPr>
            <a:spLocks/>
          </p:cNvSpPr>
          <p:nvPr/>
        </p:nvSpPr>
        <p:spPr bwMode="auto">
          <a:xfrm rot="20173528" flipV="1">
            <a:off x="9213500" y="4533406"/>
            <a:ext cx="2202371" cy="435415"/>
          </a:xfrm>
          <a:custGeom>
            <a:avLst/>
            <a:gdLst/>
            <a:ahLst/>
            <a:cxnLst>
              <a:cxn ang="0">
                <a:pos x="324" y="49"/>
              </a:cxn>
              <a:cxn ang="0">
                <a:pos x="133" y="56"/>
              </a:cxn>
              <a:cxn ang="0">
                <a:pos x="39" y="80"/>
              </a:cxn>
              <a:cxn ang="0">
                <a:pos x="43" y="91"/>
              </a:cxn>
              <a:cxn ang="0">
                <a:pos x="328" y="61"/>
              </a:cxn>
              <a:cxn ang="0">
                <a:pos x="568" y="95"/>
              </a:cxn>
              <a:cxn ang="0">
                <a:pos x="547" y="100"/>
              </a:cxn>
              <a:cxn ang="0">
                <a:pos x="518" y="112"/>
              </a:cxn>
              <a:cxn ang="0">
                <a:pos x="520" y="117"/>
              </a:cxn>
              <a:cxn ang="0">
                <a:pos x="548" y="108"/>
              </a:cxn>
              <a:cxn ang="0">
                <a:pos x="577" y="104"/>
              </a:cxn>
              <a:cxn ang="0">
                <a:pos x="594" y="103"/>
              </a:cxn>
              <a:cxn ang="0">
                <a:pos x="601" y="104"/>
              </a:cxn>
              <a:cxn ang="0">
                <a:pos x="601" y="104"/>
              </a:cxn>
              <a:cxn ang="0">
                <a:pos x="602" y="104"/>
              </a:cxn>
              <a:cxn ang="0">
                <a:pos x="604" y="104"/>
              </a:cxn>
              <a:cxn ang="0">
                <a:pos x="605" y="104"/>
              </a:cxn>
              <a:cxn ang="0">
                <a:pos x="606" y="105"/>
              </a:cxn>
              <a:cxn ang="0">
                <a:pos x="606" y="103"/>
              </a:cxn>
              <a:cxn ang="0">
                <a:pos x="607" y="102"/>
              </a:cxn>
              <a:cxn ang="0">
                <a:pos x="610" y="96"/>
              </a:cxn>
              <a:cxn ang="0">
                <a:pos x="610" y="96"/>
              </a:cxn>
              <a:cxn ang="0">
                <a:pos x="610" y="96"/>
              </a:cxn>
              <a:cxn ang="0">
                <a:pos x="610" y="96"/>
              </a:cxn>
              <a:cxn ang="0">
                <a:pos x="607" y="92"/>
              </a:cxn>
              <a:cxn ang="0">
                <a:pos x="552" y="11"/>
              </a:cxn>
              <a:cxn ang="0">
                <a:pos x="542" y="16"/>
              </a:cxn>
              <a:cxn ang="0">
                <a:pos x="593" y="93"/>
              </a:cxn>
              <a:cxn ang="0">
                <a:pos x="584" y="93"/>
              </a:cxn>
              <a:cxn ang="0">
                <a:pos x="324" y="49"/>
              </a:cxn>
            </a:cxnLst>
            <a:rect l="0" t="0" r="r" b="b"/>
            <a:pathLst>
              <a:path w="613" h="121">
                <a:moveTo>
                  <a:pt x="324" y="49"/>
                </a:moveTo>
                <a:cubicBezTo>
                  <a:pt x="256" y="46"/>
                  <a:pt x="186" y="48"/>
                  <a:pt x="133" y="56"/>
                </a:cubicBezTo>
                <a:cubicBezTo>
                  <a:pt x="80" y="64"/>
                  <a:pt x="44" y="78"/>
                  <a:pt x="39" y="80"/>
                </a:cubicBezTo>
                <a:cubicBezTo>
                  <a:pt x="21" y="91"/>
                  <a:pt x="0" y="108"/>
                  <a:pt x="43" y="91"/>
                </a:cubicBezTo>
                <a:cubicBezTo>
                  <a:pt x="64" y="79"/>
                  <a:pt x="197" y="52"/>
                  <a:pt x="328" y="61"/>
                </a:cubicBezTo>
                <a:cubicBezTo>
                  <a:pt x="429" y="64"/>
                  <a:pt x="525" y="84"/>
                  <a:pt x="568" y="95"/>
                </a:cubicBezTo>
                <a:cubicBezTo>
                  <a:pt x="560" y="96"/>
                  <a:pt x="553" y="98"/>
                  <a:pt x="547" y="100"/>
                </a:cubicBezTo>
                <a:cubicBezTo>
                  <a:pt x="530" y="105"/>
                  <a:pt x="519" y="111"/>
                  <a:pt x="518" y="112"/>
                </a:cubicBezTo>
                <a:cubicBezTo>
                  <a:pt x="514" y="117"/>
                  <a:pt x="511" y="121"/>
                  <a:pt x="520" y="117"/>
                </a:cubicBezTo>
                <a:cubicBezTo>
                  <a:pt x="520" y="117"/>
                  <a:pt x="531" y="112"/>
                  <a:pt x="548" y="108"/>
                </a:cubicBezTo>
                <a:cubicBezTo>
                  <a:pt x="556" y="106"/>
                  <a:pt x="566" y="105"/>
                  <a:pt x="577" y="104"/>
                </a:cubicBezTo>
                <a:cubicBezTo>
                  <a:pt x="583" y="104"/>
                  <a:pt x="588" y="103"/>
                  <a:pt x="594" y="103"/>
                </a:cubicBezTo>
                <a:cubicBezTo>
                  <a:pt x="596" y="103"/>
                  <a:pt x="599" y="104"/>
                  <a:pt x="601" y="104"/>
                </a:cubicBezTo>
                <a:cubicBezTo>
                  <a:pt x="600" y="106"/>
                  <a:pt x="600" y="105"/>
                  <a:pt x="601" y="104"/>
                </a:cubicBezTo>
                <a:cubicBezTo>
                  <a:pt x="601" y="104"/>
                  <a:pt x="602" y="104"/>
                  <a:pt x="602" y="104"/>
                </a:cubicBezTo>
                <a:cubicBezTo>
                  <a:pt x="604" y="104"/>
                  <a:pt x="604" y="104"/>
                  <a:pt x="604" y="104"/>
                </a:cubicBezTo>
                <a:cubicBezTo>
                  <a:pt x="605" y="104"/>
                  <a:pt x="605" y="104"/>
                  <a:pt x="605" y="104"/>
                </a:cubicBezTo>
                <a:cubicBezTo>
                  <a:pt x="606" y="105"/>
                  <a:pt x="606" y="105"/>
                  <a:pt x="606" y="105"/>
                </a:cubicBezTo>
                <a:cubicBezTo>
                  <a:pt x="605" y="105"/>
                  <a:pt x="606" y="104"/>
                  <a:pt x="606" y="103"/>
                </a:cubicBezTo>
                <a:cubicBezTo>
                  <a:pt x="607" y="103"/>
                  <a:pt x="607" y="103"/>
                  <a:pt x="607" y="102"/>
                </a:cubicBezTo>
                <a:cubicBezTo>
                  <a:pt x="609" y="98"/>
                  <a:pt x="613" y="91"/>
                  <a:pt x="610" y="96"/>
                </a:cubicBezTo>
                <a:cubicBezTo>
                  <a:pt x="610" y="96"/>
                  <a:pt x="610" y="96"/>
                  <a:pt x="610" y="96"/>
                </a:cubicBezTo>
                <a:cubicBezTo>
                  <a:pt x="610" y="96"/>
                  <a:pt x="610" y="96"/>
                  <a:pt x="610" y="96"/>
                </a:cubicBezTo>
                <a:cubicBezTo>
                  <a:pt x="610" y="96"/>
                  <a:pt x="610" y="96"/>
                  <a:pt x="610" y="96"/>
                </a:cubicBezTo>
                <a:cubicBezTo>
                  <a:pt x="607" y="92"/>
                  <a:pt x="607" y="92"/>
                  <a:pt x="607" y="92"/>
                </a:cubicBezTo>
                <a:cubicBezTo>
                  <a:pt x="576" y="55"/>
                  <a:pt x="554" y="14"/>
                  <a:pt x="552" y="11"/>
                </a:cubicBezTo>
                <a:cubicBezTo>
                  <a:pt x="546" y="6"/>
                  <a:pt x="535" y="0"/>
                  <a:pt x="542" y="16"/>
                </a:cubicBezTo>
                <a:cubicBezTo>
                  <a:pt x="543" y="23"/>
                  <a:pt x="565" y="61"/>
                  <a:pt x="593" y="93"/>
                </a:cubicBezTo>
                <a:cubicBezTo>
                  <a:pt x="590" y="93"/>
                  <a:pt x="587" y="93"/>
                  <a:pt x="584" y="93"/>
                </a:cubicBezTo>
                <a:cubicBezTo>
                  <a:pt x="555" y="84"/>
                  <a:pt x="442" y="54"/>
                  <a:pt x="324" y="49"/>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7"/>
          <p:cNvSpPr>
            <a:spLocks/>
          </p:cNvSpPr>
          <p:nvPr/>
        </p:nvSpPr>
        <p:spPr bwMode="auto">
          <a:xfrm flipV="1">
            <a:off x="12707447" y="4287260"/>
            <a:ext cx="309688" cy="1656184"/>
          </a:xfrm>
          <a:custGeom>
            <a:avLst/>
            <a:gdLst/>
            <a:ahLst/>
            <a:cxnLst>
              <a:cxn ang="0">
                <a:pos x="115" y="177"/>
              </a:cxn>
              <a:cxn ang="0">
                <a:pos x="97" y="51"/>
              </a:cxn>
              <a:cxn ang="0">
                <a:pos x="55" y="10"/>
              </a:cxn>
              <a:cxn ang="0">
                <a:pos x="7" y="1"/>
              </a:cxn>
              <a:cxn ang="0">
                <a:pos x="50" y="20"/>
              </a:cxn>
              <a:cxn ang="0">
                <a:pos x="90" y="69"/>
              </a:cxn>
              <a:cxn ang="0">
                <a:pos x="103" y="195"/>
              </a:cxn>
              <a:cxn ang="0">
                <a:pos x="104" y="547"/>
              </a:cxn>
              <a:cxn ang="0">
                <a:pos x="98" y="887"/>
              </a:cxn>
              <a:cxn ang="0">
                <a:pos x="90" y="999"/>
              </a:cxn>
              <a:cxn ang="0">
                <a:pos x="59" y="1035"/>
              </a:cxn>
              <a:cxn ang="0">
                <a:pos x="32" y="1050"/>
              </a:cxn>
              <a:cxn ang="0">
                <a:pos x="62" y="1040"/>
              </a:cxn>
              <a:cxn ang="0">
                <a:pos x="93" y="1008"/>
              </a:cxn>
              <a:cxn ang="0">
                <a:pos x="106" y="893"/>
              </a:cxn>
              <a:cxn ang="0">
                <a:pos x="115" y="538"/>
              </a:cxn>
              <a:cxn ang="0">
                <a:pos x="115" y="177"/>
              </a:cxn>
            </a:cxnLst>
            <a:rect l="0" t="0" r="r" b="b"/>
            <a:pathLst>
              <a:path w="120" h="1053">
                <a:moveTo>
                  <a:pt x="115" y="177"/>
                </a:moveTo>
                <a:cubicBezTo>
                  <a:pt x="112" y="126"/>
                  <a:pt x="111" y="83"/>
                  <a:pt x="97" y="51"/>
                </a:cubicBezTo>
                <a:cubicBezTo>
                  <a:pt x="81" y="21"/>
                  <a:pt x="59" y="12"/>
                  <a:pt x="55" y="10"/>
                </a:cubicBezTo>
                <a:cubicBezTo>
                  <a:pt x="37" y="2"/>
                  <a:pt x="14" y="0"/>
                  <a:pt x="7" y="1"/>
                </a:cubicBezTo>
                <a:cubicBezTo>
                  <a:pt x="0" y="4"/>
                  <a:pt x="11" y="1"/>
                  <a:pt x="50" y="20"/>
                </a:cubicBezTo>
                <a:cubicBezTo>
                  <a:pt x="58" y="25"/>
                  <a:pt x="81" y="38"/>
                  <a:pt x="90" y="69"/>
                </a:cubicBezTo>
                <a:cubicBezTo>
                  <a:pt x="99" y="100"/>
                  <a:pt x="101" y="145"/>
                  <a:pt x="103" y="195"/>
                </a:cubicBezTo>
                <a:cubicBezTo>
                  <a:pt x="107" y="296"/>
                  <a:pt x="106" y="422"/>
                  <a:pt x="104" y="547"/>
                </a:cubicBezTo>
                <a:cubicBezTo>
                  <a:pt x="102" y="671"/>
                  <a:pt x="99" y="794"/>
                  <a:pt x="98" y="887"/>
                </a:cubicBezTo>
                <a:cubicBezTo>
                  <a:pt x="95" y="934"/>
                  <a:pt x="102" y="975"/>
                  <a:pt x="90" y="999"/>
                </a:cubicBezTo>
                <a:cubicBezTo>
                  <a:pt x="78" y="1024"/>
                  <a:pt x="61" y="1033"/>
                  <a:pt x="59" y="1035"/>
                </a:cubicBezTo>
                <a:cubicBezTo>
                  <a:pt x="47" y="1044"/>
                  <a:pt x="35" y="1049"/>
                  <a:pt x="32" y="1050"/>
                </a:cubicBezTo>
                <a:cubicBezTo>
                  <a:pt x="29" y="1051"/>
                  <a:pt x="38" y="1053"/>
                  <a:pt x="62" y="1040"/>
                </a:cubicBezTo>
                <a:cubicBezTo>
                  <a:pt x="61" y="1039"/>
                  <a:pt x="78" y="1033"/>
                  <a:pt x="93" y="1008"/>
                </a:cubicBezTo>
                <a:cubicBezTo>
                  <a:pt x="109" y="982"/>
                  <a:pt x="103" y="940"/>
                  <a:pt x="106" y="893"/>
                </a:cubicBezTo>
                <a:cubicBezTo>
                  <a:pt x="108" y="797"/>
                  <a:pt x="112" y="668"/>
                  <a:pt x="115" y="538"/>
                </a:cubicBezTo>
                <a:cubicBezTo>
                  <a:pt x="118" y="409"/>
                  <a:pt x="120" y="278"/>
                  <a:pt x="115" y="177"/>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9"/>
          <p:cNvSpPr>
            <a:spLocks/>
          </p:cNvSpPr>
          <p:nvPr/>
        </p:nvSpPr>
        <p:spPr bwMode="auto">
          <a:xfrm flipH="1">
            <a:off x="11699335" y="4287260"/>
            <a:ext cx="309688" cy="1656184"/>
          </a:xfrm>
          <a:custGeom>
            <a:avLst/>
            <a:gdLst/>
            <a:ahLst/>
            <a:cxnLst>
              <a:cxn ang="0">
                <a:pos x="115" y="177"/>
              </a:cxn>
              <a:cxn ang="0">
                <a:pos x="97" y="51"/>
              </a:cxn>
              <a:cxn ang="0">
                <a:pos x="55" y="10"/>
              </a:cxn>
              <a:cxn ang="0">
                <a:pos x="7" y="1"/>
              </a:cxn>
              <a:cxn ang="0">
                <a:pos x="50" y="20"/>
              </a:cxn>
              <a:cxn ang="0">
                <a:pos x="90" y="69"/>
              </a:cxn>
              <a:cxn ang="0">
                <a:pos x="103" y="195"/>
              </a:cxn>
              <a:cxn ang="0">
                <a:pos x="104" y="547"/>
              </a:cxn>
              <a:cxn ang="0">
                <a:pos x="98" y="887"/>
              </a:cxn>
              <a:cxn ang="0">
                <a:pos x="90" y="999"/>
              </a:cxn>
              <a:cxn ang="0">
                <a:pos x="59" y="1035"/>
              </a:cxn>
              <a:cxn ang="0">
                <a:pos x="32" y="1050"/>
              </a:cxn>
              <a:cxn ang="0">
                <a:pos x="62" y="1040"/>
              </a:cxn>
              <a:cxn ang="0">
                <a:pos x="93" y="1008"/>
              </a:cxn>
              <a:cxn ang="0">
                <a:pos x="106" y="893"/>
              </a:cxn>
              <a:cxn ang="0">
                <a:pos x="115" y="538"/>
              </a:cxn>
              <a:cxn ang="0">
                <a:pos x="115" y="177"/>
              </a:cxn>
            </a:cxnLst>
            <a:rect l="0" t="0" r="r" b="b"/>
            <a:pathLst>
              <a:path w="120" h="1053">
                <a:moveTo>
                  <a:pt x="115" y="177"/>
                </a:moveTo>
                <a:cubicBezTo>
                  <a:pt x="112" y="126"/>
                  <a:pt x="111" y="83"/>
                  <a:pt x="97" y="51"/>
                </a:cubicBezTo>
                <a:cubicBezTo>
                  <a:pt x="81" y="21"/>
                  <a:pt x="59" y="12"/>
                  <a:pt x="55" y="10"/>
                </a:cubicBezTo>
                <a:cubicBezTo>
                  <a:pt x="37" y="2"/>
                  <a:pt x="14" y="0"/>
                  <a:pt x="7" y="1"/>
                </a:cubicBezTo>
                <a:cubicBezTo>
                  <a:pt x="0" y="4"/>
                  <a:pt x="11" y="1"/>
                  <a:pt x="50" y="20"/>
                </a:cubicBezTo>
                <a:cubicBezTo>
                  <a:pt x="58" y="25"/>
                  <a:pt x="81" y="38"/>
                  <a:pt x="90" y="69"/>
                </a:cubicBezTo>
                <a:cubicBezTo>
                  <a:pt x="99" y="100"/>
                  <a:pt x="101" y="145"/>
                  <a:pt x="103" y="195"/>
                </a:cubicBezTo>
                <a:cubicBezTo>
                  <a:pt x="107" y="296"/>
                  <a:pt x="106" y="422"/>
                  <a:pt x="104" y="547"/>
                </a:cubicBezTo>
                <a:cubicBezTo>
                  <a:pt x="102" y="671"/>
                  <a:pt x="99" y="794"/>
                  <a:pt x="98" y="887"/>
                </a:cubicBezTo>
                <a:cubicBezTo>
                  <a:pt x="95" y="934"/>
                  <a:pt x="102" y="975"/>
                  <a:pt x="90" y="999"/>
                </a:cubicBezTo>
                <a:cubicBezTo>
                  <a:pt x="78" y="1024"/>
                  <a:pt x="61" y="1033"/>
                  <a:pt x="59" y="1035"/>
                </a:cubicBezTo>
                <a:cubicBezTo>
                  <a:pt x="47" y="1044"/>
                  <a:pt x="35" y="1049"/>
                  <a:pt x="32" y="1050"/>
                </a:cubicBezTo>
                <a:cubicBezTo>
                  <a:pt x="29" y="1051"/>
                  <a:pt x="38" y="1053"/>
                  <a:pt x="62" y="1040"/>
                </a:cubicBezTo>
                <a:cubicBezTo>
                  <a:pt x="61" y="1039"/>
                  <a:pt x="78" y="1033"/>
                  <a:pt x="93" y="1008"/>
                </a:cubicBezTo>
                <a:cubicBezTo>
                  <a:pt x="109" y="982"/>
                  <a:pt x="103" y="940"/>
                  <a:pt x="106" y="893"/>
                </a:cubicBezTo>
                <a:cubicBezTo>
                  <a:pt x="108" y="797"/>
                  <a:pt x="112" y="668"/>
                  <a:pt x="115" y="538"/>
                </a:cubicBezTo>
                <a:cubicBezTo>
                  <a:pt x="118" y="409"/>
                  <a:pt x="120" y="278"/>
                  <a:pt x="115" y="177"/>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pole tekstowe 155"/>
          <p:cNvSpPr txBox="1"/>
          <p:nvPr/>
        </p:nvSpPr>
        <p:spPr>
          <a:xfrm>
            <a:off x="11699335" y="4393842"/>
            <a:ext cx="1251793" cy="1477328"/>
          </a:xfrm>
          <a:prstGeom prst="rect">
            <a:avLst/>
          </a:prstGeom>
          <a:noFill/>
        </p:spPr>
        <p:txBody>
          <a:bodyPr wrap="square" rtlCol="0">
            <a:spAutoFit/>
          </a:bodyPr>
          <a:lstStyle/>
          <a:p>
            <a:pPr algn="ctr"/>
            <a:r>
              <a:rPr lang="en-US" b="1" dirty="0" smtClean="0">
                <a:solidFill>
                  <a:schemeClr val="bg1">
                    <a:lumMod val="65000"/>
                  </a:schemeClr>
                </a:solidFill>
              </a:rPr>
              <a:t>Only fetches data not on the client </a:t>
            </a:r>
            <a:endParaRPr lang="en-US" b="1" dirty="0">
              <a:solidFill>
                <a:schemeClr val="bg1">
                  <a:lumMod val="65000"/>
                </a:schemeClr>
              </a:solidFill>
            </a:endParaRPr>
          </a:p>
        </p:txBody>
      </p:sp>
    </p:spTree>
    <p:extLst>
      <p:ext uri="{BB962C8B-B14F-4D97-AF65-F5344CB8AC3E}">
        <p14:creationId xmlns:p14="http://schemas.microsoft.com/office/powerpoint/2010/main" val="2895919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9"/>
                                          </p:stCondLst>
                                        </p:cTn>
                                        <p:tgtEl>
                                          <p:spTgt spid="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5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5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6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6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67"/>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7" grpId="0" animBg="1"/>
      <p:bldP spid="67" grpId="1" animBg="1"/>
      <p:bldP spid="66" grpId="0" animBg="1"/>
      <p:bldP spid="66" grpId="1" animBg="1"/>
      <p:bldP spid="55" grpId="0" animBg="1"/>
      <p:bldP spid="55" grpId="1" animBg="1"/>
      <p:bldP spid="54" grpId="0" animBg="1"/>
      <p:bldP spid="54" grpId="1" animBg="1"/>
      <p:bldP spid="53" grpId="0" animBg="1"/>
      <p:bldP spid="53"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9"/>
          <p:cNvSpPr>
            <a:spLocks/>
          </p:cNvSpPr>
          <p:nvPr/>
        </p:nvSpPr>
        <p:spPr bwMode="auto">
          <a:xfrm>
            <a:off x="8234642" y="4162323"/>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37" name="Freeform 9"/>
          <p:cNvSpPr>
            <a:spLocks/>
          </p:cNvSpPr>
          <p:nvPr/>
        </p:nvSpPr>
        <p:spPr bwMode="auto">
          <a:xfrm>
            <a:off x="10301640" y="1595099"/>
            <a:ext cx="1879601" cy="587374"/>
          </a:xfrm>
          <a:custGeom>
            <a:avLst/>
            <a:gdLst/>
            <a:ahLst/>
            <a:cxnLst>
              <a:cxn ang="0">
                <a:pos x="1429" y="301"/>
              </a:cxn>
              <a:cxn ang="0">
                <a:pos x="1425" y="276"/>
              </a:cxn>
              <a:cxn ang="0">
                <a:pos x="1375" y="255"/>
              </a:cxn>
              <a:cxn ang="0">
                <a:pos x="1426" y="175"/>
              </a:cxn>
              <a:cxn ang="0">
                <a:pos x="1426" y="124"/>
              </a:cxn>
              <a:cxn ang="0">
                <a:pos x="1425" y="60"/>
              </a:cxn>
              <a:cxn ang="0">
                <a:pos x="1380" y="39"/>
              </a:cxn>
              <a:cxn ang="0">
                <a:pos x="1250" y="66"/>
              </a:cxn>
              <a:cxn ang="0">
                <a:pos x="1258" y="9"/>
              </a:cxn>
              <a:cxn ang="0">
                <a:pos x="1152" y="5"/>
              </a:cxn>
              <a:cxn ang="0">
                <a:pos x="1046" y="34"/>
              </a:cxn>
              <a:cxn ang="0">
                <a:pos x="1029" y="7"/>
              </a:cxn>
              <a:cxn ang="0">
                <a:pos x="924" y="15"/>
              </a:cxn>
              <a:cxn ang="0">
                <a:pos x="389" y="311"/>
              </a:cxn>
              <a:cxn ang="0">
                <a:pos x="768" y="69"/>
              </a:cxn>
              <a:cxn ang="0">
                <a:pos x="736" y="37"/>
              </a:cxn>
              <a:cxn ang="0">
                <a:pos x="519" y="145"/>
              </a:cxn>
              <a:cxn ang="0">
                <a:pos x="690" y="17"/>
              </a:cxn>
              <a:cxn ang="0">
                <a:pos x="582" y="14"/>
              </a:cxn>
              <a:cxn ang="0">
                <a:pos x="441" y="58"/>
              </a:cxn>
              <a:cxn ang="0">
                <a:pos x="287" y="90"/>
              </a:cxn>
              <a:cxn ang="0">
                <a:pos x="252" y="56"/>
              </a:cxn>
              <a:cxn ang="0">
                <a:pos x="175" y="81"/>
              </a:cxn>
              <a:cxn ang="0">
                <a:pos x="217" y="9"/>
              </a:cxn>
              <a:cxn ang="0">
                <a:pos x="90" y="69"/>
              </a:cxn>
              <a:cxn ang="0">
                <a:pos x="107" y="6"/>
              </a:cxn>
              <a:cxn ang="0">
                <a:pos x="12" y="55"/>
              </a:cxn>
              <a:cxn ang="0">
                <a:pos x="48" y="73"/>
              </a:cxn>
              <a:cxn ang="0">
                <a:pos x="87" y="114"/>
              </a:cxn>
              <a:cxn ang="0">
                <a:pos x="26" y="212"/>
              </a:cxn>
              <a:cxn ang="0">
                <a:pos x="10" y="269"/>
              </a:cxn>
              <a:cxn ang="0">
                <a:pos x="331" y="100"/>
              </a:cxn>
              <a:cxn ang="0">
                <a:pos x="36" y="335"/>
              </a:cxn>
              <a:cxn ang="0">
                <a:pos x="9" y="376"/>
              </a:cxn>
              <a:cxn ang="0">
                <a:pos x="57" y="384"/>
              </a:cxn>
              <a:cxn ang="0">
                <a:pos x="505" y="116"/>
              </a:cxn>
              <a:cxn ang="0">
                <a:pos x="125" y="361"/>
              </a:cxn>
              <a:cxn ang="0">
                <a:pos x="294" y="333"/>
              </a:cxn>
              <a:cxn ang="0">
                <a:pos x="202" y="416"/>
              </a:cxn>
              <a:cxn ang="0">
                <a:pos x="344" y="374"/>
              </a:cxn>
              <a:cxn ang="0">
                <a:pos x="458" y="362"/>
              </a:cxn>
              <a:cxn ang="0">
                <a:pos x="471" y="373"/>
              </a:cxn>
              <a:cxn ang="0">
                <a:pos x="594" y="359"/>
              </a:cxn>
              <a:cxn ang="0">
                <a:pos x="998" y="120"/>
              </a:cxn>
              <a:cxn ang="0">
                <a:pos x="583" y="380"/>
              </a:cxn>
              <a:cxn ang="0">
                <a:pos x="754" y="319"/>
              </a:cxn>
              <a:cxn ang="0">
                <a:pos x="954" y="226"/>
              </a:cxn>
              <a:cxn ang="0">
                <a:pos x="683" y="420"/>
              </a:cxn>
              <a:cxn ang="0">
                <a:pos x="876" y="332"/>
              </a:cxn>
              <a:cxn ang="0">
                <a:pos x="782" y="416"/>
              </a:cxn>
              <a:cxn ang="0">
                <a:pos x="1256" y="150"/>
              </a:cxn>
              <a:cxn ang="0">
                <a:pos x="910" y="410"/>
              </a:cxn>
              <a:cxn ang="0">
                <a:pos x="1228" y="255"/>
              </a:cxn>
              <a:cxn ang="0">
                <a:pos x="1038" y="386"/>
              </a:cxn>
              <a:cxn ang="0">
                <a:pos x="1162" y="352"/>
              </a:cxn>
              <a:cxn ang="0">
                <a:pos x="1189" y="350"/>
              </a:cxn>
              <a:cxn ang="0">
                <a:pos x="1165" y="417"/>
              </a:cxn>
              <a:cxn ang="0">
                <a:pos x="1246" y="417"/>
              </a:cxn>
              <a:cxn ang="0">
                <a:pos x="1395" y="347"/>
              </a:cxn>
              <a:cxn ang="0">
                <a:pos x="1379" y="424"/>
              </a:cxn>
              <a:cxn ang="0">
                <a:pos x="1419" y="405"/>
              </a:cxn>
            </a:cxnLst>
            <a:rect l="0" t="0" r="r" b="b"/>
            <a:pathLst>
              <a:path w="1446" h="432">
                <a:moveTo>
                  <a:pt x="1416" y="375"/>
                </a:moveTo>
                <a:cubicBezTo>
                  <a:pt x="1445" y="320"/>
                  <a:pt x="1444" y="317"/>
                  <a:pt x="1440" y="310"/>
                </a:cubicBezTo>
                <a:cubicBezTo>
                  <a:pt x="1438" y="305"/>
                  <a:pt x="1434" y="302"/>
                  <a:pt x="1429" y="301"/>
                </a:cubicBezTo>
                <a:cubicBezTo>
                  <a:pt x="1422" y="299"/>
                  <a:pt x="1413" y="301"/>
                  <a:pt x="1382" y="317"/>
                </a:cubicBezTo>
                <a:cubicBezTo>
                  <a:pt x="1392" y="308"/>
                  <a:pt x="1400" y="300"/>
                  <a:pt x="1407" y="294"/>
                </a:cubicBezTo>
                <a:cubicBezTo>
                  <a:pt x="1415" y="286"/>
                  <a:pt x="1421" y="280"/>
                  <a:pt x="1425" y="276"/>
                </a:cubicBezTo>
                <a:cubicBezTo>
                  <a:pt x="1433" y="268"/>
                  <a:pt x="1441" y="261"/>
                  <a:pt x="1435" y="250"/>
                </a:cubicBezTo>
                <a:cubicBezTo>
                  <a:pt x="1432" y="245"/>
                  <a:pt x="1428" y="242"/>
                  <a:pt x="1423" y="241"/>
                </a:cubicBezTo>
                <a:cubicBezTo>
                  <a:pt x="1417" y="239"/>
                  <a:pt x="1410" y="237"/>
                  <a:pt x="1375" y="255"/>
                </a:cubicBezTo>
                <a:cubicBezTo>
                  <a:pt x="1383" y="249"/>
                  <a:pt x="1390" y="243"/>
                  <a:pt x="1397" y="238"/>
                </a:cubicBezTo>
                <a:cubicBezTo>
                  <a:pt x="1432" y="211"/>
                  <a:pt x="1446" y="199"/>
                  <a:pt x="1438" y="184"/>
                </a:cubicBezTo>
                <a:cubicBezTo>
                  <a:pt x="1435" y="179"/>
                  <a:pt x="1431" y="176"/>
                  <a:pt x="1426" y="175"/>
                </a:cubicBezTo>
                <a:cubicBezTo>
                  <a:pt x="1417" y="173"/>
                  <a:pt x="1401" y="177"/>
                  <a:pt x="1366" y="195"/>
                </a:cubicBezTo>
                <a:cubicBezTo>
                  <a:pt x="1376" y="187"/>
                  <a:pt x="1385" y="181"/>
                  <a:pt x="1393" y="175"/>
                </a:cubicBezTo>
                <a:cubicBezTo>
                  <a:pt x="1422" y="151"/>
                  <a:pt x="1434" y="138"/>
                  <a:pt x="1426" y="124"/>
                </a:cubicBezTo>
                <a:cubicBezTo>
                  <a:pt x="1424" y="119"/>
                  <a:pt x="1420" y="116"/>
                  <a:pt x="1415" y="115"/>
                </a:cubicBezTo>
                <a:cubicBezTo>
                  <a:pt x="1409" y="114"/>
                  <a:pt x="1401" y="115"/>
                  <a:pt x="1386" y="122"/>
                </a:cubicBezTo>
                <a:cubicBezTo>
                  <a:pt x="1423" y="91"/>
                  <a:pt x="1433" y="74"/>
                  <a:pt x="1425" y="60"/>
                </a:cubicBezTo>
                <a:cubicBezTo>
                  <a:pt x="1422" y="54"/>
                  <a:pt x="1416" y="50"/>
                  <a:pt x="1410" y="49"/>
                </a:cubicBezTo>
                <a:cubicBezTo>
                  <a:pt x="1395" y="45"/>
                  <a:pt x="1366" y="55"/>
                  <a:pt x="1319" y="78"/>
                </a:cubicBezTo>
                <a:cubicBezTo>
                  <a:pt x="1340" y="65"/>
                  <a:pt x="1361" y="51"/>
                  <a:pt x="1380" y="39"/>
                </a:cubicBezTo>
                <a:cubicBezTo>
                  <a:pt x="1387" y="34"/>
                  <a:pt x="1390" y="25"/>
                  <a:pt x="1386" y="17"/>
                </a:cubicBezTo>
                <a:cubicBezTo>
                  <a:pt x="1383" y="13"/>
                  <a:pt x="1380" y="10"/>
                  <a:pt x="1375" y="9"/>
                </a:cubicBezTo>
                <a:cubicBezTo>
                  <a:pt x="1367" y="7"/>
                  <a:pt x="1360" y="5"/>
                  <a:pt x="1250" y="66"/>
                </a:cubicBezTo>
                <a:cubicBezTo>
                  <a:pt x="1250" y="66"/>
                  <a:pt x="1249" y="67"/>
                  <a:pt x="1248" y="67"/>
                </a:cubicBezTo>
                <a:cubicBezTo>
                  <a:pt x="1276" y="43"/>
                  <a:pt x="1279" y="31"/>
                  <a:pt x="1273" y="20"/>
                </a:cubicBezTo>
                <a:cubicBezTo>
                  <a:pt x="1270" y="14"/>
                  <a:pt x="1265" y="11"/>
                  <a:pt x="1258" y="9"/>
                </a:cubicBezTo>
                <a:cubicBezTo>
                  <a:pt x="1246" y="6"/>
                  <a:pt x="1224" y="9"/>
                  <a:pt x="1156" y="44"/>
                </a:cubicBezTo>
                <a:cubicBezTo>
                  <a:pt x="1166" y="33"/>
                  <a:pt x="1169" y="23"/>
                  <a:pt x="1163" y="14"/>
                </a:cubicBezTo>
                <a:cubicBezTo>
                  <a:pt x="1161" y="10"/>
                  <a:pt x="1157" y="7"/>
                  <a:pt x="1152" y="5"/>
                </a:cubicBezTo>
                <a:cubicBezTo>
                  <a:pt x="1133" y="0"/>
                  <a:pt x="1079" y="29"/>
                  <a:pt x="816" y="189"/>
                </a:cubicBezTo>
                <a:cubicBezTo>
                  <a:pt x="770" y="217"/>
                  <a:pt x="719" y="248"/>
                  <a:pt x="670" y="277"/>
                </a:cubicBezTo>
                <a:cubicBezTo>
                  <a:pt x="786" y="201"/>
                  <a:pt x="932" y="107"/>
                  <a:pt x="1046" y="34"/>
                </a:cubicBezTo>
                <a:cubicBezTo>
                  <a:pt x="1053" y="30"/>
                  <a:pt x="1055" y="20"/>
                  <a:pt x="1051" y="13"/>
                </a:cubicBezTo>
                <a:cubicBezTo>
                  <a:pt x="1047" y="5"/>
                  <a:pt x="1037" y="3"/>
                  <a:pt x="1029" y="7"/>
                </a:cubicBezTo>
                <a:cubicBezTo>
                  <a:pt x="1029" y="7"/>
                  <a:pt x="1029" y="7"/>
                  <a:pt x="1029" y="7"/>
                </a:cubicBezTo>
                <a:cubicBezTo>
                  <a:pt x="854" y="105"/>
                  <a:pt x="620" y="237"/>
                  <a:pt x="473" y="318"/>
                </a:cubicBezTo>
                <a:cubicBezTo>
                  <a:pt x="584" y="242"/>
                  <a:pt x="756" y="134"/>
                  <a:pt x="918" y="37"/>
                </a:cubicBezTo>
                <a:cubicBezTo>
                  <a:pt x="925" y="32"/>
                  <a:pt x="928" y="23"/>
                  <a:pt x="924" y="15"/>
                </a:cubicBezTo>
                <a:cubicBezTo>
                  <a:pt x="921" y="11"/>
                  <a:pt x="917" y="8"/>
                  <a:pt x="912" y="7"/>
                </a:cubicBezTo>
                <a:cubicBezTo>
                  <a:pt x="894" y="2"/>
                  <a:pt x="851" y="26"/>
                  <a:pt x="624" y="167"/>
                </a:cubicBezTo>
                <a:cubicBezTo>
                  <a:pt x="544" y="217"/>
                  <a:pt x="461" y="269"/>
                  <a:pt x="389" y="311"/>
                </a:cubicBezTo>
                <a:cubicBezTo>
                  <a:pt x="410" y="298"/>
                  <a:pt x="431" y="285"/>
                  <a:pt x="452" y="272"/>
                </a:cubicBezTo>
                <a:cubicBezTo>
                  <a:pt x="535" y="221"/>
                  <a:pt x="620" y="168"/>
                  <a:pt x="687" y="125"/>
                </a:cubicBezTo>
                <a:cubicBezTo>
                  <a:pt x="723" y="101"/>
                  <a:pt x="749" y="83"/>
                  <a:pt x="768" y="69"/>
                </a:cubicBezTo>
                <a:cubicBezTo>
                  <a:pt x="792" y="51"/>
                  <a:pt x="808" y="36"/>
                  <a:pt x="799" y="21"/>
                </a:cubicBezTo>
                <a:cubicBezTo>
                  <a:pt x="797" y="17"/>
                  <a:pt x="794" y="14"/>
                  <a:pt x="790" y="13"/>
                </a:cubicBezTo>
                <a:cubicBezTo>
                  <a:pt x="782" y="11"/>
                  <a:pt x="782" y="11"/>
                  <a:pt x="736" y="37"/>
                </a:cubicBezTo>
                <a:cubicBezTo>
                  <a:pt x="711" y="52"/>
                  <a:pt x="675" y="73"/>
                  <a:pt x="634" y="98"/>
                </a:cubicBezTo>
                <a:cubicBezTo>
                  <a:pt x="520" y="165"/>
                  <a:pt x="318" y="285"/>
                  <a:pt x="197" y="350"/>
                </a:cubicBezTo>
                <a:cubicBezTo>
                  <a:pt x="288" y="289"/>
                  <a:pt x="429" y="201"/>
                  <a:pt x="519" y="145"/>
                </a:cubicBezTo>
                <a:cubicBezTo>
                  <a:pt x="567" y="115"/>
                  <a:pt x="608" y="90"/>
                  <a:pt x="638" y="71"/>
                </a:cubicBezTo>
                <a:cubicBezTo>
                  <a:pt x="654" y="60"/>
                  <a:pt x="666" y="53"/>
                  <a:pt x="673" y="48"/>
                </a:cubicBezTo>
                <a:cubicBezTo>
                  <a:pt x="686" y="39"/>
                  <a:pt x="698" y="31"/>
                  <a:pt x="690" y="17"/>
                </a:cubicBezTo>
                <a:cubicBezTo>
                  <a:pt x="688" y="12"/>
                  <a:pt x="683" y="9"/>
                  <a:pt x="677" y="7"/>
                </a:cubicBezTo>
                <a:cubicBezTo>
                  <a:pt x="669" y="5"/>
                  <a:pt x="656" y="2"/>
                  <a:pt x="570" y="45"/>
                </a:cubicBezTo>
                <a:cubicBezTo>
                  <a:pt x="581" y="35"/>
                  <a:pt x="589" y="25"/>
                  <a:pt x="582" y="14"/>
                </a:cubicBezTo>
                <a:cubicBezTo>
                  <a:pt x="580" y="10"/>
                  <a:pt x="576" y="7"/>
                  <a:pt x="572" y="6"/>
                </a:cubicBezTo>
                <a:cubicBezTo>
                  <a:pt x="564" y="4"/>
                  <a:pt x="554" y="1"/>
                  <a:pt x="415" y="78"/>
                </a:cubicBezTo>
                <a:cubicBezTo>
                  <a:pt x="426" y="70"/>
                  <a:pt x="434" y="63"/>
                  <a:pt x="441" y="58"/>
                </a:cubicBezTo>
                <a:cubicBezTo>
                  <a:pt x="453" y="47"/>
                  <a:pt x="468" y="35"/>
                  <a:pt x="460" y="20"/>
                </a:cubicBezTo>
                <a:cubicBezTo>
                  <a:pt x="457" y="15"/>
                  <a:pt x="452" y="12"/>
                  <a:pt x="446" y="10"/>
                </a:cubicBezTo>
                <a:cubicBezTo>
                  <a:pt x="427" y="5"/>
                  <a:pt x="388" y="25"/>
                  <a:pt x="287" y="90"/>
                </a:cubicBezTo>
                <a:cubicBezTo>
                  <a:pt x="347" y="45"/>
                  <a:pt x="358" y="32"/>
                  <a:pt x="349" y="17"/>
                </a:cubicBezTo>
                <a:cubicBezTo>
                  <a:pt x="347" y="13"/>
                  <a:pt x="343" y="10"/>
                  <a:pt x="339" y="9"/>
                </a:cubicBezTo>
                <a:cubicBezTo>
                  <a:pt x="330" y="7"/>
                  <a:pt x="330" y="7"/>
                  <a:pt x="252" y="56"/>
                </a:cubicBezTo>
                <a:cubicBezTo>
                  <a:pt x="210" y="83"/>
                  <a:pt x="137" y="128"/>
                  <a:pt x="87" y="157"/>
                </a:cubicBezTo>
                <a:cubicBezTo>
                  <a:pt x="86" y="157"/>
                  <a:pt x="86" y="157"/>
                  <a:pt x="86" y="157"/>
                </a:cubicBezTo>
                <a:cubicBezTo>
                  <a:pt x="115" y="131"/>
                  <a:pt x="152" y="100"/>
                  <a:pt x="175" y="81"/>
                </a:cubicBezTo>
                <a:cubicBezTo>
                  <a:pt x="189" y="69"/>
                  <a:pt x="202" y="58"/>
                  <a:pt x="211" y="50"/>
                </a:cubicBezTo>
                <a:cubicBezTo>
                  <a:pt x="227" y="36"/>
                  <a:pt x="234" y="29"/>
                  <a:pt x="228" y="18"/>
                </a:cubicBezTo>
                <a:cubicBezTo>
                  <a:pt x="226" y="14"/>
                  <a:pt x="222" y="11"/>
                  <a:pt x="217" y="9"/>
                </a:cubicBezTo>
                <a:cubicBezTo>
                  <a:pt x="207" y="7"/>
                  <a:pt x="200" y="9"/>
                  <a:pt x="88" y="76"/>
                </a:cubicBezTo>
                <a:cubicBezTo>
                  <a:pt x="86" y="77"/>
                  <a:pt x="85" y="78"/>
                  <a:pt x="83" y="79"/>
                </a:cubicBezTo>
                <a:cubicBezTo>
                  <a:pt x="86" y="75"/>
                  <a:pt x="88" y="72"/>
                  <a:pt x="90" y="69"/>
                </a:cubicBezTo>
                <a:cubicBezTo>
                  <a:pt x="98" y="59"/>
                  <a:pt x="104" y="50"/>
                  <a:pt x="109" y="43"/>
                </a:cubicBezTo>
                <a:cubicBezTo>
                  <a:pt x="118" y="31"/>
                  <a:pt x="123" y="24"/>
                  <a:pt x="118" y="15"/>
                </a:cubicBezTo>
                <a:cubicBezTo>
                  <a:pt x="115" y="10"/>
                  <a:pt x="111" y="7"/>
                  <a:pt x="107" y="6"/>
                </a:cubicBezTo>
                <a:cubicBezTo>
                  <a:pt x="96" y="4"/>
                  <a:pt x="86" y="9"/>
                  <a:pt x="48" y="35"/>
                </a:cubicBezTo>
                <a:cubicBezTo>
                  <a:pt x="38" y="41"/>
                  <a:pt x="25" y="50"/>
                  <a:pt x="19" y="53"/>
                </a:cubicBezTo>
                <a:cubicBezTo>
                  <a:pt x="17" y="53"/>
                  <a:pt x="14" y="54"/>
                  <a:pt x="12" y="55"/>
                </a:cubicBezTo>
                <a:cubicBezTo>
                  <a:pt x="4" y="59"/>
                  <a:pt x="2" y="69"/>
                  <a:pt x="6" y="77"/>
                </a:cubicBezTo>
                <a:cubicBezTo>
                  <a:pt x="8" y="81"/>
                  <a:pt x="12" y="84"/>
                  <a:pt x="17" y="85"/>
                </a:cubicBezTo>
                <a:cubicBezTo>
                  <a:pt x="24" y="86"/>
                  <a:pt x="30" y="84"/>
                  <a:pt x="48" y="73"/>
                </a:cubicBezTo>
                <a:cubicBezTo>
                  <a:pt x="15" y="118"/>
                  <a:pt x="13" y="123"/>
                  <a:pt x="19" y="133"/>
                </a:cubicBezTo>
                <a:cubicBezTo>
                  <a:pt x="21" y="137"/>
                  <a:pt x="24" y="140"/>
                  <a:pt x="29" y="141"/>
                </a:cubicBezTo>
                <a:cubicBezTo>
                  <a:pt x="36" y="143"/>
                  <a:pt x="37" y="143"/>
                  <a:pt x="87" y="114"/>
                </a:cubicBezTo>
                <a:cubicBezTo>
                  <a:pt x="78" y="121"/>
                  <a:pt x="70" y="128"/>
                  <a:pt x="63" y="135"/>
                </a:cubicBezTo>
                <a:cubicBezTo>
                  <a:pt x="13" y="179"/>
                  <a:pt x="6" y="189"/>
                  <a:pt x="13" y="203"/>
                </a:cubicBezTo>
                <a:cubicBezTo>
                  <a:pt x="16" y="208"/>
                  <a:pt x="20" y="211"/>
                  <a:pt x="26" y="212"/>
                </a:cubicBezTo>
                <a:cubicBezTo>
                  <a:pt x="36" y="215"/>
                  <a:pt x="53" y="210"/>
                  <a:pt x="85" y="194"/>
                </a:cubicBezTo>
                <a:cubicBezTo>
                  <a:pt x="72" y="203"/>
                  <a:pt x="59" y="212"/>
                  <a:pt x="49" y="219"/>
                </a:cubicBezTo>
                <a:cubicBezTo>
                  <a:pt x="14" y="245"/>
                  <a:pt x="1" y="254"/>
                  <a:pt x="10" y="269"/>
                </a:cubicBezTo>
                <a:cubicBezTo>
                  <a:pt x="12" y="274"/>
                  <a:pt x="17" y="277"/>
                  <a:pt x="22" y="279"/>
                </a:cubicBezTo>
                <a:cubicBezTo>
                  <a:pt x="43" y="284"/>
                  <a:pt x="85" y="259"/>
                  <a:pt x="232" y="163"/>
                </a:cubicBezTo>
                <a:cubicBezTo>
                  <a:pt x="262" y="144"/>
                  <a:pt x="298" y="121"/>
                  <a:pt x="331" y="100"/>
                </a:cubicBezTo>
                <a:cubicBezTo>
                  <a:pt x="250" y="157"/>
                  <a:pt x="131" y="236"/>
                  <a:pt x="19" y="308"/>
                </a:cubicBezTo>
                <a:cubicBezTo>
                  <a:pt x="12" y="313"/>
                  <a:pt x="10" y="323"/>
                  <a:pt x="14" y="330"/>
                </a:cubicBezTo>
                <a:cubicBezTo>
                  <a:pt x="19" y="337"/>
                  <a:pt x="29" y="340"/>
                  <a:pt x="36" y="335"/>
                </a:cubicBezTo>
                <a:cubicBezTo>
                  <a:pt x="149" y="268"/>
                  <a:pt x="307" y="175"/>
                  <a:pt x="421" y="111"/>
                </a:cubicBezTo>
                <a:cubicBezTo>
                  <a:pt x="316" y="182"/>
                  <a:pt x="168" y="277"/>
                  <a:pt x="49" y="351"/>
                </a:cubicBezTo>
                <a:cubicBezTo>
                  <a:pt x="25" y="367"/>
                  <a:pt x="10" y="376"/>
                  <a:pt x="9" y="376"/>
                </a:cubicBezTo>
                <a:cubicBezTo>
                  <a:pt x="2" y="381"/>
                  <a:pt x="0" y="391"/>
                  <a:pt x="4" y="398"/>
                </a:cubicBezTo>
                <a:cubicBezTo>
                  <a:pt x="9" y="406"/>
                  <a:pt x="19" y="408"/>
                  <a:pt x="27" y="403"/>
                </a:cubicBezTo>
                <a:cubicBezTo>
                  <a:pt x="27" y="403"/>
                  <a:pt x="38" y="396"/>
                  <a:pt x="57" y="384"/>
                </a:cubicBezTo>
                <a:cubicBezTo>
                  <a:pt x="108" y="352"/>
                  <a:pt x="217" y="285"/>
                  <a:pt x="328" y="218"/>
                </a:cubicBezTo>
                <a:cubicBezTo>
                  <a:pt x="401" y="175"/>
                  <a:pt x="459" y="142"/>
                  <a:pt x="504" y="117"/>
                </a:cubicBezTo>
                <a:cubicBezTo>
                  <a:pt x="504" y="117"/>
                  <a:pt x="504" y="116"/>
                  <a:pt x="505" y="116"/>
                </a:cubicBezTo>
                <a:cubicBezTo>
                  <a:pt x="504" y="117"/>
                  <a:pt x="503" y="117"/>
                  <a:pt x="502" y="118"/>
                </a:cubicBezTo>
                <a:cubicBezTo>
                  <a:pt x="417" y="171"/>
                  <a:pt x="310" y="237"/>
                  <a:pt x="227" y="291"/>
                </a:cubicBezTo>
                <a:cubicBezTo>
                  <a:pt x="182" y="321"/>
                  <a:pt x="148" y="344"/>
                  <a:pt x="125" y="361"/>
                </a:cubicBezTo>
                <a:cubicBezTo>
                  <a:pt x="89" y="388"/>
                  <a:pt x="76" y="401"/>
                  <a:pt x="84" y="417"/>
                </a:cubicBezTo>
                <a:cubicBezTo>
                  <a:pt x="87" y="421"/>
                  <a:pt x="91" y="424"/>
                  <a:pt x="96" y="425"/>
                </a:cubicBezTo>
                <a:cubicBezTo>
                  <a:pt x="106" y="428"/>
                  <a:pt x="118" y="432"/>
                  <a:pt x="294" y="333"/>
                </a:cubicBezTo>
                <a:cubicBezTo>
                  <a:pt x="287" y="337"/>
                  <a:pt x="280" y="342"/>
                  <a:pt x="273" y="346"/>
                </a:cubicBezTo>
                <a:cubicBezTo>
                  <a:pt x="251" y="361"/>
                  <a:pt x="234" y="372"/>
                  <a:pt x="223" y="380"/>
                </a:cubicBezTo>
                <a:cubicBezTo>
                  <a:pt x="208" y="391"/>
                  <a:pt x="193" y="401"/>
                  <a:pt x="202" y="416"/>
                </a:cubicBezTo>
                <a:cubicBezTo>
                  <a:pt x="204" y="421"/>
                  <a:pt x="209" y="424"/>
                  <a:pt x="215" y="426"/>
                </a:cubicBezTo>
                <a:cubicBezTo>
                  <a:pt x="232" y="430"/>
                  <a:pt x="268" y="416"/>
                  <a:pt x="339" y="377"/>
                </a:cubicBezTo>
                <a:cubicBezTo>
                  <a:pt x="340" y="376"/>
                  <a:pt x="342" y="375"/>
                  <a:pt x="344" y="374"/>
                </a:cubicBezTo>
                <a:cubicBezTo>
                  <a:pt x="329" y="387"/>
                  <a:pt x="317" y="402"/>
                  <a:pt x="325" y="416"/>
                </a:cubicBezTo>
                <a:cubicBezTo>
                  <a:pt x="327" y="420"/>
                  <a:pt x="330" y="422"/>
                  <a:pt x="334" y="424"/>
                </a:cubicBezTo>
                <a:cubicBezTo>
                  <a:pt x="343" y="426"/>
                  <a:pt x="343" y="426"/>
                  <a:pt x="458" y="362"/>
                </a:cubicBezTo>
                <a:cubicBezTo>
                  <a:pt x="499" y="340"/>
                  <a:pt x="550" y="312"/>
                  <a:pt x="611" y="278"/>
                </a:cubicBezTo>
                <a:cubicBezTo>
                  <a:pt x="582" y="297"/>
                  <a:pt x="557" y="313"/>
                  <a:pt x="536" y="328"/>
                </a:cubicBezTo>
                <a:cubicBezTo>
                  <a:pt x="508" y="347"/>
                  <a:pt x="485" y="362"/>
                  <a:pt x="471" y="373"/>
                </a:cubicBezTo>
                <a:cubicBezTo>
                  <a:pt x="447" y="390"/>
                  <a:pt x="435" y="399"/>
                  <a:pt x="443" y="413"/>
                </a:cubicBezTo>
                <a:cubicBezTo>
                  <a:pt x="445" y="418"/>
                  <a:pt x="449" y="421"/>
                  <a:pt x="454" y="422"/>
                </a:cubicBezTo>
                <a:cubicBezTo>
                  <a:pt x="466" y="425"/>
                  <a:pt x="483" y="422"/>
                  <a:pt x="594" y="359"/>
                </a:cubicBezTo>
                <a:cubicBezTo>
                  <a:pt x="661" y="320"/>
                  <a:pt x="748" y="268"/>
                  <a:pt x="832" y="217"/>
                </a:cubicBezTo>
                <a:cubicBezTo>
                  <a:pt x="900" y="176"/>
                  <a:pt x="976" y="130"/>
                  <a:pt x="1037" y="94"/>
                </a:cubicBezTo>
                <a:cubicBezTo>
                  <a:pt x="1025" y="102"/>
                  <a:pt x="1012" y="110"/>
                  <a:pt x="998" y="120"/>
                </a:cubicBezTo>
                <a:cubicBezTo>
                  <a:pt x="922" y="169"/>
                  <a:pt x="830" y="226"/>
                  <a:pt x="749" y="276"/>
                </a:cubicBezTo>
                <a:cubicBezTo>
                  <a:pt x="698" y="307"/>
                  <a:pt x="653" y="334"/>
                  <a:pt x="621" y="355"/>
                </a:cubicBezTo>
                <a:cubicBezTo>
                  <a:pt x="604" y="366"/>
                  <a:pt x="592" y="374"/>
                  <a:pt x="583" y="380"/>
                </a:cubicBezTo>
                <a:cubicBezTo>
                  <a:pt x="571" y="388"/>
                  <a:pt x="558" y="398"/>
                  <a:pt x="566" y="412"/>
                </a:cubicBezTo>
                <a:cubicBezTo>
                  <a:pt x="568" y="415"/>
                  <a:pt x="572" y="418"/>
                  <a:pt x="576" y="419"/>
                </a:cubicBezTo>
                <a:cubicBezTo>
                  <a:pt x="586" y="422"/>
                  <a:pt x="587" y="422"/>
                  <a:pt x="754" y="319"/>
                </a:cubicBezTo>
                <a:cubicBezTo>
                  <a:pt x="846" y="262"/>
                  <a:pt x="961" y="190"/>
                  <a:pt x="1059" y="134"/>
                </a:cubicBezTo>
                <a:cubicBezTo>
                  <a:pt x="1145" y="84"/>
                  <a:pt x="1193" y="60"/>
                  <a:pt x="1219" y="49"/>
                </a:cubicBezTo>
                <a:cubicBezTo>
                  <a:pt x="1188" y="75"/>
                  <a:pt x="1116" y="126"/>
                  <a:pt x="954" y="226"/>
                </a:cubicBezTo>
                <a:cubicBezTo>
                  <a:pt x="816" y="311"/>
                  <a:pt x="680" y="390"/>
                  <a:pt x="679" y="391"/>
                </a:cubicBezTo>
                <a:cubicBezTo>
                  <a:pt x="671" y="395"/>
                  <a:pt x="668" y="405"/>
                  <a:pt x="673" y="413"/>
                </a:cubicBezTo>
                <a:cubicBezTo>
                  <a:pt x="675" y="416"/>
                  <a:pt x="679" y="419"/>
                  <a:pt x="683" y="420"/>
                </a:cubicBezTo>
                <a:cubicBezTo>
                  <a:pt x="694" y="423"/>
                  <a:pt x="695" y="424"/>
                  <a:pt x="961" y="269"/>
                </a:cubicBezTo>
                <a:cubicBezTo>
                  <a:pt x="987" y="254"/>
                  <a:pt x="1014" y="238"/>
                  <a:pt x="1042" y="222"/>
                </a:cubicBezTo>
                <a:cubicBezTo>
                  <a:pt x="973" y="267"/>
                  <a:pt x="917" y="304"/>
                  <a:pt x="876" y="332"/>
                </a:cubicBezTo>
                <a:cubicBezTo>
                  <a:pt x="848" y="351"/>
                  <a:pt x="826" y="366"/>
                  <a:pt x="811" y="377"/>
                </a:cubicBezTo>
                <a:cubicBezTo>
                  <a:pt x="803" y="382"/>
                  <a:pt x="797" y="387"/>
                  <a:pt x="793" y="390"/>
                </a:cubicBezTo>
                <a:cubicBezTo>
                  <a:pt x="787" y="394"/>
                  <a:pt x="775" y="403"/>
                  <a:pt x="782" y="416"/>
                </a:cubicBezTo>
                <a:cubicBezTo>
                  <a:pt x="785" y="420"/>
                  <a:pt x="789" y="423"/>
                  <a:pt x="793" y="424"/>
                </a:cubicBezTo>
                <a:cubicBezTo>
                  <a:pt x="807" y="427"/>
                  <a:pt x="826" y="418"/>
                  <a:pt x="1010" y="302"/>
                </a:cubicBezTo>
                <a:cubicBezTo>
                  <a:pt x="1090" y="251"/>
                  <a:pt x="1181" y="194"/>
                  <a:pt x="1256" y="150"/>
                </a:cubicBezTo>
                <a:cubicBezTo>
                  <a:pt x="1322" y="111"/>
                  <a:pt x="1359" y="94"/>
                  <a:pt x="1379" y="86"/>
                </a:cubicBezTo>
                <a:cubicBezTo>
                  <a:pt x="1320" y="139"/>
                  <a:pt x="1112" y="272"/>
                  <a:pt x="916" y="388"/>
                </a:cubicBezTo>
                <a:cubicBezTo>
                  <a:pt x="909" y="393"/>
                  <a:pt x="906" y="402"/>
                  <a:pt x="910" y="410"/>
                </a:cubicBezTo>
                <a:cubicBezTo>
                  <a:pt x="913" y="415"/>
                  <a:pt x="918" y="419"/>
                  <a:pt x="924" y="420"/>
                </a:cubicBezTo>
                <a:cubicBezTo>
                  <a:pt x="953" y="427"/>
                  <a:pt x="1028" y="383"/>
                  <a:pt x="1226" y="256"/>
                </a:cubicBezTo>
                <a:cubicBezTo>
                  <a:pt x="1227" y="256"/>
                  <a:pt x="1227" y="256"/>
                  <a:pt x="1228" y="255"/>
                </a:cubicBezTo>
                <a:cubicBezTo>
                  <a:pt x="1177" y="291"/>
                  <a:pt x="1127" y="325"/>
                  <a:pt x="1097" y="346"/>
                </a:cubicBezTo>
                <a:cubicBezTo>
                  <a:pt x="1078" y="358"/>
                  <a:pt x="1062" y="369"/>
                  <a:pt x="1051" y="377"/>
                </a:cubicBezTo>
                <a:cubicBezTo>
                  <a:pt x="1046" y="381"/>
                  <a:pt x="1041" y="384"/>
                  <a:pt x="1038" y="386"/>
                </a:cubicBezTo>
                <a:cubicBezTo>
                  <a:pt x="1034" y="389"/>
                  <a:pt x="1022" y="398"/>
                  <a:pt x="1029" y="410"/>
                </a:cubicBezTo>
                <a:cubicBezTo>
                  <a:pt x="1031" y="414"/>
                  <a:pt x="1035" y="417"/>
                  <a:pt x="1039" y="418"/>
                </a:cubicBezTo>
                <a:cubicBezTo>
                  <a:pt x="1049" y="421"/>
                  <a:pt x="1049" y="421"/>
                  <a:pt x="1162" y="352"/>
                </a:cubicBezTo>
                <a:cubicBezTo>
                  <a:pt x="1200" y="329"/>
                  <a:pt x="1254" y="296"/>
                  <a:pt x="1302" y="268"/>
                </a:cubicBezTo>
                <a:cubicBezTo>
                  <a:pt x="1298" y="271"/>
                  <a:pt x="1294" y="273"/>
                  <a:pt x="1290" y="276"/>
                </a:cubicBezTo>
                <a:cubicBezTo>
                  <a:pt x="1254" y="302"/>
                  <a:pt x="1217" y="329"/>
                  <a:pt x="1189" y="350"/>
                </a:cubicBezTo>
                <a:cubicBezTo>
                  <a:pt x="1145" y="384"/>
                  <a:pt x="1134" y="397"/>
                  <a:pt x="1142" y="412"/>
                </a:cubicBezTo>
                <a:cubicBezTo>
                  <a:pt x="1144" y="416"/>
                  <a:pt x="1148" y="418"/>
                  <a:pt x="1152" y="420"/>
                </a:cubicBezTo>
                <a:cubicBezTo>
                  <a:pt x="1157" y="421"/>
                  <a:pt x="1161" y="420"/>
                  <a:pt x="1165" y="417"/>
                </a:cubicBezTo>
                <a:cubicBezTo>
                  <a:pt x="1229" y="376"/>
                  <a:pt x="1299" y="333"/>
                  <a:pt x="1349" y="304"/>
                </a:cubicBezTo>
                <a:cubicBezTo>
                  <a:pt x="1317" y="334"/>
                  <a:pt x="1278" y="371"/>
                  <a:pt x="1249" y="398"/>
                </a:cubicBezTo>
                <a:cubicBezTo>
                  <a:pt x="1244" y="403"/>
                  <a:pt x="1242" y="411"/>
                  <a:pt x="1246" y="417"/>
                </a:cubicBezTo>
                <a:cubicBezTo>
                  <a:pt x="1248" y="421"/>
                  <a:pt x="1252" y="424"/>
                  <a:pt x="1256" y="425"/>
                </a:cubicBezTo>
                <a:cubicBezTo>
                  <a:pt x="1263" y="427"/>
                  <a:pt x="1263" y="427"/>
                  <a:pt x="1298" y="405"/>
                </a:cubicBezTo>
                <a:cubicBezTo>
                  <a:pt x="1319" y="392"/>
                  <a:pt x="1364" y="364"/>
                  <a:pt x="1395" y="347"/>
                </a:cubicBezTo>
                <a:cubicBezTo>
                  <a:pt x="1387" y="362"/>
                  <a:pt x="1377" y="382"/>
                  <a:pt x="1367" y="400"/>
                </a:cubicBezTo>
                <a:cubicBezTo>
                  <a:pt x="1365" y="405"/>
                  <a:pt x="1365" y="411"/>
                  <a:pt x="1367" y="415"/>
                </a:cubicBezTo>
                <a:cubicBezTo>
                  <a:pt x="1370" y="420"/>
                  <a:pt x="1374" y="423"/>
                  <a:pt x="1379" y="424"/>
                </a:cubicBezTo>
                <a:cubicBezTo>
                  <a:pt x="1385" y="425"/>
                  <a:pt x="1391" y="424"/>
                  <a:pt x="1397" y="420"/>
                </a:cubicBezTo>
                <a:cubicBezTo>
                  <a:pt x="1403" y="417"/>
                  <a:pt x="1409" y="413"/>
                  <a:pt x="1416" y="407"/>
                </a:cubicBezTo>
                <a:cubicBezTo>
                  <a:pt x="1417" y="406"/>
                  <a:pt x="1418" y="406"/>
                  <a:pt x="1419" y="405"/>
                </a:cubicBezTo>
                <a:cubicBezTo>
                  <a:pt x="1427" y="401"/>
                  <a:pt x="1430" y="391"/>
                  <a:pt x="1426" y="383"/>
                </a:cubicBezTo>
                <a:cubicBezTo>
                  <a:pt x="1424" y="379"/>
                  <a:pt x="1420" y="377"/>
                  <a:pt x="1416" y="375"/>
                </a:cubicBezTo>
                <a:close/>
              </a:path>
            </a:pathLst>
          </a:custGeom>
          <a:solidFill>
            <a:schemeClr val="accent6"/>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b="1" dirty="0"/>
          </a:p>
        </p:txBody>
      </p:sp>
      <p:sp>
        <p:nvSpPr>
          <p:cNvPr id="2" name="Title 1"/>
          <p:cNvSpPr>
            <a:spLocks noGrp="1"/>
          </p:cNvSpPr>
          <p:nvPr>
            <p:ph type="title"/>
          </p:nvPr>
        </p:nvSpPr>
        <p:spPr>
          <a:xfrm>
            <a:off x="731520" y="296634"/>
            <a:ext cx="6584543" cy="1234546"/>
          </a:xfrm>
        </p:spPr>
        <p:txBody>
          <a:bodyPr>
            <a:normAutofit/>
          </a:bodyPr>
          <a:lstStyle/>
          <a:p>
            <a:pPr algn="l"/>
            <a:r>
              <a:rPr lang="en-US" b="1" dirty="0" smtClean="0"/>
              <a:t>Models &amp; Collections</a:t>
            </a:r>
            <a:endParaRPr lang="en-US" b="1" dirty="0"/>
          </a:p>
        </p:txBody>
      </p:sp>
      <p:sp>
        <p:nvSpPr>
          <p:cNvPr id="3" name="Content Placeholder 2"/>
          <p:cNvSpPr>
            <a:spLocks noGrp="1"/>
          </p:cNvSpPr>
          <p:nvPr>
            <p:ph idx="1"/>
          </p:nvPr>
        </p:nvSpPr>
        <p:spPr>
          <a:xfrm>
            <a:off x="731520" y="1728367"/>
            <a:ext cx="6584543" cy="4888459"/>
          </a:xfrm>
        </p:spPr>
        <p:txBody>
          <a:bodyPr/>
          <a:lstStyle/>
          <a:p>
            <a:r>
              <a:rPr lang="en-US" dirty="0" smtClean="0"/>
              <a:t>Extended Backbone models and collections</a:t>
            </a:r>
          </a:p>
          <a:p>
            <a:r>
              <a:rPr lang="en-US" dirty="0" smtClean="0"/>
              <a:t>Parameters and model name define model uniqueness</a:t>
            </a:r>
          </a:p>
          <a:p>
            <a:r>
              <a:rPr lang="en-US" dirty="0" smtClean="0"/>
              <a:t>Service URL or </a:t>
            </a:r>
            <a:r>
              <a:rPr lang="en-US" dirty="0" err="1" smtClean="0"/>
              <a:t>syncher</a:t>
            </a:r>
            <a:endParaRPr lang="en-US" dirty="0"/>
          </a:p>
        </p:txBody>
      </p:sp>
      <p:sp>
        <p:nvSpPr>
          <p:cNvPr id="71" name="Freeform 5"/>
          <p:cNvSpPr>
            <a:spLocks/>
          </p:cNvSpPr>
          <p:nvPr/>
        </p:nvSpPr>
        <p:spPr bwMode="auto">
          <a:xfrm>
            <a:off x="8808353" y="679305"/>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endParaRPr lang="en-US" b="1"/>
          </a:p>
        </p:txBody>
      </p:sp>
      <p:sp>
        <p:nvSpPr>
          <p:cNvPr id="73" name="Freeform 5"/>
          <p:cNvSpPr>
            <a:spLocks/>
          </p:cNvSpPr>
          <p:nvPr/>
        </p:nvSpPr>
        <p:spPr bwMode="auto">
          <a:xfrm>
            <a:off x="11689893" y="679305"/>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endParaRPr lang="en-US" b="1"/>
          </a:p>
        </p:txBody>
      </p:sp>
      <p:sp>
        <p:nvSpPr>
          <p:cNvPr id="82" name="Freeform 5"/>
          <p:cNvSpPr>
            <a:spLocks/>
          </p:cNvSpPr>
          <p:nvPr/>
        </p:nvSpPr>
        <p:spPr bwMode="auto">
          <a:xfrm>
            <a:off x="10276455" y="1565633"/>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endParaRPr lang="en-US" b="1"/>
          </a:p>
        </p:txBody>
      </p:sp>
      <p:sp>
        <p:nvSpPr>
          <p:cNvPr id="84" name="Freeform 5"/>
          <p:cNvSpPr>
            <a:spLocks/>
          </p:cNvSpPr>
          <p:nvPr/>
        </p:nvSpPr>
        <p:spPr bwMode="auto">
          <a:xfrm>
            <a:off x="8224104" y="4152991"/>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endParaRPr lang="en-US" b="1"/>
          </a:p>
        </p:txBody>
      </p:sp>
      <p:grpSp>
        <p:nvGrpSpPr>
          <p:cNvPr id="86" name="Group 85"/>
          <p:cNvGrpSpPr/>
          <p:nvPr/>
        </p:nvGrpSpPr>
        <p:grpSpPr>
          <a:xfrm>
            <a:off x="10302066" y="5532770"/>
            <a:ext cx="2038851" cy="1064832"/>
            <a:chOff x="13129237" y="4087400"/>
            <a:chExt cx="1267385" cy="1025424"/>
          </a:xfrm>
        </p:grpSpPr>
        <p:sp>
          <p:nvSpPr>
            <p:cNvPr id="87" name="Freeform 5"/>
            <p:cNvSpPr>
              <a:spLocks noEditPoints="1"/>
            </p:cNvSpPr>
            <p:nvPr/>
          </p:nvSpPr>
          <p:spPr bwMode="auto">
            <a:xfrm>
              <a:off x="13252746" y="4445794"/>
              <a:ext cx="978539" cy="602787"/>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8" name="Group 87"/>
            <p:cNvGrpSpPr/>
            <p:nvPr/>
          </p:nvGrpSpPr>
          <p:grpSpPr>
            <a:xfrm>
              <a:off x="13129237" y="4087400"/>
              <a:ext cx="1267385" cy="1025424"/>
              <a:chOff x="7118705" y="3739652"/>
              <a:chExt cx="1267385" cy="1025424"/>
            </a:xfrm>
          </p:grpSpPr>
          <p:grpSp>
            <p:nvGrpSpPr>
              <p:cNvPr id="89" name="Group 88"/>
              <p:cNvGrpSpPr/>
              <p:nvPr/>
            </p:nvGrpSpPr>
            <p:grpSpPr>
              <a:xfrm>
                <a:off x="7118705" y="3739652"/>
                <a:ext cx="1267385" cy="1025424"/>
                <a:chOff x="6965483" y="3615681"/>
                <a:chExt cx="1420608" cy="1149395"/>
              </a:xfrm>
            </p:grpSpPr>
            <p:sp>
              <p:nvSpPr>
                <p:cNvPr id="91" name="Freeform 32"/>
                <p:cNvSpPr>
                  <a:spLocks/>
                </p:cNvSpPr>
                <p:nvPr/>
              </p:nvSpPr>
              <p:spPr bwMode="auto">
                <a:xfrm>
                  <a:off x="7030366" y="3615681"/>
                  <a:ext cx="1355725" cy="420687"/>
                </a:xfrm>
                <a:custGeom>
                  <a:avLst/>
                  <a:gdLst/>
                  <a:ahLst/>
                  <a:cxnLst>
                    <a:cxn ang="0">
                      <a:pos x="148" y="10"/>
                    </a:cxn>
                    <a:cxn ang="0">
                      <a:pos x="101" y="23"/>
                    </a:cxn>
                    <a:cxn ang="0">
                      <a:pos x="51" y="47"/>
                    </a:cxn>
                    <a:cxn ang="0">
                      <a:pos x="4" y="103"/>
                    </a:cxn>
                    <a:cxn ang="0">
                      <a:pos x="64" y="161"/>
                    </a:cxn>
                    <a:cxn ang="0">
                      <a:pos x="159" y="176"/>
                    </a:cxn>
                    <a:cxn ang="0">
                      <a:pos x="370" y="174"/>
                    </a:cxn>
                    <a:cxn ang="0">
                      <a:pos x="476" y="163"/>
                    </a:cxn>
                    <a:cxn ang="0">
                      <a:pos x="573" y="118"/>
                    </a:cxn>
                    <a:cxn ang="0">
                      <a:pos x="552" y="69"/>
                    </a:cxn>
                    <a:cxn ang="0">
                      <a:pos x="507" y="48"/>
                    </a:cxn>
                    <a:cxn ang="0">
                      <a:pos x="419" y="28"/>
                    </a:cxn>
                    <a:cxn ang="0">
                      <a:pos x="219" y="21"/>
                    </a:cxn>
                    <a:cxn ang="0">
                      <a:pos x="219" y="32"/>
                    </a:cxn>
                    <a:cxn ang="0">
                      <a:pos x="436" y="44"/>
                    </a:cxn>
                    <a:cxn ang="0">
                      <a:pos x="520" y="67"/>
                    </a:cxn>
                    <a:cxn ang="0">
                      <a:pos x="553" y="123"/>
                    </a:cxn>
                    <a:cxn ang="0">
                      <a:pos x="462" y="153"/>
                    </a:cxn>
                    <a:cxn ang="0">
                      <a:pos x="359" y="163"/>
                    </a:cxn>
                    <a:cxn ang="0">
                      <a:pos x="159" y="166"/>
                    </a:cxn>
                    <a:cxn ang="0">
                      <a:pos x="69" y="153"/>
                    </a:cxn>
                    <a:cxn ang="0">
                      <a:pos x="12" y="109"/>
                    </a:cxn>
                    <a:cxn ang="0">
                      <a:pos x="49" y="58"/>
                    </a:cxn>
                    <a:cxn ang="0">
                      <a:pos x="97" y="32"/>
                    </a:cxn>
                    <a:cxn ang="0">
                      <a:pos x="150" y="15"/>
                    </a:cxn>
                    <a:cxn ang="0">
                      <a:pos x="148" y="10"/>
                    </a:cxn>
                  </a:cxnLst>
                  <a:rect l="0" t="0" r="r" b="b"/>
                  <a:pathLst>
                    <a:path w="583" h="181">
                      <a:moveTo>
                        <a:pt x="148" y="10"/>
                      </a:moveTo>
                      <a:cubicBezTo>
                        <a:pt x="148" y="10"/>
                        <a:pt x="131" y="13"/>
                        <a:pt x="101" y="23"/>
                      </a:cubicBezTo>
                      <a:cubicBezTo>
                        <a:pt x="87" y="28"/>
                        <a:pt x="69" y="36"/>
                        <a:pt x="51" y="47"/>
                      </a:cubicBezTo>
                      <a:cubicBezTo>
                        <a:pt x="33" y="59"/>
                        <a:pt x="10" y="74"/>
                        <a:pt x="4" y="103"/>
                      </a:cubicBezTo>
                      <a:cubicBezTo>
                        <a:pt x="0" y="137"/>
                        <a:pt x="37" y="153"/>
                        <a:pt x="64" y="161"/>
                      </a:cubicBezTo>
                      <a:cubicBezTo>
                        <a:pt x="94" y="169"/>
                        <a:pt x="126" y="173"/>
                        <a:pt x="159" y="176"/>
                      </a:cubicBezTo>
                      <a:cubicBezTo>
                        <a:pt x="226" y="181"/>
                        <a:pt x="298" y="179"/>
                        <a:pt x="370" y="174"/>
                      </a:cubicBezTo>
                      <a:cubicBezTo>
                        <a:pt x="405" y="171"/>
                        <a:pt x="441" y="168"/>
                        <a:pt x="476" y="163"/>
                      </a:cubicBezTo>
                      <a:cubicBezTo>
                        <a:pt x="510" y="156"/>
                        <a:pt x="551" y="152"/>
                        <a:pt x="573" y="118"/>
                      </a:cubicBezTo>
                      <a:cubicBezTo>
                        <a:pt x="583" y="97"/>
                        <a:pt x="566" y="76"/>
                        <a:pt x="552" y="69"/>
                      </a:cubicBezTo>
                      <a:cubicBezTo>
                        <a:pt x="537" y="59"/>
                        <a:pt x="522" y="53"/>
                        <a:pt x="507" y="48"/>
                      </a:cubicBezTo>
                      <a:cubicBezTo>
                        <a:pt x="477" y="38"/>
                        <a:pt x="447" y="32"/>
                        <a:pt x="419" y="28"/>
                      </a:cubicBezTo>
                      <a:cubicBezTo>
                        <a:pt x="308" y="13"/>
                        <a:pt x="229" y="21"/>
                        <a:pt x="219" y="21"/>
                      </a:cubicBezTo>
                      <a:cubicBezTo>
                        <a:pt x="177" y="26"/>
                        <a:pt x="120" y="37"/>
                        <a:pt x="219" y="32"/>
                      </a:cubicBezTo>
                      <a:cubicBezTo>
                        <a:pt x="243" y="33"/>
                        <a:pt x="327" y="26"/>
                        <a:pt x="436" y="44"/>
                      </a:cubicBezTo>
                      <a:cubicBezTo>
                        <a:pt x="464" y="49"/>
                        <a:pt x="492" y="55"/>
                        <a:pt x="520" y="67"/>
                      </a:cubicBezTo>
                      <a:cubicBezTo>
                        <a:pt x="547" y="75"/>
                        <a:pt x="581" y="102"/>
                        <a:pt x="553" y="123"/>
                      </a:cubicBezTo>
                      <a:cubicBezTo>
                        <a:pt x="529" y="143"/>
                        <a:pt x="495" y="148"/>
                        <a:pt x="462" y="153"/>
                      </a:cubicBezTo>
                      <a:cubicBezTo>
                        <a:pt x="428" y="157"/>
                        <a:pt x="394" y="161"/>
                        <a:pt x="359" y="163"/>
                      </a:cubicBezTo>
                      <a:cubicBezTo>
                        <a:pt x="291" y="168"/>
                        <a:pt x="223" y="170"/>
                        <a:pt x="159" y="166"/>
                      </a:cubicBezTo>
                      <a:cubicBezTo>
                        <a:pt x="128" y="164"/>
                        <a:pt x="97" y="160"/>
                        <a:pt x="69" y="153"/>
                      </a:cubicBezTo>
                      <a:cubicBezTo>
                        <a:pt x="43" y="146"/>
                        <a:pt x="13" y="133"/>
                        <a:pt x="12" y="109"/>
                      </a:cubicBezTo>
                      <a:cubicBezTo>
                        <a:pt x="12" y="86"/>
                        <a:pt x="33" y="69"/>
                        <a:pt x="49" y="58"/>
                      </a:cubicBezTo>
                      <a:cubicBezTo>
                        <a:pt x="66" y="46"/>
                        <a:pt x="83" y="38"/>
                        <a:pt x="97" y="32"/>
                      </a:cubicBezTo>
                      <a:cubicBezTo>
                        <a:pt x="126" y="20"/>
                        <a:pt x="146" y="16"/>
                        <a:pt x="150" y="15"/>
                      </a:cubicBezTo>
                      <a:cubicBezTo>
                        <a:pt x="181" y="6"/>
                        <a:pt x="206" y="0"/>
                        <a:pt x="148" y="10"/>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49"/>
                <p:cNvSpPr>
                  <a:spLocks/>
                </p:cNvSpPr>
                <p:nvPr/>
              </p:nvSpPr>
              <p:spPr bwMode="auto">
                <a:xfrm>
                  <a:off x="6965483" y="4693067"/>
                  <a:ext cx="1170432"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49"/>
                <p:cNvSpPr>
                  <a:spLocks/>
                </p:cNvSpPr>
                <p:nvPr/>
              </p:nvSpPr>
              <p:spPr bwMode="auto">
                <a:xfrm rot="16200000">
                  <a:off x="6607612" y="4303875"/>
                  <a:ext cx="85039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49"/>
                <p:cNvSpPr>
                  <a:spLocks/>
                </p:cNvSpPr>
                <p:nvPr/>
              </p:nvSpPr>
              <p:spPr bwMode="auto">
                <a:xfrm rot="16200000">
                  <a:off x="7746524" y="4303877"/>
                  <a:ext cx="85039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0" name="Rectangle 89"/>
              <p:cNvSpPr/>
              <p:nvPr/>
            </p:nvSpPr>
            <p:spPr>
              <a:xfrm>
                <a:off x="7442133" y="4245862"/>
                <a:ext cx="512142" cy="268813"/>
              </a:xfrm>
              <a:prstGeom prst="rect">
                <a:avLst/>
              </a:prstGeom>
            </p:spPr>
            <p:txBody>
              <a:bodyPr wrap="none">
                <a:spAutoFit/>
              </a:bodyPr>
              <a:lstStyle/>
              <a:p>
                <a:pPr algn="ctr"/>
                <a:r>
                  <a:rPr lang="en-US" dirty="0" smtClean="0"/>
                  <a:t>Services</a:t>
                </a:r>
                <a:endParaRPr lang="en-US" dirty="0"/>
              </a:p>
            </p:txBody>
          </p:sp>
        </p:grpSp>
      </p:grpSp>
      <p:sp>
        <p:nvSpPr>
          <p:cNvPr id="100" name="Freeform 5"/>
          <p:cNvSpPr>
            <a:spLocks/>
          </p:cNvSpPr>
          <p:nvPr/>
        </p:nvSpPr>
        <p:spPr bwMode="auto">
          <a:xfrm rot="2700000">
            <a:off x="10864061" y="4140354"/>
            <a:ext cx="614815"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endParaRPr lang="en-US" b="1"/>
          </a:p>
        </p:txBody>
      </p:sp>
      <p:sp>
        <p:nvSpPr>
          <p:cNvPr id="101" name="Freeform 5"/>
          <p:cNvSpPr>
            <a:spLocks/>
          </p:cNvSpPr>
          <p:nvPr/>
        </p:nvSpPr>
        <p:spPr bwMode="auto">
          <a:xfrm>
            <a:off x="10276455" y="2795140"/>
            <a:ext cx="1927520"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endParaRPr lang="en-US" b="1"/>
          </a:p>
        </p:txBody>
      </p:sp>
      <p:sp>
        <p:nvSpPr>
          <p:cNvPr id="102" name="TextBox 101"/>
          <p:cNvSpPr txBox="1"/>
          <p:nvPr/>
        </p:nvSpPr>
        <p:spPr>
          <a:xfrm>
            <a:off x="8917314" y="800600"/>
            <a:ext cx="1633922" cy="369332"/>
          </a:xfrm>
          <a:prstGeom prst="rect">
            <a:avLst/>
          </a:prstGeom>
          <a:noFill/>
        </p:spPr>
        <p:txBody>
          <a:bodyPr wrap="square" rtlCol="0">
            <a:spAutoFit/>
          </a:bodyPr>
          <a:lstStyle/>
          <a:p>
            <a:pPr algn="ctr"/>
            <a:r>
              <a:rPr lang="en-US" dirty="0" smtClean="0"/>
              <a:t>Client</a:t>
            </a:r>
            <a:endParaRPr lang="en-US" dirty="0"/>
          </a:p>
        </p:txBody>
      </p:sp>
      <p:sp>
        <p:nvSpPr>
          <p:cNvPr id="103" name="TextBox 102"/>
          <p:cNvSpPr txBox="1"/>
          <p:nvPr/>
        </p:nvSpPr>
        <p:spPr>
          <a:xfrm>
            <a:off x="11859986" y="797239"/>
            <a:ext cx="1633922" cy="369332"/>
          </a:xfrm>
          <a:prstGeom prst="rect">
            <a:avLst/>
          </a:prstGeom>
          <a:noFill/>
        </p:spPr>
        <p:txBody>
          <a:bodyPr wrap="square" rtlCol="0">
            <a:spAutoFit/>
          </a:bodyPr>
          <a:lstStyle/>
          <a:p>
            <a:pPr algn="ctr"/>
            <a:r>
              <a:rPr lang="en-US" dirty="0" smtClean="0"/>
              <a:t>Server</a:t>
            </a:r>
            <a:endParaRPr lang="en-US" dirty="0"/>
          </a:p>
        </p:txBody>
      </p:sp>
      <p:sp>
        <p:nvSpPr>
          <p:cNvPr id="104" name="TextBox 103"/>
          <p:cNvSpPr txBox="1"/>
          <p:nvPr/>
        </p:nvSpPr>
        <p:spPr>
          <a:xfrm>
            <a:off x="10399515" y="1692941"/>
            <a:ext cx="1633922" cy="369332"/>
          </a:xfrm>
          <a:prstGeom prst="rect">
            <a:avLst/>
          </a:prstGeom>
          <a:noFill/>
        </p:spPr>
        <p:txBody>
          <a:bodyPr wrap="square" rtlCol="0">
            <a:spAutoFit/>
          </a:bodyPr>
          <a:lstStyle/>
          <a:p>
            <a:pPr algn="ctr"/>
            <a:r>
              <a:rPr lang="en-US" dirty="0" smtClean="0"/>
              <a:t>Model</a:t>
            </a:r>
            <a:endParaRPr lang="en-US" dirty="0"/>
          </a:p>
        </p:txBody>
      </p:sp>
      <p:sp>
        <p:nvSpPr>
          <p:cNvPr id="105" name="TextBox 104"/>
          <p:cNvSpPr txBox="1"/>
          <p:nvPr/>
        </p:nvSpPr>
        <p:spPr>
          <a:xfrm>
            <a:off x="10399515" y="2905564"/>
            <a:ext cx="1633922" cy="369332"/>
          </a:xfrm>
          <a:prstGeom prst="rect">
            <a:avLst/>
          </a:prstGeom>
          <a:noFill/>
        </p:spPr>
        <p:txBody>
          <a:bodyPr wrap="square" rtlCol="0">
            <a:spAutoFit/>
          </a:bodyPr>
          <a:lstStyle/>
          <a:p>
            <a:pPr algn="ctr"/>
            <a:r>
              <a:rPr lang="en-US" dirty="0" smtClean="0"/>
              <a:t>Proxy</a:t>
            </a:r>
            <a:endParaRPr lang="en-US" dirty="0"/>
          </a:p>
        </p:txBody>
      </p:sp>
      <p:sp>
        <p:nvSpPr>
          <p:cNvPr id="106" name="TextBox 105"/>
          <p:cNvSpPr txBox="1"/>
          <p:nvPr/>
        </p:nvSpPr>
        <p:spPr>
          <a:xfrm>
            <a:off x="8349381" y="4263745"/>
            <a:ext cx="1633922" cy="369332"/>
          </a:xfrm>
          <a:prstGeom prst="rect">
            <a:avLst/>
          </a:prstGeom>
          <a:noFill/>
        </p:spPr>
        <p:txBody>
          <a:bodyPr wrap="square" rtlCol="0">
            <a:spAutoFit/>
          </a:bodyPr>
          <a:lstStyle/>
          <a:p>
            <a:pPr algn="ctr"/>
            <a:r>
              <a:rPr lang="en-US" dirty="0" err="1" smtClean="0"/>
              <a:t>Syncher</a:t>
            </a:r>
            <a:endParaRPr lang="en-US" dirty="0"/>
          </a:p>
        </p:txBody>
      </p:sp>
      <p:sp>
        <p:nvSpPr>
          <p:cNvPr id="24" name="Freeform 28"/>
          <p:cNvSpPr>
            <a:spLocks noEditPoints="1"/>
          </p:cNvSpPr>
          <p:nvPr/>
        </p:nvSpPr>
        <p:spPr bwMode="auto">
          <a:xfrm>
            <a:off x="9762455" y="1370844"/>
            <a:ext cx="423863" cy="561975"/>
          </a:xfrm>
          <a:custGeom>
            <a:avLst/>
            <a:gdLst>
              <a:gd name="T0" fmla="*/ 49 w 49"/>
              <a:gd name="T1" fmla="*/ 48 h 65"/>
              <a:gd name="T2" fmla="*/ 49 w 49"/>
              <a:gd name="T3" fmla="*/ 44 h 65"/>
              <a:gd name="T4" fmla="*/ 48 w 49"/>
              <a:gd name="T5" fmla="*/ 4 h 65"/>
              <a:gd name="T6" fmla="*/ 47 w 49"/>
              <a:gd name="T7" fmla="*/ 4 h 65"/>
              <a:gd name="T8" fmla="*/ 46 w 49"/>
              <a:gd name="T9" fmla="*/ 45 h 65"/>
              <a:gd name="T10" fmla="*/ 46 w 49"/>
              <a:gd name="T11" fmla="*/ 48 h 65"/>
              <a:gd name="T12" fmla="*/ 44 w 49"/>
              <a:gd name="T13" fmla="*/ 48 h 65"/>
              <a:gd name="T14" fmla="*/ 37 w 49"/>
              <a:gd name="T15" fmla="*/ 48 h 65"/>
              <a:gd name="T16" fmla="*/ 23 w 49"/>
              <a:gd name="T17" fmla="*/ 47 h 65"/>
              <a:gd name="T18" fmla="*/ 11 w 49"/>
              <a:gd name="T19" fmla="*/ 47 h 65"/>
              <a:gd name="T20" fmla="*/ 29 w 49"/>
              <a:gd name="T21" fmla="*/ 34 h 65"/>
              <a:gd name="T22" fmla="*/ 27 w 49"/>
              <a:gd name="T23" fmla="*/ 32 h 65"/>
              <a:gd name="T24" fmla="*/ 2 w 49"/>
              <a:gd name="T25" fmla="*/ 48 h 65"/>
              <a:gd name="T26" fmla="*/ 1 w 49"/>
              <a:gd name="T27" fmla="*/ 49 h 65"/>
              <a:gd name="T28" fmla="*/ 1 w 49"/>
              <a:gd name="T29" fmla="*/ 49 h 65"/>
              <a:gd name="T30" fmla="*/ 1 w 49"/>
              <a:gd name="T31" fmla="*/ 52 h 65"/>
              <a:gd name="T32" fmla="*/ 4 w 49"/>
              <a:gd name="T33" fmla="*/ 53 h 65"/>
              <a:gd name="T34" fmla="*/ 9 w 49"/>
              <a:gd name="T35" fmla="*/ 55 h 65"/>
              <a:gd name="T36" fmla="*/ 16 w 49"/>
              <a:gd name="T37" fmla="*/ 59 h 65"/>
              <a:gd name="T38" fmla="*/ 24 w 49"/>
              <a:gd name="T39" fmla="*/ 64 h 65"/>
              <a:gd name="T40" fmla="*/ 25 w 49"/>
              <a:gd name="T41" fmla="*/ 63 h 65"/>
              <a:gd name="T42" fmla="*/ 18 w 49"/>
              <a:gd name="T43" fmla="*/ 57 h 65"/>
              <a:gd name="T44" fmla="*/ 10 w 49"/>
              <a:gd name="T45" fmla="*/ 52 h 65"/>
              <a:gd name="T46" fmla="*/ 6 w 49"/>
              <a:gd name="T47" fmla="*/ 51 h 65"/>
              <a:gd name="T48" fmla="*/ 9 w 49"/>
              <a:gd name="T49" fmla="*/ 51 h 65"/>
              <a:gd name="T50" fmla="*/ 25 w 49"/>
              <a:gd name="T51" fmla="*/ 51 h 65"/>
              <a:gd name="T52" fmla="*/ 38 w 49"/>
              <a:gd name="T53" fmla="*/ 51 h 65"/>
              <a:gd name="T54" fmla="*/ 45 w 49"/>
              <a:gd name="T55" fmla="*/ 51 h 65"/>
              <a:gd name="T56" fmla="*/ 47 w 49"/>
              <a:gd name="T57" fmla="*/ 51 h 65"/>
              <a:gd name="T58" fmla="*/ 49 w 49"/>
              <a:gd name="T59" fmla="*/ 49 h 65"/>
              <a:gd name="T60" fmla="*/ 49 w 49"/>
              <a:gd name="T61" fmla="*/ 48 h 65"/>
              <a:gd name="T62" fmla="*/ 5 w 49"/>
              <a:gd name="T63" fmla="*/ 50 h 65"/>
              <a:gd name="T64" fmla="*/ 5 w 49"/>
              <a:gd name="T65" fmla="*/ 50 h 65"/>
              <a:gd name="T66" fmla="*/ 5 w 49"/>
              <a:gd name="T67" fmla="*/ 50 h 65"/>
              <a:gd name="T68" fmla="*/ 5 w 49"/>
              <a:gd name="T69" fmla="*/ 5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65">
                <a:moveTo>
                  <a:pt x="49" y="48"/>
                </a:moveTo>
                <a:cubicBezTo>
                  <a:pt x="49" y="44"/>
                  <a:pt x="49" y="44"/>
                  <a:pt x="49" y="44"/>
                </a:cubicBezTo>
                <a:cubicBezTo>
                  <a:pt x="49" y="24"/>
                  <a:pt x="49" y="5"/>
                  <a:pt x="48" y="4"/>
                </a:cubicBezTo>
                <a:cubicBezTo>
                  <a:pt x="47" y="2"/>
                  <a:pt x="47" y="0"/>
                  <a:pt x="47" y="4"/>
                </a:cubicBezTo>
                <a:cubicBezTo>
                  <a:pt x="47" y="4"/>
                  <a:pt x="46" y="24"/>
                  <a:pt x="46" y="45"/>
                </a:cubicBezTo>
                <a:cubicBezTo>
                  <a:pt x="46" y="48"/>
                  <a:pt x="46" y="48"/>
                  <a:pt x="46" y="48"/>
                </a:cubicBezTo>
                <a:cubicBezTo>
                  <a:pt x="44" y="48"/>
                  <a:pt x="44" y="48"/>
                  <a:pt x="44" y="48"/>
                </a:cubicBezTo>
                <a:cubicBezTo>
                  <a:pt x="42" y="48"/>
                  <a:pt x="39" y="48"/>
                  <a:pt x="37" y="48"/>
                </a:cubicBezTo>
                <a:cubicBezTo>
                  <a:pt x="32" y="47"/>
                  <a:pt x="27" y="47"/>
                  <a:pt x="23" y="47"/>
                </a:cubicBezTo>
                <a:cubicBezTo>
                  <a:pt x="18" y="47"/>
                  <a:pt x="14" y="47"/>
                  <a:pt x="11" y="47"/>
                </a:cubicBezTo>
                <a:cubicBezTo>
                  <a:pt x="21" y="42"/>
                  <a:pt x="29" y="35"/>
                  <a:pt x="29" y="34"/>
                </a:cubicBezTo>
                <a:cubicBezTo>
                  <a:pt x="30" y="32"/>
                  <a:pt x="30" y="29"/>
                  <a:pt x="27" y="32"/>
                </a:cubicBezTo>
                <a:cubicBezTo>
                  <a:pt x="25" y="33"/>
                  <a:pt x="14" y="42"/>
                  <a:pt x="2" y="48"/>
                </a:cubicBezTo>
                <a:cubicBezTo>
                  <a:pt x="1" y="49"/>
                  <a:pt x="1" y="49"/>
                  <a:pt x="1" y="49"/>
                </a:cubicBezTo>
                <a:cubicBezTo>
                  <a:pt x="1" y="49"/>
                  <a:pt x="1" y="49"/>
                  <a:pt x="1" y="49"/>
                </a:cubicBezTo>
                <a:cubicBezTo>
                  <a:pt x="0" y="49"/>
                  <a:pt x="0" y="51"/>
                  <a:pt x="1" y="52"/>
                </a:cubicBezTo>
                <a:cubicBezTo>
                  <a:pt x="4" y="53"/>
                  <a:pt x="4" y="53"/>
                  <a:pt x="4" y="53"/>
                </a:cubicBezTo>
                <a:cubicBezTo>
                  <a:pt x="6" y="54"/>
                  <a:pt x="7" y="54"/>
                  <a:pt x="9" y="55"/>
                </a:cubicBezTo>
                <a:cubicBezTo>
                  <a:pt x="12" y="56"/>
                  <a:pt x="14" y="58"/>
                  <a:pt x="16" y="59"/>
                </a:cubicBezTo>
                <a:cubicBezTo>
                  <a:pt x="20" y="61"/>
                  <a:pt x="23" y="64"/>
                  <a:pt x="24" y="64"/>
                </a:cubicBezTo>
                <a:cubicBezTo>
                  <a:pt x="25" y="64"/>
                  <a:pt x="27" y="65"/>
                  <a:pt x="25" y="63"/>
                </a:cubicBezTo>
                <a:cubicBezTo>
                  <a:pt x="25" y="63"/>
                  <a:pt x="22" y="60"/>
                  <a:pt x="18" y="57"/>
                </a:cubicBezTo>
                <a:cubicBezTo>
                  <a:pt x="16" y="55"/>
                  <a:pt x="13" y="54"/>
                  <a:pt x="10" y="52"/>
                </a:cubicBezTo>
                <a:cubicBezTo>
                  <a:pt x="9" y="52"/>
                  <a:pt x="7" y="51"/>
                  <a:pt x="6" y="51"/>
                </a:cubicBezTo>
                <a:cubicBezTo>
                  <a:pt x="7" y="51"/>
                  <a:pt x="8" y="51"/>
                  <a:pt x="9" y="51"/>
                </a:cubicBezTo>
                <a:cubicBezTo>
                  <a:pt x="11" y="51"/>
                  <a:pt x="17" y="51"/>
                  <a:pt x="25" y="51"/>
                </a:cubicBezTo>
                <a:cubicBezTo>
                  <a:pt x="28" y="51"/>
                  <a:pt x="33" y="51"/>
                  <a:pt x="38" y="51"/>
                </a:cubicBezTo>
                <a:cubicBezTo>
                  <a:pt x="40" y="51"/>
                  <a:pt x="43" y="51"/>
                  <a:pt x="45" y="51"/>
                </a:cubicBezTo>
                <a:cubicBezTo>
                  <a:pt x="47" y="51"/>
                  <a:pt x="47" y="51"/>
                  <a:pt x="47" y="51"/>
                </a:cubicBezTo>
                <a:cubicBezTo>
                  <a:pt x="48" y="51"/>
                  <a:pt x="49" y="50"/>
                  <a:pt x="49" y="49"/>
                </a:cubicBezTo>
                <a:lnTo>
                  <a:pt x="49" y="48"/>
                </a:lnTo>
                <a:close/>
                <a:moveTo>
                  <a:pt x="5" y="50"/>
                </a:moveTo>
                <a:cubicBezTo>
                  <a:pt x="5" y="50"/>
                  <a:pt x="5" y="50"/>
                  <a:pt x="5" y="50"/>
                </a:cubicBezTo>
                <a:cubicBezTo>
                  <a:pt x="5" y="50"/>
                  <a:pt x="5" y="50"/>
                  <a:pt x="5" y="50"/>
                </a:cubicBezTo>
                <a:cubicBezTo>
                  <a:pt x="5" y="50"/>
                  <a:pt x="5" y="50"/>
                  <a:pt x="5" y="50"/>
                </a:cubicBezTo>
                <a:close/>
              </a:path>
            </a:pathLst>
          </a:custGeom>
          <a:solidFill>
            <a:srgbClr val="002060"/>
          </a:solidFill>
          <a:ln>
            <a:noFill/>
          </a:ln>
          <a:scene3d>
            <a:camera prst="orthographicFront">
              <a:rot lat="0" lon="10800000" rev="0"/>
            </a:camera>
            <a:lightRig rig="threePt" dir="t"/>
          </a:scene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8"/>
          <p:cNvSpPr>
            <a:spLocks noEditPoints="1"/>
          </p:cNvSpPr>
          <p:nvPr/>
        </p:nvSpPr>
        <p:spPr bwMode="auto">
          <a:xfrm>
            <a:off x="12253084" y="1413677"/>
            <a:ext cx="423863" cy="561975"/>
          </a:xfrm>
          <a:custGeom>
            <a:avLst/>
            <a:gdLst>
              <a:gd name="T0" fmla="*/ 49 w 49"/>
              <a:gd name="T1" fmla="*/ 48 h 65"/>
              <a:gd name="T2" fmla="*/ 49 w 49"/>
              <a:gd name="T3" fmla="*/ 44 h 65"/>
              <a:gd name="T4" fmla="*/ 48 w 49"/>
              <a:gd name="T5" fmla="*/ 4 h 65"/>
              <a:gd name="T6" fmla="*/ 47 w 49"/>
              <a:gd name="T7" fmla="*/ 4 h 65"/>
              <a:gd name="T8" fmla="*/ 46 w 49"/>
              <a:gd name="T9" fmla="*/ 45 h 65"/>
              <a:gd name="T10" fmla="*/ 46 w 49"/>
              <a:gd name="T11" fmla="*/ 48 h 65"/>
              <a:gd name="T12" fmla="*/ 44 w 49"/>
              <a:gd name="T13" fmla="*/ 48 h 65"/>
              <a:gd name="T14" fmla="*/ 37 w 49"/>
              <a:gd name="T15" fmla="*/ 48 h 65"/>
              <a:gd name="T16" fmla="*/ 23 w 49"/>
              <a:gd name="T17" fmla="*/ 47 h 65"/>
              <a:gd name="T18" fmla="*/ 11 w 49"/>
              <a:gd name="T19" fmla="*/ 47 h 65"/>
              <a:gd name="T20" fmla="*/ 29 w 49"/>
              <a:gd name="T21" fmla="*/ 34 h 65"/>
              <a:gd name="T22" fmla="*/ 27 w 49"/>
              <a:gd name="T23" fmla="*/ 32 h 65"/>
              <a:gd name="T24" fmla="*/ 2 w 49"/>
              <a:gd name="T25" fmla="*/ 48 h 65"/>
              <a:gd name="T26" fmla="*/ 1 w 49"/>
              <a:gd name="T27" fmla="*/ 49 h 65"/>
              <a:gd name="T28" fmla="*/ 1 w 49"/>
              <a:gd name="T29" fmla="*/ 49 h 65"/>
              <a:gd name="T30" fmla="*/ 1 w 49"/>
              <a:gd name="T31" fmla="*/ 52 h 65"/>
              <a:gd name="T32" fmla="*/ 4 w 49"/>
              <a:gd name="T33" fmla="*/ 53 h 65"/>
              <a:gd name="T34" fmla="*/ 9 w 49"/>
              <a:gd name="T35" fmla="*/ 55 h 65"/>
              <a:gd name="T36" fmla="*/ 16 w 49"/>
              <a:gd name="T37" fmla="*/ 59 h 65"/>
              <a:gd name="T38" fmla="*/ 24 w 49"/>
              <a:gd name="T39" fmla="*/ 64 h 65"/>
              <a:gd name="T40" fmla="*/ 25 w 49"/>
              <a:gd name="T41" fmla="*/ 63 h 65"/>
              <a:gd name="T42" fmla="*/ 18 w 49"/>
              <a:gd name="T43" fmla="*/ 57 h 65"/>
              <a:gd name="T44" fmla="*/ 10 w 49"/>
              <a:gd name="T45" fmla="*/ 52 h 65"/>
              <a:gd name="T46" fmla="*/ 6 w 49"/>
              <a:gd name="T47" fmla="*/ 51 h 65"/>
              <a:gd name="T48" fmla="*/ 9 w 49"/>
              <a:gd name="T49" fmla="*/ 51 h 65"/>
              <a:gd name="T50" fmla="*/ 25 w 49"/>
              <a:gd name="T51" fmla="*/ 51 h 65"/>
              <a:gd name="T52" fmla="*/ 38 w 49"/>
              <a:gd name="T53" fmla="*/ 51 h 65"/>
              <a:gd name="T54" fmla="*/ 45 w 49"/>
              <a:gd name="T55" fmla="*/ 51 h 65"/>
              <a:gd name="T56" fmla="*/ 47 w 49"/>
              <a:gd name="T57" fmla="*/ 51 h 65"/>
              <a:gd name="T58" fmla="*/ 49 w 49"/>
              <a:gd name="T59" fmla="*/ 49 h 65"/>
              <a:gd name="T60" fmla="*/ 49 w 49"/>
              <a:gd name="T61" fmla="*/ 48 h 65"/>
              <a:gd name="T62" fmla="*/ 5 w 49"/>
              <a:gd name="T63" fmla="*/ 50 h 65"/>
              <a:gd name="T64" fmla="*/ 5 w 49"/>
              <a:gd name="T65" fmla="*/ 50 h 65"/>
              <a:gd name="T66" fmla="*/ 5 w 49"/>
              <a:gd name="T67" fmla="*/ 50 h 65"/>
              <a:gd name="T68" fmla="*/ 5 w 49"/>
              <a:gd name="T69" fmla="*/ 5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65">
                <a:moveTo>
                  <a:pt x="49" y="48"/>
                </a:moveTo>
                <a:cubicBezTo>
                  <a:pt x="49" y="44"/>
                  <a:pt x="49" y="44"/>
                  <a:pt x="49" y="44"/>
                </a:cubicBezTo>
                <a:cubicBezTo>
                  <a:pt x="49" y="24"/>
                  <a:pt x="49" y="5"/>
                  <a:pt x="48" y="4"/>
                </a:cubicBezTo>
                <a:cubicBezTo>
                  <a:pt x="47" y="2"/>
                  <a:pt x="47" y="0"/>
                  <a:pt x="47" y="4"/>
                </a:cubicBezTo>
                <a:cubicBezTo>
                  <a:pt x="47" y="4"/>
                  <a:pt x="46" y="24"/>
                  <a:pt x="46" y="45"/>
                </a:cubicBezTo>
                <a:cubicBezTo>
                  <a:pt x="46" y="48"/>
                  <a:pt x="46" y="48"/>
                  <a:pt x="46" y="48"/>
                </a:cubicBezTo>
                <a:cubicBezTo>
                  <a:pt x="44" y="48"/>
                  <a:pt x="44" y="48"/>
                  <a:pt x="44" y="48"/>
                </a:cubicBezTo>
                <a:cubicBezTo>
                  <a:pt x="42" y="48"/>
                  <a:pt x="39" y="48"/>
                  <a:pt x="37" y="48"/>
                </a:cubicBezTo>
                <a:cubicBezTo>
                  <a:pt x="32" y="47"/>
                  <a:pt x="27" y="47"/>
                  <a:pt x="23" y="47"/>
                </a:cubicBezTo>
                <a:cubicBezTo>
                  <a:pt x="18" y="47"/>
                  <a:pt x="14" y="47"/>
                  <a:pt x="11" y="47"/>
                </a:cubicBezTo>
                <a:cubicBezTo>
                  <a:pt x="21" y="42"/>
                  <a:pt x="29" y="35"/>
                  <a:pt x="29" y="34"/>
                </a:cubicBezTo>
                <a:cubicBezTo>
                  <a:pt x="30" y="32"/>
                  <a:pt x="30" y="29"/>
                  <a:pt x="27" y="32"/>
                </a:cubicBezTo>
                <a:cubicBezTo>
                  <a:pt x="25" y="33"/>
                  <a:pt x="14" y="42"/>
                  <a:pt x="2" y="48"/>
                </a:cubicBezTo>
                <a:cubicBezTo>
                  <a:pt x="1" y="49"/>
                  <a:pt x="1" y="49"/>
                  <a:pt x="1" y="49"/>
                </a:cubicBezTo>
                <a:cubicBezTo>
                  <a:pt x="1" y="49"/>
                  <a:pt x="1" y="49"/>
                  <a:pt x="1" y="49"/>
                </a:cubicBezTo>
                <a:cubicBezTo>
                  <a:pt x="0" y="49"/>
                  <a:pt x="0" y="51"/>
                  <a:pt x="1" y="52"/>
                </a:cubicBezTo>
                <a:cubicBezTo>
                  <a:pt x="4" y="53"/>
                  <a:pt x="4" y="53"/>
                  <a:pt x="4" y="53"/>
                </a:cubicBezTo>
                <a:cubicBezTo>
                  <a:pt x="6" y="54"/>
                  <a:pt x="7" y="54"/>
                  <a:pt x="9" y="55"/>
                </a:cubicBezTo>
                <a:cubicBezTo>
                  <a:pt x="12" y="56"/>
                  <a:pt x="14" y="58"/>
                  <a:pt x="16" y="59"/>
                </a:cubicBezTo>
                <a:cubicBezTo>
                  <a:pt x="20" y="61"/>
                  <a:pt x="23" y="64"/>
                  <a:pt x="24" y="64"/>
                </a:cubicBezTo>
                <a:cubicBezTo>
                  <a:pt x="25" y="64"/>
                  <a:pt x="27" y="65"/>
                  <a:pt x="25" y="63"/>
                </a:cubicBezTo>
                <a:cubicBezTo>
                  <a:pt x="25" y="63"/>
                  <a:pt x="22" y="60"/>
                  <a:pt x="18" y="57"/>
                </a:cubicBezTo>
                <a:cubicBezTo>
                  <a:pt x="16" y="55"/>
                  <a:pt x="13" y="54"/>
                  <a:pt x="10" y="52"/>
                </a:cubicBezTo>
                <a:cubicBezTo>
                  <a:pt x="9" y="52"/>
                  <a:pt x="7" y="51"/>
                  <a:pt x="6" y="51"/>
                </a:cubicBezTo>
                <a:cubicBezTo>
                  <a:pt x="7" y="51"/>
                  <a:pt x="8" y="51"/>
                  <a:pt x="9" y="51"/>
                </a:cubicBezTo>
                <a:cubicBezTo>
                  <a:pt x="11" y="51"/>
                  <a:pt x="17" y="51"/>
                  <a:pt x="25" y="51"/>
                </a:cubicBezTo>
                <a:cubicBezTo>
                  <a:pt x="28" y="51"/>
                  <a:pt x="33" y="51"/>
                  <a:pt x="38" y="51"/>
                </a:cubicBezTo>
                <a:cubicBezTo>
                  <a:pt x="40" y="51"/>
                  <a:pt x="43" y="51"/>
                  <a:pt x="45" y="51"/>
                </a:cubicBezTo>
                <a:cubicBezTo>
                  <a:pt x="47" y="51"/>
                  <a:pt x="47" y="51"/>
                  <a:pt x="47" y="51"/>
                </a:cubicBezTo>
                <a:cubicBezTo>
                  <a:pt x="48" y="51"/>
                  <a:pt x="49" y="50"/>
                  <a:pt x="49" y="49"/>
                </a:cubicBezTo>
                <a:lnTo>
                  <a:pt x="49" y="48"/>
                </a:lnTo>
                <a:close/>
                <a:moveTo>
                  <a:pt x="5" y="50"/>
                </a:moveTo>
                <a:cubicBezTo>
                  <a:pt x="5" y="50"/>
                  <a:pt x="5" y="50"/>
                  <a:pt x="5" y="50"/>
                </a:cubicBezTo>
                <a:cubicBezTo>
                  <a:pt x="5" y="50"/>
                  <a:pt x="5" y="50"/>
                  <a:pt x="5" y="50"/>
                </a:cubicBezTo>
                <a:cubicBezTo>
                  <a:pt x="5" y="50"/>
                  <a:pt x="5" y="50"/>
                  <a:pt x="5" y="50"/>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p:cNvSpPr>
            <a:spLocks/>
          </p:cNvSpPr>
          <p:nvPr/>
        </p:nvSpPr>
        <p:spPr bwMode="auto">
          <a:xfrm rot="5400000">
            <a:off x="11015553" y="2294691"/>
            <a:ext cx="415925" cy="303212"/>
          </a:xfrm>
          <a:custGeom>
            <a:avLst/>
            <a:gdLst>
              <a:gd name="T0" fmla="*/ 18 w 48"/>
              <a:gd name="T1" fmla="*/ 4 h 35"/>
              <a:gd name="T2" fmla="*/ 43 w 48"/>
              <a:gd name="T3" fmla="*/ 19 h 35"/>
              <a:gd name="T4" fmla="*/ 39 w 48"/>
              <a:gd name="T5" fmla="*/ 21 h 35"/>
              <a:gd name="T6" fmla="*/ 4 w 48"/>
              <a:gd name="T7" fmla="*/ 18 h 35"/>
              <a:gd name="T8" fmla="*/ 4 w 48"/>
              <a:gd name="T9" fmla="*/ 21 h 35"/>
              <a:gd name="T10" fmla="*/ 35 w 48"/>
              <a:gd name="T11" fmla="*/ 23 h 35"/>
              <a:gd name="T12" fmla="*/ 30 w 48"/>
              <a:gd name="T13" fmla="*/ 26 h 35"/>
              <a:gd name="T14" fmla="*/ 23 w 48"/>
              <a:gd name="T15" fmla="*/ 32 h 35"/>
              <a:gd name="T16" fmla="*/ 24 w 48"/>
              <a:gd name="T17" fmla="*/ 33 h 35"/>
              <a:gd name="T18" fmla="*/ 31 w 48"/>
              <a:gd name="T19" fmla="*/ 28 h 35"/>
              <a:gd name="T20" fmla="*/ 39 w 48"/>
              <a:gd name="T21" fmla="*/ 24 h 35"/>
              <a:gd name="T22" fmla="*/ 44 w 48"/>
              <a:gd name="T23" fmla="*/ 22 h 35"/>
              <a:gd name="T24" fmla="*/ 47 w 48"/>
              <a:gd name="T25" fmla="*/ 21 h 35"/>
              <a:gd name="T26" fmla="*/ 48 w 48"/>
              <a:gd name="T27" fmla="*/ 21 h 35"/>
              <a:gd name="T28" fmla="*/ 48 w 48"/>
              <a:gd name="T29" fmla="*/ 21 h 35"/>
              <a:gd name="T30" fmla="*/ 48 w 48"/>
              <a:gd name="T31" fmla="*/ 18 h 35"/>
              <a:gd name="T32" fmla="*/ 48 w 48"/>
              <a:gd name="T33" fmla="*/ 18 h 35"/>
              <a:gd name="T34" fmla="*/ 46 w 48"/>
              <a:gd name="T35" fmla="*/ 17 h 35"/>
              <a:gd name="T36" fmla="*/ 20 w 48"/>
              <a:gd name="T37" fmla="*/ 1 h 35"/>
              <a:gd name="T38" fmla="*/ 18 w 48"/>
              <a:gd name="T3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35">
                <a:moveTo>
                  <a:pt x="18" y="4"/>
                </a:moveTo>
                <a:cubicBezTo>
                  <a:pt x="20" y="5"/>
                  <a:pt x="31" y="14"/>
                  <a:pt x="43" y="19"/>
                </a:cubicBezTo>
                <a:cubicBezTo>
                  <a:pt x="42" y="20"/>
                  <a:pt x="41" y="20"/>
                  <a:pt x="39" y="21"/>
                </a:cubicBezTo>
                <a:cubicBezTo>
                  <a:pt x="30" y="19"/>
                  <a:pt x="5" y="17"/>
                  <a:pt x="4" y="18"/>
                </a:cubicBezTo>
                <a:cubicBezTo>
                  <a:pt x="2" y="19"/>
                  <a:pt x="0" y="21"/>
                  <a:pt x="4" y="21"/>
                </a:cubicBezTo>
                <a:cubicBezTo>
                  <a:pt x="6" y="21"/>
                  <a:pt x="24" y="22"/>
                  <a:pt x="35" y="23"/>
                </a:cubicBezTo>
                <a:cubicBezTo>
                  <a:pt x="33" y="24"/>
                  <a:pt x="32" y="25"/>
                  <a:pt x="30" y="26"/>
                </a:cubicBezTo>
                <a:cubicBezTo>
                  <a:pt x="25" y="29"/>
                  <a:pt x="23" y="31"/>
                  <a:pt x="23" y="32"/>
                </a:cubicBezTo>
                <a:cubicBezTo>
                  <a:pt x="22" y="33"/>
                  <a:pt x="21" y="35"/>
                  <a:pt x="24" y="33"/>
                </a:cubicBezTo>
                <a:cubicBezTo>
                  <a:pt x="24" y="33"/>
                  <a:pt x="26" y="30"/>
                  <a:pt x="31" y="28"/>
                </a:cubicBezTo>
                <a:cubicBezTo>
                  <a:pt x="33" y="27"/>
                  <a:pt x="36" y="25"/>
                  <a:pt x="39" y="24"/>
                </a:cubicBezTo>
                <a:cubicBezTo>
                  <a:pt x="40" y="24"/>
                  <a:pt x="44" y="22"/>
                  <a:pt x="44" y="22"/>
                </a:cubicBezTo>
                <a:cubicBezTo>
                  <a:pt x="47" y="21"/>
                  <a:pt x="47" y="21"/>
                  <a:pt x="47" y="21"/>
                </a:cubicBezTo>
                <a:cubicBezTo>
                  <a:pt x="48" y="21"/>
                  <a:pt x="48" y="21"/>
                  <a:pt x="48" y="21"/>
                </a:cubicBezTo>
                <a:cubicBezTo>
                  <a:pt x="48" y="21"/>
                  <a:pt x="48" y="21"/>
                  <a:pt x="48" y="21"/>
                </a:cubicBezTo>
                <a:cubicBezTo>
                  <a:pt x="48" y="20"/>
                  <a:pt x="48" y="19"/>
                  <a:pt x="48" y="18"/>
                </a:cubicBezTo>
                <a:cubicBezTo>
                  <a:pt x="48" y="18"/>
                  <a:pt x="48" y="18"/>
                  <a:pt x="48" y="18"/>
                </a:cubicBezTo>
                <a:cubicBezTo>
                  <a:pt x="46" y="17"/>
                  <a:pt x="46" y="17"/>
                  <a:pt x="46" y="17"/>
                </a:cubicBezTo>
                <a:cubicBezTo>
                  <a:pt x="33" y="11"/>
                  <a:pt x="21" y="1"/>
                  <a:pt x="20" y="1"/>
                </a:cubicBezTo>
                <a:cubicBezTo>
                  <a:pt x="18" y="0"/>
                  <a:pt x="15" y="0"/>
                  <a:pt x="18" y="4"/>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rot="5400000">
            <a:off x="11016346" y="3544460"/>
            <a:ext cx="415925" cy="303212"/>
          </a:xfrm>
          <a:custGeom>
            <a:avLst/>
            <a:gdLst>
              <a:gd name="T0" fmla="*/ 18 w 48"/>
              <a:gd name="T1" fmla="*/ 4 h 35"/>
              <a:gd name="T2" fmla="*/ 43 w 48"/>
              <a:gd name="T3" fmla="*/ 19 h 35"/>
              <a:gd name="T4" fmla="*/ 39 w 48"/>
              <a:gd name="T5" fmla="*/ 21 h 35"/>
              <a:gd name="T6" fmla="*/ 4 w 48"/>
              <a:gd name="T7" fmla="*/ 18 h 35"/>
              <a:gd name="T8" fmla="*/ 4 w 48"/>
              <a:gd name="T9" fmla="*/ 21 h 35"/>
              <a:gd name="T10" fmla="*/ 35 w 48"/>
              <a:gd name="T11" fmla="*/ 23 h 35"/>
              <a:gd name="T12" fmla="*/ 30 w 48"/>
              <a:gd name="T13" fmla="*/ 26 h 35"/>
              <a:gd name="T14" fmla="*/ 23 w 48"/>
              <a:gd name="T15" fmla="*/ 32 h 35"/>
              <a:gd name="T16" fmla="*/ 24 w 48"/>
              <a:gd name="T17" fmla="*/ 33 h 35"/>
              <a:gd name="T18" fmla="*/ 31 w 48"/>
              <a:gd name="T19" fmla="*/ 28 h 35"/>
              <a:gd name="T20" fmla="*/ 39 w 48"/>
              <a:gd name="T21" fmla="*/ 24 h 35"/>
              <a:gd name="T22" fmla="*/ 44 w 48"/>
              <a:gd name="T23" fmla="*/ 22 h 35"/>
              <a:gd name="T24" fmla="*/ 47 w 48"/>
              <a:gd name="T25" fmla="*/ 21 h 35"/>
              <a:gd name="T26" fmla="*/ 48 w 48"/>
              <a:gd name="T27" fmla="*/ 21 h 35"/>
              <a:gd name="T28" fmla="*/ 48 w 48"/>
              <a:gd name="T29" fmla="*/ 21 h 35"/>
              <a:gd name="T30" fmla="*/ 48 w 48"/>
              <a:gd name="T31" fmla="*/ 18 h 35"/>
              <a:gd name="T32" fmla="*/ 48 w 48"/>
              <a:gd name="T33" fmla="*/ 18 h 35"/>
              <a:gd name="T34" fmla="*/ 46 w 48"/>
              <a:gd name="T35" fmla="*/ 17 h 35"/>
              <a:gd name="T36" fmla="*/ 20 w 48"/>
              <a:gd name="T37" fmla="*/ 1 h 35"/>
              <a:gd name="T38" fmla="*/ 18 w 48"/>
              <a:gd name="T3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35">
                <a:moveTo>
                  <a:pt x="18" y="4"/>
                </a:moveTo>
                <a:cubicBezTo>
                  <a:pt x="20" y="5"/>
                  <a:pt x="31" y="14"/>
                  <a:pt x="43" y="19"/>
                </a:cubicBezTo>
                <a:cubicBezTo>
                  <a:pt x="42" y="20"/>
                  <a:pt x="41" y="20"/>
                  <a:pt x="39" y="21"/>
                </a:cubicBezTo>
                <a:cubicBezTo>
                  <a:pt x="30" y="19"/>
                  <a:pt x="5" y="17"/>
                  <a:pt x="4" y="18"/>
                </a:cubicBezTo>
                <a:cubicBezTo>
                  <a:pt x="2" y="19"/>
                  <a:pt x="0" y="21"/>
                  <a:pt x="4" y="21"/>
                </a:cubicBezTo>
                <a:cubicBezTo>
                  <a:pt x="6" y="21"/>
                  <a:pt x="24" y="22"/>
                  <a:pt x="35" y="23"/>
                </a:cubicBezTo>
                <a:cubicBezTo>
                  <a:pt x="33" y="24"/>
                  <a:pt x="32" y="25"/>
                  <a:pt x="30" y="26"/>
                </a:cubicBezTo>
                <a:cubicBezTo>
                  <a:pt x="25" y="29"/>
                  <a:pt x="23" y="31"/>
                  <a:pt x="23" y="32"/>
                </a:cubicBezTo>
                <a:cubicBezTo>
                  <a:pt x="22" y="33"/>
                  <a:pt x="21" y="35"/>
                  <a:pt x="24" y="33"/>
                </a:cubicBezTo>
                <a:cubicBezTo>
                  <a:pt x="24" y="33"/>
                  <a:pt x="26" y="30"/>
                  <a:pt x="31" y="28"/>
                </a:cubicBezTo>
                <a:cubicBezTo>
                  <a:pt x="33" y="27"/>
                  <a:pt x="36" y="25"/>
                  <a:pt x="39" y="24"/>
                </a:cubicBezTo>
                <a:cubicBezTo>
                  <a:pt x="40" y="24"/>
                  <a:pt x="44" y="22"/>
                  <a:pt x="44" y="22"/>
                </a:cubicBezTo>
                <a:cubicBezTo>
                  <a:pt x="47" y="21"/>
                  <a:pt x="47" y="21"/>
                  <a:pt x="47" y="21"/>
                </a:cubicBezTo>
                <a:cubicBezTo>
                  <a:pt x="48" y="21"/>
                  <a:pt x="48" y="21"/>
                  <a:pt x="48" y="21"/>
                </a:cubicBezTo>
                <a:cubicBezTo>
                  <a:pt x="48" y="21"/>
                  <a:pt x="48" y="21"/>
                  <a:pt x="48" y="21"/>
                </a:cubicBezTo>
                <a:cubicBezTo>
                  <a:pt x="48" y="20"/>
                  <a:pt x="48" y="19"/>
                  <a:pt x="48" y="18"/>
                </a:cubicBezTo>
                <a:cubicBezTo>
                  <a:pt x="48" y="18"/>
                  <a:pt x="48" y="18"/>
                  <a:pt x="48" y="18"/>
                </a:cubicBezTo>
                <a:cubicBezTo>
                  <a:pt x="46" y="17"/>
                  <a:pt x="46" y="17"/>
                  <a:pt x="46" y="17"/>
                </a:cubicBezTo>
                <a:cubicBezTo>
                  <a:pt x="33" y="11"/>
                  <a:pt x="21" y="1"/>
                  <a:pt x="20" y="1"/>
                </a:cubicBezTo>
                <a:cubicBezTo>
                  <a:pt x="18" y="0"/>
                  <a:pt x="15" y="0"/>
                  <a:pt x="18" y="4"/>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rot="5400000">
            <a:off x="11017139" y="5040907"/>
            <a:ext cx="415925" cy="303212"/>
          </a:xfrm>
          <a:custGeom>
            <a:avLst/>
            <a:gdLst>
              <a:gd name="T0" fmla="*/ 18 w 48"/>
              <a:gd name="T1" fmla="*/ 4 h 35"/>
              <a:gd name="T2" fmla="*/ 43 w 48"/>
              <a:gd name="T3" fmla="*/ 19 h 35"/>
              <a:gd name="T4" fmla="*/ 39 w 48"/>
              <a:gd name="T5" fmla="*/ 21 h 35"/>
              <a:gd name="T6" fmla="*/ 4 w 48"/>
              <a:gd name="T7" fmla="*/ 18 h 35"/>
              <a:gd name="T8" fmla="*/ 4 w 48"/>
              <a:gd name="T9" fmla="*/ 21 h 35"/>
              <a:gd name="T10" fmla="*/ 35 w 48"/>
              <a:gd name="T11" fmla="*/ 23 h 35"/>
              <a:gd name="T12" fmla="*/ 30 w 48"/>
              <a:gd name="T13" fmla="*/ 26 h 35"/>
              <a:gd name="T14" fmla="*/ 23 w 48"/>
              <a:gd name="T15" fmla="*/ 32 h 35"/>
              <a:gd name="T16" fmla="*/ 24 w 48"/>
              <a:gd name="T17" fmla="*/ 33 h 35"/>
              <a:gd name="T18" fmla="*/ 31 w 48"/>
              <a:gd name="T19" fmla="*/ 28 h 35"/>
              <a:gd name="T20" fmla="*/ 39 w 48"/>
              <a:gd name="T21" fmla="*/ 24 h 35"/>
              <a:gd name="T22" fmla="*/ 44 w 48"/>
              <a:gd name="T23" fmla="*/ 22 h 35"/>
              <a:gd name="T24" fmla="*/ 47 w 48"/>
              <a:gd name="T25" fmla="*/ 21 h 35"/>
              <a:gd name="T26" fmla="*/ 48 w 48"/>
              <a:gd name="T27" fmla="*/ 21 h 35"/>
              <a:gd name="T28" fmla="*/ 48 w 48"/>
              <a:gd name="T29" fmla="*/ 21 h 35"/>
              <a:gd name="T30" fmla="*/ 48 w 48"/>
              <a:gd name="T31" fmla="*/ 18 h 35"/>
              <a:gd name="T32" fmla="*/ 48 w 48"/>
              <a:gd name="T33" fmla="*/ 18 h 35"/>
              <a:gd name="T34" fmla="*/ 46 w 48"/>
              <a:gd name="T35" fmla="*/ 17 h 35"/>
              <a:gd name="T36" fmla="*/ 20 w 48"/>
              <a:gd name="T37" fmla="*/ 1 h 35"/>
              <a:gd name="T38" fmla="*/ 18 w 48"/>
              <a:gd name="T3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35">
                <a:moveTo>
                  <a:pt x="18" y="4"/>
                </a:moveTo>
                <a:cubicBezTo>
                  <a:pt x="20" y="5"/>
                  <a:pt x="31" y="14"/>
                  <a:pt x="43" y="19"/>
                </a:cubicBezTo>
                <a:cubicBezTo>
                  <a:pt x="42" y="20"/>
                  <a:pt x="41" y="20"/>
                  <a:pt x="39" y="21"/>
                </a:cubicBezTo>
                <a:cubicBezTo>
                  <a:pt x="30" y="19"/>
                  <a:pt x="5" y="17"/>
                  <a:pt x="4" y="18"/>
                </a:cubicBezTo>
                <a:cubicBezTo>
                  <a:pt x="2" y="19"/>
                  <a:pt x="0" y="21"/>
                  <a:pt x="4" y="21"/>
                </a:cubicBezTo>
                <a:cubicBezTo>
                  <a:pt x="6" y="21"/>
                  <a:pt x="24" y="22"/>
                  <a:pt x="35" y="23"/>
                </a:cubicBezTo>
                <a:cubicBezTo>
                  <a:pt x="33" y="24"/>
                  <a:pt x="32" y="25"/>
                  <a:pt x="30" y="26"/>
                </a:cubicBezTo>
                <a:cubicBezTo>
                  <a:pt x="25" y="29"/>
                  <a:pt x="23" y="31"/>
                  <a:pt x="23" y="32"/>
                </a:cubicBezTo>
                <a:cubicBezTo>
                  <a:pt x="22" y="33"/>
                  <a:pt x="21" y="35"/>
                  <a:pt x="24" y="33"/>
                </a:cubicBezTo>
                <a:cubicBezTo>
                  <a:pt x="24" y="33"/>
                  <a:pt x="26" y="30"/>
                  <a:pt x="31" y="28"/>
                </a:cubicBezTo>
                <a:cubicBezTo>
                  <a:pt x="33" y="27"/>
                  <a:pt x="36" y="25"/>
                  <a:pt x="39" y="24"/>
                </a:cubicBezTo>
                <a:cubicBezTo>
                  <a:pt x="40" y="24"/>
                  <a:pt x="44" y="22"/>
                  <a:pt x="44" y="22"/>
                </a:cubicBezTo>
                <a:cubicBezTo>
                  <a:pt x="47" y="21"/>
                  <a:pt x="47" y="21"/>
                  <a:pt x="47" y="21"/>
                </a:cubicBezTo>
                <a:cubicBezTo>
                  <a:pt x="48" y="21"/>
                  <a:pt x="48" y="21"/>
                  <a:pt x="48" y="21"/>
                </a:cubicBezTo>
                <a:cubicBezTo>
                  <a:pt x="48" y="21"/>
                  <a:pt x="48" y="21"/>
                  <a:pt x="48" y="21"/>
                </a:cubicBezTo>
                <a:cubicBezTo>
                  <a:pt x="48" y="20"/>
                  <a:pt x="48" y="19"/>
                  <a:pt x="48" y="18"/>
                </a:cubicBezTo>
                <a:cubicBezTo>
                  <a:pt x="48" y="18"/>
                  <a:pt x="48" y="18"/>
                  <a:pt x="48" y="18"/>
                </a:cubicBezTo>
                <a:cubicBezTo>
                  <a:pt x="46" y="17"/>
                  <a:pt x="46" y="17"/>
                  <a:pt x="46" y="17"/>
                </a:cubicBezTo>
                <a:cubicBezTo>
                  <a:pt x="33" y="11"/>
                  <a:pt x="21" y="1"/>
                  <a:pt x="20" y="1"/>
                </a:cubicBezTo>
                <a:cubicBezTo>
                  <a:pt x="18" y="0"/>
                  <a:pt x="15" y="0"/>
                  <a:pt x="18" y="4"/>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rot="10800000">
            <a:off x="10246645" y="4318015"/>
            <a:ext cx="415925" cy="303212"/>
          </a:xfrm>
          <a:custGeom>
            <a:avLst/>
            <a:gdLst>
              <a:gd name="T0" fmla="*/ 18 w 48"/>
              <a:gd name="T1" fmla="*/ 4 h 35"/>
              <a:gd name="T2" fmla="*/ 43 w 48"/>
              <a:gd name="T3" fmla="*/ 19 h 35"/>
              <a:gd name="T4" fmla="*/ 39 w 48"/>
              <a:gd name="T5" fmla="*/ 21 h 35"/>
              <a:gd name="T6" fmla="*/ 4 w 48"/>
              <a:gd name="T7" fmla="*/ 18 h 35"/>
              <a:gd name="T8" fmla="*/ 4 w 48"/>
              <a:gd name="T9" fmla="*/ 21 h 35"/>
              <a:gd name="T10" fmla="*/ 35 w 48"/>
              <a:gd name="T11" fmla="*/ 23 h 35"/>
              <a:gd name="T12" fmla="*/ 30 w 48"/>
              <a:gd name="T13" fmla="*/ 26 h 35"/>
              <a:gd name="T14" fmla="*/ 23 w 48"/>
              <a:gd name="T15" fmla="*/ 32 h 35"/>
              <a:gd name="T16" fmla="*/ 24 w 48"/>
              <a:gd name="T17" fmla="*/ 33 h 35"/>
              <a:gd name="T18" fmla="*/ 31 w 48"/>
              <a:gd name="T19" fmla="*/ 28 h 35"/>
              <a:gd name="T20" fmla="*/ 39 w 48"/>
              <a:gd name="T21" fmla="*/ 24 h 35"/>
              <a:gd name="T22" fmla="*/ 44 w 48"/>
              <a:gd name="T23" fmla="*/ 22 h 35"/>
              <a:gd name="T24" fmla="*/ 47 w 48"/>
              <a:gd name="T25" fmla="*/ 21 h 35"/>
              <a:gd name="T26" fmla="*/ 48 w 48"/>
              <a:gd name="T27" fmla="*/ 21 h 35"/>
              <a:gd name="T28" fmla="*/ 48 w 48"/>
              <a:gd name="T29" fmla="*/ 21 h 35"/>
              <a:gd name="T30" fmla="*/ 48 w 48"/>
              <a:gd name="T31" fmla="*/ 18 h 35"/>
              <a:gd name="T32" fmla="*/ 48 w 48"/>
              <a:gd name="T33" fmla="*/ 18 h 35"/>
              <a:gd name="T34" fmla="*/ 46 w 48"/>
              <a:gd name="T35" fmla="*/ 17 h 35"/>
              <a:gd name="T36" fmla="*/ 20 w 48"/>
              <a:gd name="T37" fmla="*/ 1 h 35"/>
              <a:gd name="T38" fmla="*/ 18 w 48"/>
              <a:gd name="T3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35">
                <a:moveTo>
                  <a:pt x="18" y="4"/>
                </a:moveTo>
                <a:cubicBezTo>
                  <a:pt x="20" y="5"/>
                  <a:pt x="31" y="14"/>
                  <a:pt x="43" y="19"/>
                </a:cubicBezTo>
                <a:cubicBezTo>
                  <a:pt x="42" y="20"/>
                  <a:pt x="41" y="20"/>
                  <a:pt x="39" y="21"/>
                </a:cubicBezTo>
                <a:cubicBezTo>
                  <a:pt x="30" y="19"/>
                  <a:pt x="5" y="17"/>
                  <a:pt x="4" y="18"/>
                </a:cubicBezTo>
                <a:cubicBezTo>
                  <a:pt x="2" y="19"/>
                  <a:pt x="0" y="21"/>
                  <a:pt x="4" y="21"/>
                </a:cubicBezTo>
                <a:cubicBezTo>
                  <a:pt x="6" y="21"/>
                  <a:pt x="24" y="22"/>
                  <a:pt x="35" y="23"/>
                </a:cubicBezTo>
                <a:cubicBezTo>
                  <a:pt x="33" y="24"/>
                  <a:pt x="32" y="25"/>
                  <a:pt x="30" y="26"/>
                </a:cubicBezTo>
                <a:cubicBezTo>
                  <a:pt x="25" y="29"/>
                  <a:pt x="23" y="31"/>
                  <a:pt x="23" y="32"/>
                </a:cubicBezTo>
                <a:cubicBezTo>
                  <a:pt x="22" y="33"/>
                  <a:pt x="21" y="35"/>
                  <a:pt x="24" y="33"/>
                </a:cubicBezTo>
                <a:cubicBezTo>
                  <a:pt x="24" y="33"/>
                  <a:pt x="26" y="30"/>
                  <a:pt x="31" y="28"/>
                </a:cubicBezTo>
                <a:cubicBezTo>
                  <a:pt x="33" y="27"/>
                  <a:pt x="36" y="25"/>
                  <a:pt x="39" y="24"/>
                </a:cubicBezTo>
                <a:cubicBezTo>
                  <a:pt x="40" y="24"/>
                  <a:pt x="44" y="22"/>
                  <a:pt x="44" y="22"/>
                </a:cubicBezTo>
                <a:cubicBezTo>
                  <a:pt x="47" y="21"/>
                  <a:pt x="47" y="21"/>
                  <a:pt x="47" y="21"/>
                </a:cubicBezTo>
                <a:cubicBezTo>
                  <a:pt x="48" y="21"/>
                  <a:pt x="48" y="21"/>
                  <a:pt x="48" y="21"/>
                </a:cubicBezTo>
                <a:cubicBezTo>
                  <a:pt x="48" y="21"/>
                  <a:pt x="48" y="21"/>
                  <a:pt x="48" y="21"/>
                </a:cubicBezTo>
                <a:cubicBezTo>
                  <a:pt x="48" y="20"/>
                  <a:pt x="48" y="19"/>
                  <a:pt x="48" y="18"/>
                </a:cubicBezTo>
                <a:cubicBezTo>
                  <a:pt x="48" y="18"/>
                  <a:pt x="48" y="18"/>
                  <a:pt x="48" y="18"/>
                </a:cubicBezTo>
                <a:cubicBezTo>
                  <a:pt x="46" y="17"/>
                  <a:pt x="46" y="17"/>
                  <a:pt x="46" y="17"/>
                </a:cubicBezTo>
                <a:cubicBezTo>
                  <a:pt x="33" y="11"/>
                  <a:pt x="21" y="1"/>
                  <a:pt x="20" y="1"/>
                </a:cubicBezTo>
                <a:cubicBezTo>
                  <a:pt x="18" y="0"/>
                  <a:pt x="15" y="0"/>
                  <a:pt x="18" y="4"/>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upa 63"/>
          <p:cNvGrpSpPr/>
          <p:nvPr/>
        </p:nvGrpSpPr>
        <p:grpSpPr>
          <a:xfrm rot="16200000">
            <a:off x="8915176" y="5109246"/>
            <a:ext cx="1398988" cy="908263"/>
            <a:chOff x="2105025" y="4138613"/>
            <a:chExt cx="4008438" cy="1789113"/>
          </a:xfrm>
          <a:solidFill>
            <a:schemeClr val="tx1">
              <a:lumMod val="50000"/>
            </a:schemeClr>
          </a:solidFill>
        </p:grpSpPr>
        <p:sp>
          <p:nvSpPr>
            <p:cNvPr id="32" name="Freeform 5"/>
            <p:cNvSpPr>
              <a:spLocks/>
            </p:cNvSpPr>
            <p:nvPr/>
          </p:nvSpPr>
          <p:spPr bwMode="auto">
            <a:xfrm>
              <a:off x="2105025" y="5481638"/>
              <a:ext cx="608013" cy="446088"/>
            </a:xfrm>
            <a:custGeom>
              <a:avLst/>
              <a:gdLst/>
              <a:ahLst/>
              <a:cxnLst>
                <a:cxn ang="0">
                  <a:pos x="147" y="2"/>
                </a:cxn>
                <a:cxn ang="0">
                  <a:pos x="84" y="89"/>
                </a:cxn>
                <a:cxn ang="0">
                  <a:pos x="77" y="78"/>
                </a:cxn>
                <a:cxn ang="0">
                  <a:pos x="54" y="46"/>
                </a:cxn>
                <a:cxn ang="0">
                  <a:pos x="22" y="10"/>
                </a:cxn>
                <a:cxn ang="0">
                  <a:pos x="5" y="11"/>
                </a:cxn>
                <a:cxn ang="0">
                  <a:pos x="7" y="27"/>
                </a:cxn>
                <a:cxn ang="0">
                  <a:pos x="31" y="58"/>
                </a:cxn>
                <a:cxn ang="0">
                  <a:pos x="54" y="89"/>
                </a:cxn>
                <a:cxn ang="0">
                  <a:pos x="67" y="107"/>
                </a:cxn>
                <a:cxn ang="0">
                  <a:pos x="73" y="116"/>
                </a:cxn>
                <a:cxn ang="0">
                  <a:pos x="75" y="118"/>
                </a:cxn>
                <a:cxn ang="0">
                  <a:pos x="75" y="119"/>
                </a:cxn>
                <a:cxn ang="0">
                  <a:pos x="75" y="119"/>
                </a:cxn>
                <a:cxn ang="0">
                  <a:pos x="76" y="119"/>
                </a:cxn>
                <a:cxn ang="0">
                  <a:pos x="94" y="118"/>
                </a:cxn>
                <a:cxn ang="0">
                  <a:pos x="94" y="118"/>
                </a:cxn>
                <a:cxn ang="0">
                  <a:pos x="95" y="117"/>
                </a:cxn>
                <a:cxn ang="0">
                  <a:pos x="97" y="112"/>
                </a:cxn>
                <a:cxn ang="0">
                  <a:pos x="155" y="9"/>
                </a:cxn>
                <a:cxn ang="0">
                  <a:pos x="147" y="2"/>
                </a:cxn>
              </a:cxnLst>
              <a:rect l="0" t="0" r="r" b="b"/>
              <a:pathLst>
                <a:path w="162" h="119">
                  <a:moveTo>
                    <a:pt x="147" y="2"/>
                  </a:moveTo>
                  <a:cubicBezTo>
                    <a:pt x="141" y="3"/>
                    <a:pt x="112" y="43"/>
                    <a:pt x="84" y="89"/>
                  </a:cubicBezTo>
                  <a:cubicBezTo>
                    <a:pt x="82" y="86"/>
                    <a:pt x="79" y="82"/>
                    <a:pt x="77" y="78"/>
                  </a:cubicBezTo>
                  <a:cubicBezTo>
                    <a:pt x="69" y="66"/>
                    <a:pt x="61" y="56"/>
                    <a:pt x="54" y="46"/>
                  </a:cubicBezTo>
                  <a:cubicBezTo>
                    <a:pt x="40" y="27"/>
                    <a:pt x="28" y="13"/>
                    <a:pt x="22" y="10"/>
                  </a:cubicBezTo>
                  <a:cubicBezTo>
                    <a:pt x="12" y="1"/>
                    <a:pt x="0" y="5"/>
                    <a:pt x="5" y="11"/>
                  </a:cubicBezTo>
                  <a:cubicBezTo>
                    <a:pt x="7" y="16"/>
                    <a:pt x="7" y="22"/>
                    <a:pt x="7" y="27"/>
                  </a:cubicBezTo>
                  <a:cubicBezTo>
                    <a:pt x="7" y="29"/>
                    <a:pt x="17" y="40"/>
                    <a:pt x="31" y="58"/>
                  </a:cubicBezTo>
                  <a:cubicBezTo>
                    <a:pt x="38" y="67"/>
                    <a:pt x="46" y="78"/>
                    <a:pt x="54" y="89"/>
                  </a:cubicBezTo>
                  <a:cubicBezTo>
                    <a:pt x="58" y="95"/>
                    <a:pt x="63" y="101"/>
                    <a:pt x="67" y="107"/>
                  </a:cubicBezTo>
                  <a:cubicBezTo>
                    <a:pt x="73" y="116"/>
                    <a:pt x="73" y="116"/>
                    <a:pt x="73" y="116"/>
                  </a:cubicBezTo>
                  <a:cubicBezTo>
                    <a:pt x="75" y="118"/>
                    <a:pt x="75" y="118"/>
                    <a:pt x="75" y="118"/>
                  </a:cubicBezTo>
                  <a:cubicBezTo>
                    <a:pt x="75" y="119"/>
                    <a:pt x="75" y="119"/>
                    <a:pt x="75" y="119"/>
                  </a:cubicBezTo>
                  <a:cubicBezTo>
                    <a:pt x="75" y="119"/>
                    <a:pt x="75" y="119"/>
                    <a:pt x="75" y="119"/>
                  </a:cubicBezTo>
                  <a:cubicBezTo>
                    <a:pt x="76" y="119"/>
                    <a:pt x="76" y="119"/>
                    <a:pt x="76" y="119"/>
                  </a:cubicBezTo>
                  <a:cubicBezTo>
                    <a:pt x="112" y="118"/>
                    <a:pt x="86" y="118"/>
                    <a:pt x="94" y="118"/>
                  </a:cubicBezTo>
                  <a:cubicBezTo>
                    <a:pt x="94" y="118"/>
                    <a:pt x="94" y="118"/>
                    <a:pt x="94" y="118"/>
                  </a:cubicBezTo>
                  <a:cubicBezTo>
                    <a:pt x="95" y="117"/>
                    <a:pt x="95" y="117"/>
                    <a:pt x="95" y="117"/>
                  </a:cubicBezTo>
                  <a:cubicBezTo>
                    <a:pt x="97" y="112"/>
                    <a:pt x="97" y="112"/>
                    <a:pt x="97" y="112"/>
                  </a:cubicBezTo>
                  <a:cubicBezTo>
                    <a:pt x="124" y="58"/>
                    <a:pt x="154" y="8"/>
                    <a:pt x="155" y="9"/>
                  </a:cubicBezTo>
                  <a:cubicBezTo>
                    <a:pt x="162" y="2"/>
                    <a:pt x="157" y="0"/>
                    <a:pt x="147" y="2"/>
                  </a:cubicBezTo>
                  <a:close/>
                </a:path>
              </a:pathLst>
            </a:custGeom>
            <a:grpFill/>
            <a:ln w="9525">
              <a:noFill/>
              <a:round/>
              <a:headEnd/>
              <a:tailEnd/>
            </a:ln>
          </p:spPr>
          <p:txBody>
            <a:bodyPr vert="horz" wrap="square" lIns="91440" tIns="45720" rIns="91440" bIns="45720" numCol="1" anchor="ctr" anchorCtr="0" compatLnSpc="1">
              <a:prstTxWarp prst="textNoShape">
                <a:avLst/>
              </a:prstTxWarp>
            </a:bodyPr>
            <a:lstStyle/>
            <a:p>
              <a:pPr algn="ctr"/>
              <a:endParaRPr lang="en-US"/>
            </a:p>
          </p:txBody>
        </p:sp>
        <p:sp>
          <p:nvSpPr>
            <p:cNvPr id="33" name="Freeform 6"/>
            <p:cNvSpPr>
              <a:spLocks/>
            </p:cNvSpPr>
            <p:nvPr/>
          </p:nvSpPr>
          <p:spPr bwMode="auto">
            <a:xfrm>
              <a:off x="2308225" y="4138613"/>
              <a:ext cx="3805238" cy="1747838"/>
            </a:xfrm>
            <a:custGeom>
              <a:avLst/>
              <a:gdLst/>
              <a:ahLst/>
              <a:cxnLst>
                <a:cxn ang="0">
                  <a:pos x="952" y="9"/>
                </a:cxn>
                <a:cxn ang="0">
                  <a:pos x="344" y="3"/>
                </a:cxn>
                <a:cxn ang="0">
                  <a:pos x="122" y="3"/>
                </a:cxn>
                <a:cxn ang="0">
                  <a:pos x="69" y="3"/>
                </a:cxn>
                <a:cxn ang="0">
                  <a:pos x="43" y="3"/>
                </a:cxn>
                <a:cxn ang="0">
                  <a:pos x="30" y="3"/>
                </a:cxn>
                <a:cxn ang="0">
                  <a:pos x="27" y="3"/>
                </a:cxn>
                <a:cxn ang="0">
                  <a:pos x="25" y="3"/>
                </a:cxn>
                <a:cxn ang="0">
                  <a:pos x="24" y="3"/>
                </a:cxn>
                <a:cxn ang="0">
                  <a:pos x="11" y="16"/>
                </a:cxn>
                <a:cxn ang="0">
                  <a:pos x="11" y="16"/>
                </a:cxn>
                <a:cxn ang="0">
                  <a:pos x="11" y="22"/>
                </a:cxn>
                <a:cxn ang="0">
                  <a:pos x="11" y="119"/>
                </a:cxn>
                <a:cxn ang="0">
                  <a:pos x="12" y="358"/>
                </a:cxn>
                <a:cxn ang="0">
                  <a:pos x="35" y="358"/>
                </a:cxn>
                <a:cxn ang="0">
                  <a:pos x="37" y="140"/>
                </a:cxn>
                <a:cxn ang="0">
                  <a:pos x="37" y="43"/>
                </a:cxn>
                <a:cxn ang="0">
                  <a:pos x="37" y="28"/>
                </a:cxn>
                <a:cxn ang="0">
                  <a:pos x="49" y="28"/>
                </a:cxn>
                <a:cxn ang="0">
                  <a:pos x="104" y="27"/>
                </a:cxn>
                <a:cxn ang="0">
                  <a:pos x="334" y="26"/>
                </a:cxn>
                <a:cxn ang="0">
                  <a:pos x="952" y="20"/>
                </a:cxn>
                <a:cxn ang="0">
                  <a:pos x="952" y="9"/>
                </a:cxn>
              </a:cxnLst>
              <a:rect l="0" t="0" r="r" b="b"/>
              <a:pathLst>
                <a:path w="1015" h="466">
                  <a:moveTo>
                    <a:pt x="952" y="9"/>
                  </a:moveTo>
                  <a:cubicBezTo>
                    <a:pt x="934" y="6"/>
                    <a:pt x="644" y="4"/>
                    <a:pt x="344" y="3"/>
                  </a:cubicBezTo>
                  <a:cubicBezTo>
                    <a:pt x="269" y="3"/>
                    <a:pt x="194" y="3"/>
                    <a:pt x="122" y="3"/>
                  </a:cubicBezTo>
                  <a:cubicBezTo>
                    <a:pt x="104" y="3"/>
                    <a:pt x="86" y="3"/>
                    <a:pt x="69" y="3"/>
                  </a:cubicBezTo>
                  <a:cubicBezTo>
                    <a:pt x="43" y="3"/>
                    <a:pt x="43" y="3"/>
                    <a:pt x="43" y="3"/>
                  </a:cubicBezTo>
                  <a:cubicBezTo>
                    <a:pt x="30" y="3"/>
                    <a:pt x="30" y="3"/>
                    <a:pt x="30" y="3"/>
                  </a:cubicBezTo>
                  <a:cubicBezTo>
                    <a:pt x="27" y="3"/>
                    <a:pt x="27" y="3"/>
                    <a:pt x="27" y="3"/>
                  </a:cubicBezTo>
                  <a:cubicBezTo>
                    <a:pt x="25" y="3"/>
                    <a:pt x="25" y="3"/>
                    <a:pt x="25" y="3"/>
                  </a:cubicBezTo>
                  <a:cubicBezTo>
                    <a:pt x="24" y="3"/>
                    <a:pt x="24" y="3"/>
                    <a:pt x="24" y="3"/>
                  </a:cubicBezTo>
                  <a:cubicBezTo>
                    <a:pt x="27" y="0"/>
                    <a:pt x="0" y="27"/>
                    <a:pt x="11" y="16"/>
                  </a:cubicBezTo>
                  <a:cubicBezTo>
                    <a:pt x="11" y="16"/>
                    <a:pt x="11" y="16"/>
                    <a:pt x="11" y="16"/>
                  </a:cubicBezTo>
                  <a:cubicBezTo>
                    <a:pt x="11" y="22"/>
                    <a:pt x="11" y="22"/>
                    <a:pt x="11" y="22"/>
                  </a:cubicBezTo>
                  <a:cubicBezTo>
                    <a:pt x="11" y="56"/>
                    <a:pt x="11" y="88"/>
                    <a:pt x="11" y="119"/>
                  </a:cubicBezTo>
                  <a:cubicBezTo>
                    <a:pt x="11" y="240"/>
                    <a:pt x="12" y="331"/>
                    <a:pt x="12" y="358"/>
                  </a:cubicBezTo>
                  <a:cubicBezTo>
                    <a:pt x="14" y="466"/>
                    <a:pt x="28" y="403"/>
                    <a:pt x="35" y="358"/>
                  </a:cubicBezTo>
                  <a:cubicBezTo>
                    <a:pt x="37" y="346"/>
                    <a:pt x="37" y="261"/>
                    <a:pt x="37" y="140"/>
                  </a:cubicBezTo>
                  <a:cubicBezTo>
                    <a:pt x="37" y="110"/>
                    <a:pt x="37" y="77"/>
                    <a:pt x="37" y="43"/>
                  </a:cubicBezTo>
                  <a:cubicBezTo>
                    <a:pt x="37" y="28"/>
                    <a:pt x="37" y="28"/>
                    <a:pt x="37" y="28"/>
                  </a:cubicBezTo>
                  <a:cubicBezTo>
                    <a:pt x="49" y="28"/>
                    <a:pt x="49" y="28"/>
                    <a:pt x="49" y="28"/>
                  </a:cubicBezTo>
                  <a:cubicBezTo>
                    <a:pt x="67" y="28"/>
                    <a:pt x="85" y="28"/>
                    <a:pt x="104" y="27"/>
                  </a:cubicBezTo>
                  <a:cubicBezTo>
                    <a:pt x="178" y="27"/>
                    <a:pt x="256" y="26"/>
                    <a:pt x="334" y="26"/>
                  </a:cubicBezTo>
                  <a:cubicBezTo>
                    <a:pt x="646" y="23"/>
                    <a:pt x="952" y="20"/>
                    <a:pt x="952" y="20"/>
                  </a:cubicBezTo>
                  <a:cubicBezTo>
                    <a:pt x="1015" y="20"/>
                    <a:pt x="988" y="15"/>
                    <a:pt x="952" y="9"/>
                  </a:cubicBezTo>
                  <a:close/>
                </a:path>
              </a:pathLst>
            </a:custGeom>
            <a:grpFill/>
            <a:ln w="9525">
              <a:noFill/>
              <a:round/>
              <a:headEnd/>
              <a:tailEnd/>
            </a:ln>
          </p:spPr>
          <p:txBody>
            <a:bodyPr vert="horz" wrap="square" lIns="91440" tIns="45720" rIns="91440" bIns="45720" numCol="1" anchor="ctr" anchorCtr="0" compatLnSpc="1">
              <a:prstTxWarp prst="textNoShape">
                <a:avLst/>
              </a:prstTxWarp>
            </a:bodyPr>
            <a:lstStyle/>
            <a:p>
              <a:pPr algn="ctr"/>
              <a:endParaRPr lang="en-US"/>
            </a:p>
          </p:txBody>
        </p:sp>
      </p:grpSp>
      <p:sp>
        <p:nvSpPr>
          <p:cNvPr id="4" name="TextBox 3"/>
          <p:cNvSpPr txBox="1"/>
          <p:nvPr/>
        </p:nvSpPr>
        <p:spPr>
          <a:xfrm>
            <a:off x="11071909" y="4263745"/>
            <a:ext cx="292981" cy="369332"/>
          </a:xfrm>
          <a:prstGeom prst="rect">
            <a:avLst/>
          </a:prstGeom>
          <a:noFill/>
        </p:spPr>
        <p:txBody>
          <a:bodyPr wrap="none" rtlCol="0">
            <a:spAutoFit/>
          </a:bodyPr>
          <a:lstStyle/>
          <a:p>
            <a:r>
              <a:rPr lang="en-US" dirty="0" smtClean="0"/>
              <a:t>?</a:t>
            </a:r>
            <a:endParaRPr lang="en-US" dirty="0"/>
          </a:p>
        </p:txBody>
      </p:sp>
      <p:sp>
        <p:nvSpPr>
          <p:cNvPr id="5" name="TextBox 4"/>
          <p:cNvSpPr txBox="1"/>
          <p:nvPr/>
        </p:nvSpPr>
        <p:spPr>
          <a:xfrm>
            <a:off x="10261579" y="4014881"/>
            <a:ext cx="425041" cy="276999"/>
          </a:xfrm>
          <a:prstGeom prst="rect">
            <a:avLst/>
          </a:prstGeom>
          <a:noFill/>
        </p:spPr>
        <p:txBody>
          <a:bodyPr wrap="none" rtlCol="0">
            <a:spAutoFit/>
          </a:bodyPr>
          <a:lstStyle/>
          <a:p>
            <a:r>
              <a:rPr lang="en-US" sz="1200" dirty="0" smtClean="0"/>
              <a:t>Yes</a:t>
            </a:r>
            <a:endParaRPr lang="en-US" sz="1200" dirty="0"/>
          </a:p>
        </p:txBody>
      </p:sp>
      <p:sp>
        <p:nvSpPr>
          <p:cNvPr id="36" name="TextBox 35"/>
          <p:cNvSpPr txBox="1"/>
          <p:nvPr/>
        </p:nvSpPr>
        <p:spPr>
          <a:xfrm>
            <a:off x="11361335" y="4983189"/>
            <a:ext cx="383564" cy="276999"/>
          </a:xfrm>
          <a:prstGeom prst="rect">
            <a:avLst/>
          </a:prstGeom>
          <a:noFill/>
        </p:spPr>
        <p:txBody>
          <a:bodyPr wrap="none" rtlCol="0">
            <a:spAutoFit/>
          </a:bodyPr>
          <a:lstStyle/>
          <a:p>
            <a:r>
              <a:rPr lang="en-US" sz="1200" dirty="0" smtClean="0"/>
              <a:t>No</a:t>
            </a:r>
            <a:endParaRPr lang="en-US" sz="1200" dirty="0"/>
          </a:p>
        </p:txBody>
      </p:sp>
    </p:spTree>
    <p:extLst>
      <p:ext uri="{BB962C8B-B14F-4D97-AF65-F5344CB8AC3E}">
        <p14:creationId xmlns:p14="http://schemas.microsoft.com/office/powerpoint/2010/main" val="3765147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Optimizing a Page Transition</a:t>
            </a:r>
            <a:br>
              <a:rPr lang="en-US" b="1" dirty="0" smtClean="0"/>
            </a:br>
            <a:r>
              <a:rPr lang="en-US" sz="3100" dirty="0" smtClean="0">
                <a:solidFill>
                  <a:srgbClr val="7CABDD"/>
                </a:solidFill>
              </a:rPr>
              <a:t>model </a:t>
            </a:r>
            <a:r>
              <a:rPr lang="en-US" sz="3100" dirty="0" err="1" smtClean="0">
                <a:solidFill>
                  <a:srgbClr val="7CABDD"/>
                </a:solidFill>
              </a:rPr>
              <a:t>syncher</a:t>
            </a:r>
            <a:endParaRPr lang="en-US" sz="3100" b="1" dirty="0"/>
          </a:p>
        </p:txBody>
      </p:sp>
      <p:sp>
        <p:nvSpPr>
          <p:cNvPr id="12" name="Freeform 5"/>
          <p:cNvSpPr>
            <a:spLocks/>
          </p:cNvSpPr>
          <p:nvPr/>
        </p:nvSpPr>
        <p:spPr bwMode="auto">
          <a:xfrm>
            <a:off x="4106898" y="5226266"/>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X</a:t>
            </a:r>
            <a:endParaRPr lang="en-US" b="1" dirty="0"/>
          </a:p>
        </p:txBody>
      </p:sp>
      <p:sp>
        <p:nvSpPr>
          <p:cNvPr id="13" name="Freeform 5"/>
          <p:cNvSpPr>
            <a:spLocks/>
          </p:cNvSpPr>
          <p:nvPr/>
        </p:nvSpPr>
        <p:spPr bwMode="auto">
          <a:xfrm>
            <a:off x="4106898" y="3944417"/>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C</a:t>
            </a:r>
            <a:endParaRPr lang="en-US" b="1" dirty="0"/>
          </a:p>
        </p:txBody>
      </p:sp>
      <p:sp>
        <p:nvSpPr>
          <p:cNvPr id="14" name="Freeform 5"/>
          <p:cNvSpPr>
            <a:spLocks/>
          </p:cNvSpPr>
          <p:nvPr/>
        </p:nvSpPr>
        <p:spPr bwMode="auto">
          <a:xfrm>
            <a:off x="4106898" y="3168635"/>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B</a:t>
            </a:r>
            <a:endParaRPr lang="en-US" b="1" dirty="0"/>
          </a:p>
        </p:txBody>
      </p:sp>
      <p:sp>
        <p:nvSpPr>
          <p:cNvPr id="15" name="Freeform 5"/>
          <p:cNvSpPr>
            <a:spLocks/>
          </p:cNvSpPr>
          <p:nvPr/>
        </p:nvSpPr>
        <p:spPr bwMode="auto">
          <a:xfrm>
            <a:off x="866199" y="2389168"/>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A</a:t>
            </a:r>
            <a:endParaRPr lang="en-US" b="1" dirty="0"/>
          </a:p>
        </p:txBody>
      </p:sp>
      <p:sp>
        <p:nvSpPr>
          <p:cNvPr id="16" name="Freeform 5"/>
          <p:cNvSpPr>
            <a:spLocks/>
          </p:cNvSpPr>
          <p:nvPr/>
        </p:nvSpPr>
        <p:spPr bwMode="auto">
          <a:xfrm>
            <a:off x="866198" y="3961723"/>
            <a:ext cx="1236457"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C</a:t>
            </a:r>
            <a:endParaRPr lang="en-US" b="1" dirty="0"/>
          </a:p>
        </p:txBody>
      </p:sp>
      <p:sp>
        <p:nvSpPr>
          <p:cNvPr id="17" name="Freeform 5"/>
          <p:cNvSpPr>
            <a:spLocks/>
          </p:cNvSpPr>
          <p:nvPr/>
        </p:nvSpPr>
        <p:spPr bwMode="auto">
          <a:xfrm>
            <a:off x="866198" y="3140597"/>
            <a:ext cx="1236457"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B</a:t>
            </a:r>
            <a:endParaRPr lang="en-US" b="1" dirty="0"/>
          </a:p>
        </p:txBody>
      </p:sp>
      <p:sp>
        <p:nvSpPr>
          <p:cNvPr id="19" name="Freeform 5"/>
          <p:cNvSpPr>
            <a:spLocks/>
          </p:cNvSpPr>
          <p:nvPr/>
        </p:nvSpPr>
        <p:spPr bwMode="auto">
          <a:xfrm>
            <a:off x="4106898" y="6516458"/>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Page Y</a:t>
            </a:r>
            <a:endParaRPr lang="en-US" b="1" dirty="0"/>
          </a:p>
        </p:txBody>
      </p:sp>
      <p:sp>
        <p:nvSpPr>
          <p:cNvPr id="23" name="Freeform 5"/>
          <p:cNvSpPr>
            <a:spLocks/>
          </p:cNvSpPr>
          <p:nvPr/>
        </p:nvSpPr>
        <p:spPr bwMode="auto">
          <a:xfrm>
            <a:off x="4106898" y="2373605"/>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A</a:t>
            </a:r>
            <a:endParaRPr lang="en-US" b="1" dirty="0"/>
          </a:p>
        </p:txBody>
      </p:sp>
      <p:sp>
        <p:nvSpPr>
          <p:cNvPr id="29" name="Freeform 27"/>
          <p:cNvSpPr>
            <a:spLocks/>
          </p:cNvSpPr>
          <p:nvPr/>
        </p:nvSpPr>
        <p:spPr bwMode="auto">
          <a:xfrm rot="10800000">
            <a:off x="2913245" y="2487542"/>
            <a:ext cx="1119188" cy="303212"/>
          </a:xfrm>
          <a:custGeom>
            <a:avLst/>
            <a:gdLst>
              <a:gd name="T0" fmla="*/ 128 w 129"/>
              <a:gd name="T1" fmla="*/ 18 h 35"/>
              <a:gd name="T2" fmla="*/ 127 w 129"/>
              <a:gd name="T3" fmla="*/ 18 h 35"/>
              <a:gd name="T4" fmla="*/ 102 w 129"/>
              <a:gd name="T5" fmla="*/ 1 h 35"/>
              <a:gd name="T6" fmla="*/ 100 w 129"/>
              <a:gd name="T7" fmla="*/ 4 h 35"/>
              <a:gd name="T8" fmla="*/ 123 w 129"/>
              <a:gd name="T9" fmla="*/ 20 h 35"/>
              <a:gd name="T10" fmla="*/ 120 w 129"/>
              <a:gd name="T11" fmla="*/ 21 h 35"/>
              <a:gd name="T12" fmla="*/ 10 w 129"/>
              <a:gd name="T13" fmla="*/ 19 h 35"/>
              <a:gd name="T14" fmla="*/ 10 w 129"/>
              <a:gd name="T15" fmla="*/ 23 h 35"/>
              <a:gd name="T16" fmla="*/ 116 w 129"/>
              <a:gd name="T17" fmla="*/ 23 h 35"/>
              <a:gd name="T18" fmla="*/ 111 w 129"/>
              <a:gd name="T19" fmla="*/ 26 h 35"/>
              <a:gd name="T20" fmla="*/ 104 w 129"/>
              <a:gd name="T21" fmla="*/ 32 h 35"/>
              <a:gd name="T22" fmla="*/ 106 w 129"/>
              <a:gd name="T23" fmla="*/ 33 h 35"/>
              <a:gd name="T24" fmla="*/ 112 w 129"/>
              <a:gd name="T25" fmla="*/ 28 h 35"/>
              <a:gd name="T26" fmla="*/ 120 w 129"/>
              <a:gd name="T27" fmla="*/ 24 h 35"/>
              <a:gd name="T28" fmla="*/ 125 w 129"/>
              <a:gd name="T29" fmla="*/ 22 h 35"/>
              <a:gd name="T30" fmla="*/ 128 w 129"/>
              <a:gd name="T31" fmla="*/ 21 h 35"/>
              <a:gd name="T32" fmla="*/ 128 w 129"/>
              <a:gd name="T3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35">
                <a:moveTo>
                  <a:pt x="128" y="18"/>
                </a:moveTo>
                <a:cubicBezTo>
                  <a:pt x="127" y="18"/>
                  <a:pt x="127" y="18"/>
                  <a:pt x="127" y="18"/>
                </a:cubicBezTo>
                <a:cubicBezTo>
                  <a:pt x="114" y="11"/>
                  <a:pt x="103" y="2"/>
                  <a:pt x="102" y="1"/>
                </a:cubicBezTo>
                <a:cubicBezTo>
                  <a:pt x="100" y="1"/>
                  <a:pt x="97" y="0"/>
                  <a:pt x="100" y="4"/>
                </a:cubicBezTo>
                <a:cubicBezTo>
                  <a:pt x="102" y="6"/>
                  <a:pt x="112" y="14"/>
                  <a:pt x="123" y="20"/>
                </a:cubicBezTo>
                <a:cubicBezTo>
                  <a:pt x="122" y="20"/>
                  <a:pt x="121" y="21"/>
                  <a:pt x="120" y="21"/>
                </a:cubicBezTo>
                <a:cubicBezTo>
                  <a:pt x="107" y="20"/>
                  <a:pt x="13" y="18"/>
                  <a:pt x="10" y="19"/>
                </a:cubicBezTo>
                <a:cubicBezTo>
                  <a:pt x="6" y="20"/>
                  <a:pt x="0" y="22"/>
                  <a:pt x="10" y="23"/>
                </a:cubicBezTo>
                <a:cubicBezTo>
                  <a:pt x="18" y="23"/>
                  <a:pt x="96" y="23"/>
                  <a:pt x="116" y="23"/>
                </a:cubicBezTo>
                <a:cubicBezTo>
                  <a:pt x="115" y="24"/>
                  <a:pt x="113" y="25"/>
                  <a:pt x="111" y="26"/>
                </a:cubicBezTo>
                <a:cubicBezTo>
                  <a:pt x="107" y="29"/>
                  <a:pt x="105" y="32"/>
                  <a:pt x="104" y="32"/>
                </a:cubicBezTo>
                <a:cubicBezTo>
                  <a:pt x="104" y="34"/>
                  <a:pt x="103" y="35"/>
                  <a:pt x="106" y="33"/>
                </a:cubicBezTo>
                <a:cubicBezTo>
                  <a:pt x="106" y="33"/>
                  <a:pt x="108" y="31"/>
                  <a:pt x="112" y="28"/>
                </a:cubicBezTo>
                <a:cubicBezTo>
                  <a:pt x="115" y="27"/>
                  <a:pt x="117" y="25"/>
                  <a:pt x="120" y="24"/>
                </a:cubicBezTo>
                <a:cubicBezTo>
                  <a:pt x="122" y="24"/>
                  <a:pt x="124" y="23"/>
                  <a:pt x="125" y="22"/>
                </a:cubicBezTo>
                <a:cubicBezTo>
                  <a:pt x="128" y="21"/>
                  <a:pt x="128" y="21"/>
                  <a:pt x="128" y="21"/>
                </a:cubicBezTo>
                <a:cubicBezTo>
                  <a:pt x="129" y="20"/>
                  <a:pt x="129" y="19"/>
                  <a:pt x="128"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rot="10800000">
            <a:off x="2913244" y="3330114"/>
            <a:ext cx="1119188" cy="303212"/>
          </a:xfrm>
          <a:custGeom>
            <a:avLst/>
            <a:gdLst>
              <a:gd name="T0" fmla="*/ 128 w 129"/>
              <a:gd name="T1" fmla="*/ 18 h 35"/>
              <a:gd name="T2" fmla="*/ 127 w 129"/>
              <a:gd name="T3" fmla="*/ 18 h 35"/>
              <a:gd name="T4" fmla="*/ 102 w 129"/>
              <a:gd name="T5" fmla="*/ 1 h 35"/>
              <a:gd name="T6" fmla="*/ 100 w 129"/>
              <a:gd name="T7" fmla="*/ 4 h 35"/>
              <a:gd name="T8" fmla="*/ 123 w 129"/>
              <a:gd name="T9" fmla="*/ 20 h 35"/>
              <a:gd name="T10" fmla="*/ 120 w 129"/>
              <a:gd name="T11" fmla="*/ 21 h 35"/>
              <a:gd name="T12" fmla="*/ 10 w 129"/>
              <a:gd name="T13" fmla="*/ 19 h 35"/>
              <a:gd name="T14" fmla="*/ 10 w 129"/>
              <a:gd name="T15" fmla="*/ 23 h 35"/>
              <a:gd name="T16" fmla="*/ 116 w 129"/>
              <a:gd name="T17" fmla="*/ 23 h 35"/>
              <a:gd name="T18" fmla="*/ 111 w 129"/>
              <a:gd name="T19" fmla="*/ 26 h 35"/>
              <a:gd name="T20" fmla="*/ 104 w 129"/>
              <a:gd name="T21" fmla="*/ 32 h 35"/>
              <a:gd name="T22" fmla="*/ 106 w 129"/>
              <a:gd name="T23" fmla="*/ 33 h 35"/>
              <a:gd name="T24" fmla="*/ 112 w 129"/>
              <a:gd name="T25" fmla="*/ 28 h 35"/>
              <a:gd name="T26" fmla="*/ 120 w 129"/>
              <a:gd name="T27" fmla="*/ 24 h 35"/>
              <a:gd name="T28" fmla="*/ 125 w 129"/>
              <a:gd name="T29" fmla="*/ 22 h 35"/>
              <a:gd name="T30" fmla="*/ 128 w 129"/>
              <a:gd name="T31" fmla="*/ 21 h 35"/>
              <a:gd name="T32" fmla="*/ 128 w 129"/>
              <a:gd name="T3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35">
                <a:moveTo>
                  <a:pt x="128" y="18"/>
                </a:moveTo>
                <a:cubicBezTo>
                  <a:pt x="127" y="18"/>
                  <a:pt x="127" y="18"/>
                  <a:pt x="127" y="18"/>
                </a:cubicBezTo>
                <a:cubicBezTo>
                  <a:pt x="114" y="11"/>
                  <a:pt x="103" y="2"/>
                  <a:pt x="102" y="1"/>
                </a:cubicBezTo>
                <a:cubicBezTo>
                  <a:pt x="100" y="1"/>
                  <a:pt x="97" y="0"/>
                  <a:pt x="100" y="4"/>
                </a:cubicBezTo>
                <a:cubicBezTo>
                  <a:pt x="102" y="6"/>
                  <a:pt x="112" y="14"/>
                  <a:pt x="123" y="20"/>
                </a:cubicBezTo>
                <a:cubicBezTo>
                  <a:pt x="122" y="20"/>
                  <a:pt x="121" y="21"/>
                  <a:pt x="120" y="21"/>
                </a:cubicBezTo>
                <a:cubicBezTo>
                  <a:pt x="107" y="20"/>
                  <a:pt x="13" y="18"/>
                  <a:pt x="10" y="19"/>
                </a:cubicBezTo>
                <a:cubicBezTo>
                  <a:pt x="6" y="20"/>
                  <a:pt x="0" y="22"/>
                  <a:pt x="10" y="23"/>
                </a:cubicBezTo>
                <a:cubicBezTo>
                  <a:pt x="18" y="23"/>
                  <a:pt x="96" y="23"/>
                  <a:pt x="116" y="23"/>
                </a:cubicBezTo>
                <a:cubicBezTo>
                  <a:pt x="115" y="24"/>
                  <a:pt x="113" y="25"/>
                  <a:pt x="111" y="26"/>
                </a:cubicBezTo>
                <a:cubicBezTo>
                  <a:pt x="107" y="29"/>
                  <a:pt x="105" y="32"/>
                  <a:pt x="104" y="32"/>
                </a:cubicBezTo>
                <a:cubicBezTo>
                  <a:pt x="104" y="34"/>
                  <a:pt x="103" y="35"/>
                  <a:pt x="106" y="33"/>
                </a:cubicBezTo>
                <a:cubicBezTo>
                  <a:pt x="106" y="33"/>
                  <a:pt x="108" y="31"/>
                  <a:pt x="112" y="28"/>
                </a:cubicBezTo>
                <a:cubicBezTo>
                  <a:pt x="115" y="27"/>
                  <a:pt x="117" y="25"/>
                  <a:pt x="120" y="24"/>
                </a:cubicBezTo>
                <a:cubicBezTo>
                  <a:pt x="122" y="24"/>
                  <a:pt x="124" y="23"/>
                  <a:pt x="125" y="22"/>
                </a:cubicBezTo>
                <a:cubicBezTo>
                  <a:pt x="128" y="21"/>
                  <a:pt x="128" y="21"/>
                  <a:pt x="128" y="21"/>
                </a:cubicBezTo>
                <a:cubicBezTo>
                  <a:pt x="129" y="20"/>
                  <a:pt x="129" y="19"/>
                  <a:pt x="128"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p:cNvSpPr>
          <p:nvPr/>
        </p:nvSpPr>
        <p:spPr bwMode="auto">
          <a:xfrm rot="10800000">
            <a:off x="2913243" y="4089304"/>
            <a:ext cx="1119188" cy="303212"/>
          </a:xfrm>
          <a:custGeom>
            <a:avLst/>
            <a:gdLst>
              <a:gd name="T0" fmla="*/ 128 w 129"/>
              <a:gd name="T1" fmla="*/ 18 h 35"/>
              <a:gd name="T2" fmla="*/ 127 w 129"/>
              <a:gd name="T3" fmla="*/ 18 h 35"/>
              <a:gd name="T4" fmla="*/ 102 w 129"/>
              <a:gd name="T5" fmla="*/ 1 h 35"/>
              <a:gd name="T6" fmla="*/ 100 w 129"/>
              <a:gd name="T7" fmla="*/ 4 h 35"/>
              <a:gd name="T8" fmla="*/ 123 w 129"/>
              <a:gd name="T9" fmla="*/ 20 h 35"/>
              <a:gd name="T10" fmla="*/ 120 w 129"/>
              <a:gd name="T11" fmla="*/ 21 h 35"/>
              <a:gd name="T12" fmla="*/ 10 w 129"/>
              <a:gd name="T13" fmla="*/ 19 h 35"/>
              <a:gd name="T14" fmla="*/ 10 w 129"/>
              <a:gd name="T15" fmla="*/ 23 h 35"/>
              <a:gd name="T16" fmla="*/ 116 w 129"/>
              <a:gd name="T17" fmla="*/ 23 h 35"/>
              <a:gd name="T18" fmla="*/ 111 w 129"/>
              <a:gd name="T19" fmla="*/ 26 h 35"/>
              <a:gd name="T20" fmla="*/ 104 w 129"/>
              <a:gd name="T21" fmla="*/ 32 h 35"/>
              <a:gd name="T22" fmla="*/ 106 w 129"/>
              <a:gd name="T23" fmla="*/ 33 h 35"/>
              <a:gd name="T24" fmla="*/ 112 w 129"/>
              <a:gd name="T25" fmla="*/ 28 h 35"/>
              <a:gd name="T26" fmla="*/ 120 w 129"/>
              <a:gd name="T27" fmla="*/ 24 h 35"/>
              <a:gd name="T28" fmla="*/ 125 w 129"/>
              <a:gd name="T29" fmla="*/ 22 h 35"/>
              <a:gd name="T30" fmla="*/ 128 w 129"/>
              <a:gd name="T31" fmla="*/ 21 h 35"/>
              <a:gd name="T32" fmla="*/ 128 w 129"/>
              <a:gd name="T3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35">
                <a:moveTo>
                  <a:pt x="128" y="18"/>
                </a:moveTo>
                <a:cubicBezTo>
                  <a:pt x="127" y="18"/>
                  <a:pt x="127" y="18"/>
                  <a:pt x="127" y="18"/>
                </a:cubicBezTo>
                <a:cubicBezTo>
                  <a:pt x="114" y="11"/>
                  <a:pt x="103" y="2"/>
                  <a:pt x="102" y="1"/>
                </a:cubicBezTo>
                <a:cubicBezTo>
                  <a:pt x="100" y="1"/>
                  <a:pt x="97" y="0"/>
                  <a:pt x="100" y="4"/>
                </a:cubicBezTo>
                <a:cubicBezTo>
                  <a:pt x="102" y="6"/>
                  <a:pt x="112" y="14"/>
                  <a:pt x="123" y="20"/>
                </a:cubicBezTo>
                <a:cubicBezTo>
                  <a:pt x="122" y="20"/>
                  <a:pt x="121" y="21"/>
                  <a:pt x="120" y="21"/>
                </a:cubicBezTo>
                <a:cubicBezTo>
                  <a:pt x="107" y="20"/>
                  <a:pt x="13" y="18"/>
                  <a:pt x="10" y="19"/>
                </a:cubicBezTo>
                <a:cubicBezTo>
                  <a:pt x="6" y="20"/>
                  <a:pt x="0" y="22"/>
                  <a:pt x="10" y="23"/>
                </a:cubicBezTo>
                <a:cubicBezTo>
                  <a:pt x="18" y="23"/>
                  <a:pt x="96" y="23"/>
                  <a:pt x="116" y="23"/>
                </a:cubicBezTo>
                <a:cubicBezTo>
                  <a:pt x="115" y="24"/>
                  <a:pt x="113" y="25"/>
                  <a:pt x="111" y="26"/>
                </a:cubicBezTo>
                <a:cubicBezTo>
                  <a:pt x="107" y="29"/>
                  <a:pt x="105" y="32"/>
                  <a:pt x="104" y="32"/>
                </a:cubicBezTo>
                <a:cubicBezTo>
                  <a:pt x="104" y="34"/>
                  <a:pt x="103" y="35"/>
                  <a:pt x="106" y="33"/>
                </a:cubicBezTo>
                <a:cubicBezTo>
                  <a:pt x="106" y="33"/>
                  <a:pt x="108" y="31"/>
                  <a:pt x="112" y="28"/>
                </a:cubicBezTo>
                <a:cubicBezTo>
                  <a:pt x="115" y="27"/>
                  <a:pt x="117" y="25"/>
                  <a:pt x="120" y="24"/>
                </a:cubicBezTo>
                <a:cubicBezTo>
                  <a:pt x="122" y="24"/>
                  <a:pt x="124" y="23"/>
                  <a:pt x="125" y="22"/>
                </a:cubicBezTo>
                <a:cubicBezTo>
                  <a:pt x="128" y="21"/>
                  <a:pt x="128" y="21"/>
                  <a:pt x="128" y="21"/>
                </a:cubicBezTo>
                <a:cubicBezTo>
                  <a:pt x="129" y="20"/>
                  <a:pt x="129" y="19"/>
                  <a:pt x="128"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rot="16200000">
            <a:off x="4500235" y="4740112"/>
            <a:ext cx="415925" cy="303212"/>
          </a:xfrm>
          <a:custGeom>
            <a:avLst/>
            <a:gdLst>
              <a:gd name="T0" fmla="*/ 18 w 48"/>
              <a:gd name="T1" fmla="*/ 4 h 35"/>
              <a:gd name="T2" fmla="*/ 43 w 48"/>
              <a:gd name="T3" fmla="*/ 19 h 35"/>
              <a:gd name="T4" fmla="*/ 39 w 48"/>
              <a:gd name="T5" fmla="*/ 21 h 35"/>
              <a:gd name="T6" fmla="*/ 4 w 48"/>
              <a:gd name="T7" fmla="*/ 18 h 35"/>
              <a:gd name="T8" fmla="*/ 4 w 48"/>
              <a:gd name="T9" fmla="*/ 21 h 35"/>
              <a:gd name="T10" fmla="*/ 35 w 48"/>
              <a:gd name="T11" fmla="*/ 23 h 35"/>
              <a:gd name="T12" fmla="*/ 30 w 48"/>
              <a:gd name="T13" fmla="*/ 26 h 35"/>
              <a:gd name="T14" fmla="*/ 23 w 48"/>
              <a:gd name="T15" fmla="*/ 32 h 35"/>
              <a:gd name="T16" fmla="*/ 24 w 48"/>
              <a:gd name="T17" fmla="*/ 33 h 35"/>
              <a:gd name="T18" fmla="*/ 31 w 48"/>
              <a:gd name="T19" fmla="*/ 28 h 35"/>
              <a:gd name="T20" fmla="*/ 39 w 48"/>
              <a:gd name="T21" fmla="*/ 24 h 35"/>
              <a:gd name="T22" fmla="*/ 44 w 48"/>
              <a:gd name="T23" fmla="*/ 22 h 35"/>
              <a:gd name="T24" fmla="*/ 47 w 48"/>
              <a:gd name="T25" fmla="*/ 21 h 35"/>
              <a:gd name="T26" fmla="*/ 48 w 48"/>
              <a:gd name="T27" fmla="*/ 21 h 35"/>
              <a:gd name="T28" fmla="*/ 48 w 48"/>
              <a:gd name="T29" fmla="*/ 21 h 35"/>
              <a:gd name="T30" fmla="*/ 48 w 48"/>
              <a:gd name="T31" fmla="*/ 18 h 35"/>
              <a:gd name="T32" fmla="*/ 48 w 48"/>
              <a:gd name="T33" fmla="*/ 18 h 35"/>
              <a:gd name="T34" fmla="*/ 46 w 48"/>
              <a:gd name="T35" fmla="*/ 17 h 35"/>
              <a:gd name="T36" fmla="*/ 20 w 48"/>
              <a:gd name="T37" fmla="*/ 1 h 35"/>
              <a:gd name="T38" fmla="*/ 18 w 48"/>
              <a:gd name="T3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35">
                <a:moveTo>
                  <a:pt x="18" y="4"/>
                </a:moveTo>
                <a:cubicBezTo>
                  <a:pt x="20" y="5"/>
                  <a:pt x="31" y="14"/>
                  <a:pt x="43" y="19"/>
                </a:cubicBezTo>
                <a:cubicBezTo>
                  <a:pt x="42" y="20"/>
                  <a:pt x="41" y="20"/>
                  <a:pt x="39" y="21"/>
                </a:cubicBezTo>
                <a:cubicBezTo>
                  <a:pt x="30" y="19"/>
                  <a:pt x="5" y="17"/>
                  <a:pt x="4" y="18"/>
                </a:cubicBezTo>
                <a:cubicBezTo>
                  <a:pt x="2" y="19"/>
                  <a:pt x="0" y="21"/>
                  <a:pt x="4" y="21"/>
                </a:cubicBezTo>
                <a:cubicBezTo>
                  <a:pt x="6" y="21"/>
                  <a:pt x="24" y="22"/>
                  <a:pt x="35" y="23"/>
                </a:cubicBezTo>
                <a:cubicBezTo>
                  <a:pt x="33" y="24"/>
                  <a:pt x="32" y="25"/>
                  <a:pt x="30" y="26"/>
                </a:cubicBezTo>
                <a:cubicBezTo>
                  <a:pt x="25" y="29"/>
                  <a:pt x="23" y="31"/>
                  <a:pt x="23" y="32"/>
                </a:cubicBezTo>
                <a:cubicBezTo>
                  <a:pt x="22" y="33"/>
                  <a:pt x="21" y="35"/>
                  <a:pt x="24" y="33"/>
                </a:cubicBezTo>
                <a:cubicBezTo>
                  <a:pt x="24" y="33"/>
                  <a:pt x="26" y="30"/>
                  <a:pt x="31" y="28"/>
                </a:cubicBezTo>
                <a:cubicBezTo>
                  <a:pt x="33" y="27"/>
                  <a:pt x="36" y="25"/>
                  <a:pt x="39" y="24"/>
                </a:cubicBezTo>
                <a:cubicBezTo>
                  <a:pt x="40" y="24"/>
                  <a:pt x="44" y="22"/>
                  <a:pt x="44" y="22"/>
                </a:cubicBezTo>
                <a:cubicBezTo>
                  <a:pt x="47" y="21"/>
                  <a:pt x="47" y="21"/>
                  <a:pt x="47" y="21"/>
                </a:cubicBezTo>
                <a:cubicBezTo>
                  <a:pt x="48" y="21"/>
                  <a:pt x="48" y="21"/>
                  <a:pt x="48" y="21"/>
                </a:cubicBezTo>
                <a:cubicBezTo>
                  <a:pt x="48" y="21"/>
                  <a:pt x="48" y="21"/>
                  <a:pt x="48" y="21"/>
                </a:cubicBezTo>
                <a:cubicBezTo>
                  <a:pt x="48" y="20"/>
                  <a:pt x="48" y="19"/>
                  <a:pt x="48" y="18"/>
                </a:cubicBezTo>
                <a:cubicBezTo>
                  <a:pt x="48" y="18"/>
                  <a:pt x="48" y="18"/>
                  <a:pt x="48" y="18"/>
                </a:cubicBezTo>
                <a:cubicBezTo>
                  <a:pt x="46" y="17"/>
                  <a:pt x="46" y="17"/>
                  <a:pt x="46" y="17"/>
                </a:cubicBezTo>
                <a:cubicBezTo>
                  <a:pt x="33" y="11"/>
                  <a:pt x="21" y="1"/>
                  <a:pt x="20" y="1"/>
                </a:cubicBezTo>
                <a:cubicBezTo>
                  <a:pt x="18" y="0"/>
                  <a:pt x="15" y="0"/>
                  <a:pt x="18" y="4"/>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6"/>
          <p:cNvSpPr>
            <a:spLocks/>
          </p:cNvSpPr>
          <p:nvPr/>
        </p:nvSpPr>
        <p:spPr bwMode="auto">
          <a:xfrm rot="16200000">
            <a:off x="4500235" y="6016994"/>
            <a:ext cx="415925" cy="303212"/>
          </a:xfrm>
          <a:custGeom>
            <a:avLst/>
            <a:gdLst>
              <a:gd name="T0" fmla="*/ 18 w 48"/>
              <a:gd name="T1" fmla="*/ 4 h 35"/>
              <a:gd name="T2" fmla="*/ 43 w 48"/>
              <a:gd name="T3" fmla="*/ 19 h 35"/>
              <a:gd name="T4" fmla="*/ 39 w 48"/>
              <a:gd name="T5" fmla="*/ 21 h 35"/>
              <a:gd name="T6" fmla="*/ 4 w 48"/>
              <a:gd name="T7" fmla="*/ 18 h 35"/>
              <a:gd name="T8" fmla="*/ 4 w 48"/>
              <a:gd name="T9" fmla="*/ 21 h 35"/>
              <a:gd name="T10" fmla="*/ 35 w 48"/>
              <a:gd name="T11" fmla="*/ 23 h 35"/>
              <a:gd name="T12" fmla="*/ 30 w 48"/>
              <a:gd name="T13" fmla="*/ 26 h 35"/>
              <a:gd name="T14" fmla="*/ 23 w 48"/>
              <a:gd name="T15" fmla="*/ 32 h 35"/>
              <a:gd name="T16" fmla="*/ 24 w 48"/>
              <a:gd name="T17" fmla="*/ 33 h 35"/>
              <a:gd name="T18" fmla="*/ 31 w 48"/>
              <a:gd name="T19" fmla="*/ 28 h 35"/>
              <a:gd name="T20" fmla="*/ 39 w 48"/>
              <a:gd name="T21" fmla="*/ 24 h 35"/>
              <a:gd name="T22" fmla="*/ 44 w 48"/>
              <a:gd name="T23" fmla="*/ 22 h 35"/>
              <a:gd name="T24" fmla="*/ 47 w 48"/>
              <a:gd name="T25" fmla="*/ 21 h 35"/>
              <a:gd name="T26" fmla="*/ 48 w 48"/>
              <a:gd name="T27" fmla="*/ 21 h 35"/>
              <a:gd name="T28" fmla="*/ 48 w 48"/>
              <a:gd name="T29" fmla="*/ 21 h 35"/>
              <a:gd name="T30" fmla="*/ 48 w 48"/>
              <a:gd name="T31" fmla="*/ 18 h 35"/>
              <a:gd name="T32" fmla="*/ 48 w 48"/>
              <a:gd name="T33" fmla="*/ 18 h 35"/>
              <a:gd name="T34" fmla="*/ 46 w 48"/>
              <a:gd name="T35" fmla="*/ 17 h 35"/>
              <a:gd name="T36" fmla="*/ 20 w 48"/>
              <a:gd name="T37" fmla="*/ 1 h 35"/>
              <a:gd name="T38" fmla="*/ 18 w 48"/>
              <a:gd name="T3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35">
                <a:moveTo>
                  <a:pt x="18" y="4"/>
                </a:moveTo>
                <a:cubicBezTo>
                  <a:pt x="20" y="5"/>
                  <a:pt x="31" y="14"/>
                  <a:pt x="43" y="19"/>
                </a:cubicBezTo>
                <a:cubicBezTo>
                  <a:pt x="42" y="20"/>
                  <a:pt x="41" y="20"/>
                  <a:pt x="39" y="21"/>
                </a:cubicBezTo>
                <a:cubicBezTo>
                  <a:pt x="30" y="19"/>
                  <a:pt x="5" y="17"/>
                  <a:pt x="4" y="18"/>
                </a:cubicBezTo>
                <a:cubicBezTo>
                  <a:pt x="2" y="19"/>
                  <a:pt x="0" y="21"/>
                  <a:pt x="4" y="21"/>
                </a:cubicBezTo>
                <a:cubicBezTo>
                  <a:pt x="6" y="21"/>
                  <a:pt x="24" y="22"/>
                  <a:pt x="35" y="23"/>
                </a:cubicBezTo>
                <a:cubicBezTo>
                  <a:pt x="33" y="24"/>
                  <a:pt x="32" y="25"/>
                  <a:pt x="30" y="26"/>
                </a:cubicBezTo>
                <a:cubicBezTo>
                  <a:pt x="25" y="29"/>
                  <a:pt x="23" y="31"/>
                  <a:pt x="23" y="32"/>
                </a:cubicBezTo>
                <a:cubicBezTo>
                  <a:pt x="22" y="33"/>
                  <a:pt x="21" y="35"/>
                  <a:pt x="24" y="33"/>
                </a:cubicBezTo>
                <a:cubicBezTo>
                  <a:pt x="24" y="33"/>
                  <a:pt x="26" y="30"/>
                  <a:pt x="31" y="28"/>
                </a:cubicBezTo>
                <a:cubicBezTo>
                  <a:pt x="33" y="27"/>
                  <a:pt x="36" y="25"/>
                  <a:pt x="39" y="24"/>
                </a:cubicBezTo>
                <a:cubicBezTo>
                  <a:pt x="40" y="24"/>
                  <a:pt x="44" y="22"/>
                  <a:pt x="44" y="22"/>
                </a:cubicBezTo>
                <a:cubicBezTo>
                  <a:pt x="47" y="21"/>
                  <a:pt x="47" y="21"/>
                  <a:pt x="47" y="21"/>
                </a:cubicBezTo>
                <a:cubicBezTo>
                  <a:pt x="48" y="21"/>
                  <a:pt x="48" y="21"/>
                  <a:pt x="48" y="21"/>
                </a:cubicBezTo>
                <a:cubicBezTo>
                  <a:pt x="48" y="21"/>
                  <a:pt x="48" y="21"/>
                  <a:pt x="48" y="21"/>
                </a:cubicBezTo>
                <a:cubicBezTo>
                  <a:pt x="48" y="20"/>
                  <a:pt x="48" y="19"/>
                  <a:pt x="48" y="18"/>
                </a:cubicBezTo>
                <a:cubicBezTo>
                  <a:pt x="48" y="18"/>
                  <a:pt x="48" y="18"/>
                  <a:pt x="48" y="18"/>
                </a:cubicBezTo>
                <a:cubicBezTo>
                  <a:pt x="46" y="17"/>
                  <a:pt x="46" y="17"/>
                  <a:pt x="46" y="17"/>
                </a:cubicBezTo>
                <a:cubicBezTo>
                  <a:pt x="33" y="11"/>
                  <a:pt x="21" y="1"/>
                  <a:pt x="20" y="1"/>
                </a:cubicBezTo>
                <a:cubicBezTo>
                  <a:pt x="18" y="0"/>
                  <a:pt x="15" y="0"/>
                  <a:pt x="18" y="4"/>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8"/>
          <p:cNvSpPr>
            <a:spLocks/>
          </p:cNvSpPr>
          <p:nvPr/>
        </p:nvSpPr>
        <p:spPr bwMode="auto">
          <a:xfrm flipH="1">
            <a:off x="273224" y="2289323"/>
            <a:ext cx="592975" cy="2376264"/>
          </a:xfrm>
          <a:custGeom>
            <a:avLst/>
            <a:gdLst/>
            <a:ahLst/>
            <a:cxnLst>
              <a:cxn ang="0">
                <a:pos x="183" y="487"/>
              </a:cxn>
              <a:cxn ang="0">
                <a:pos x="182" y="487"/>
              </a:cxn>
              <a:cxn ang="0">
                <a:pos x="182" y="487"/>
              </a:cxn>
              <a:cxn ang="0">
                <a:pos x="182" y="486"/>
              </a:cxn>
              <a:cxn ang="0">
                <a:pos x="181" y="486"/>
              </a:cxn>
              <a:cxn ang="0">
                <a:pos x="180" y="486"/>
              </a:cxn>
              <a:cxn ang="0">
                <a:pos x="175" y="485"/>
              </a:cxn>
              <a:cxn ang="0">
                <a:pos x="133" y="461"/>
              </a:cxn>
              <a:cxn ang="0">
                <a:pos x="103" y="374"/>
              </a:cxn>
              <a:cxn ang="0">
                <a:pos x="105" y="194"/>
              </a:cxn>
              <a:cxn ang="0">
                <a:pos x="98" y="60"/>
              </a:cxn>
              <a:cxn ang="0">
                <a:pos x="58" y="11"/>
              </a:cxn>
              <a:cxn ang="0">
                <a:pos x="8" y="3"/>
              </a:cxn>
              <a:cxn ang="0">
                <a:pos x="52" y="21"/>
              </a:cxn>
              <a:cxn ang="0">
                <a:pos x="89" y="77"/>
              </a:cxn>
              <a:cxn ang="0">
                <a:pos x="92" y="212"/>
              </a:cxn>
              <a:cxn ang="0">
                <a:pos x="92" y="391"/>
              </a:cxn>
              <a:cxn ang="0">
                <a:pos x="101" y="439"/>
              </a:cxn>
              <a:cxn ang="0">
                <a:pos x="136" y="479"/>
              </a:cxn>
              <a:cxn ang="0">
                <a:pos x="156" y="490"/>
              </a:cxn>
              <a:cxn ang="0">
                <a:pos x="130" y="501"/>
              </a:cxn>
              <a:cxn ang="0">
                <a:pos x="79" y="687"/>
              </a:cxn>
              <a:cxn ang="0">
                <a:pos x="86" y="856"/>
              </a:cxn>
              <a:cxn ang="0">
                <a:pos x="86" y="976"/>
              </a:cxn>
              <a:cxn ang="0">
                <a:pos x="58" y="1018"/>
              </a:cxn>
              <a:cxn ang="0">
                <a:pos x="30" y="1034"/>
              </a:cxn>
              <a:cxn ang="0">
                <a:pos x="61" y="1022"/>
              </a:cxn>
              <a:cxn ang="0">
                <a:pos x="91" y="985"/>
              </a:cxn>
              <a:cxn ang="0">
                <a:pos x="95" y="861"/>
              </a:cxn>
              <a:cxn ang="0">
                <a:pos x="89" y="687"/>
              </a:cxn>
              <a:cxn ang="0">
                <a:pos x="97" y="589"/>
              </a:cxn>
              <a:cxn ang="0">
                <a:pos x="143" y="507"/>
              </a:cxn>
              <a:cxn ang="0">
                <a:pos x="166" y="499"/>
              </a:cxn>
              <a:cxn ang="0">
                <a:pos x="179" y="498"/>
              </a:cxn>
              <a:cxn ang="0">
                <a:pos x="179" y="498"/>
              </a:cxn>
              <a:cxn ang="0">
                <a:pos x="180" y="498"/>
              </a:cxn>
              <a:cxn ang="0">
                <a:pos x="181" y="498"/>
              </a:cxn>
              <a:cxn ang="0">
                <a:pos x="181" y="498"/>
              </a:cxn>
              <a:cxn ang="0">
                <a:pos x="182" y="498"/>
              </a:cxn>
              <a:cxn ang="0">
                <a:pos x="182" y="498"/>
              </a:cxn>
              <a:cxn ang="0">
                <a:pos x="183" y="487"/>
              </a:cxn>
            </a:cxnLst>
            <a:rect l="0" t="0" r="r" b="b"/>
            <a:pathLst>
              <a:path w="184" h="1038">
                <a:moveTo>
                  <a:pt x="183" y="487"/>
                </a:moveTo>
                <a:cubicBezTo>
                  <a:pt x="182" y="487"/>
                  <a:pt x="182" y="487"/>
                  <a:pt x="182" y="487"/>
                </a:cubicBezTo>
                <a:cubicBezTo>
                  <a:pt x="182" y="487"/>
                  <a:pt x="182" y="487"/>
                  <a:pt x="182" y="487"/>
                </a:cubicBezTo>
                <a:cubicBezTo>
                  <a:pt x="182" y="486"/>
                  <a:pt x="182" y="486"/>
                  <a:pt x="182" y="486"/>
                </a:cubicBezTo>
                <a:cubicBezTo>
                  <a:pt x="181" y="486"/>
                  <a:pt x="181" y="486"/>
                  <a:pt x="181" y="486"/>
                </a:cubicBezTo>
                <a:cubicBezTo>
                  <a:pt x="180" y="486"/>
                  <a:pt x="180" y="486"/>
                  <a:pt x="180" y="486"/>
                </a:cubicBezTo>
                <a:cubicBezTo>
                  <a:pt x="175" y="485"/>
                  <a:pt x="175" y="485"/>
                  <a:pt x="175" y="485"/>
                </a:cubicBezTo>
                <a:cubicBezTo>
                  <a:pt x="160" y="480"/>
                  <a:pt x="145" y="472"/>
                  <a:pt x="133" y="461"/>
                </a:cubicBezTo>
                <a:cubicBezTo>
                  <a:pt x="105" y="443"/>
                  <a:pt x="107" y="405"/>
                  <a:pt x="103" y="374"/>
                </a:cubicBezTo>
                <a:cubicBezTo>
                  <a:pt x="100" y="309"/>
                  <a:pt x="104" y="247"/>
                  <a:pt x="105" y="194"/>
                </a:cubicBezTo>
                <a:cubicBezTo>
                  <a:pt x="106" y="140"/>
                  <a:pt x="107" y="94"/>
                  <a:pt x="98" y="60"/>
                </a:cubicBezTo>
                <a:cubicBezTo>
                  <a:pt x="85" y="25"/>
                  <a:pt x="62" y="14"/>
                  <a:pt x="58" y="11"/>
                </a:cubicBezTo>
                <a:cubicBezTo>
                  <a:pt x="40" y="0"/>
                  <a:pt x="14" y="0"/>
                  <a:pt x="8" y="3"/>
                </a:cubicBezTo>
                <a:cubicBezTo>
                  <a:pt x="0" y="8"/>
                  <a:pt x="13" y="0"/>
                  <a:pt x="52" y="21"/>
                </a:cubicBezTo>
                <a:cubicBezTo>
                  <a:pt x="60" y="27"/>
                  <a:pt x="85" y="42"/>
                  <a:pt x="89" y="77"/>
                </a:cubicBezTo>
                <a:cubicBezTo>
                  <a:pt x="94" y="112"/>
                  <a:pt x="93" y="159"/>
                  <a:pt x="92" y="212"/>
                </a:cubicBezTo>
                <a:cubicBezTo>
                  <a:pt x="91" y="266"/>
                  <a:pt x="87" y="326"/>
                  <a:pt x="92" y="391"/>
                </a:cubicBezTo>
                <a:cubicBezTo>
                  <a:pt x="94" y="407"/>
                  <a:pt x="96" y="423"/>
                  <a:pt x="101" y="439"/>
                </a:cubicBezTo>
                <a:cubicBezTo>
                  <a:pt x="107" y="457"/>
                  <a:pt x="123" y="468"/>
                  <a:pt x="136" y="479"/>
                </a:cubicBezTo>
                <a:cubicBezTo>
                  <a:pt x="142" y="483"/>
                  <a:pt x="149" y="487"/>
                  <a:pt x="156" y="490"/>
                </a:cubicBezTo>
                <a:cubicBezTo>
                  <a:pt x="147" y="492"/>
                  <a:pt x="138" y="496"/>
                  <a:pt x="130" y="501"/>
                </a:cubicBezTo>
                <a:cubicBezTo>
                  <a:pt x="77" y="553"/>
                  <a:pt x="81" y="628"/>
                  <a:pt x="79" y="687"/>
                </a:cubicBezTo>
                <a:cubicBezTo>
                  <a:pt x="80" y="749"/>
                  <a:pt x="84" y="806"/>
                  <a:pt x="86" y="856"/>
                </a:cubicBezTo>
                <a:cubicBezTo>
                  <a:pt x="87" y="905"/>
                  <a:pt x="92" y="949"/>
                  <a:pt x="86" y="976"/>
                </a:cubicBezTo>
                <a:cubicBezTo>
                  <a:pt x="78" y="1005"/>
                  <a:pt x="60" y="1015"/>
                  <a:pt x="58" y="1018"/>
                </a:cubicBezTo>
                <a:cubicBezTo>
                  <a:pt x="46" y="1028"/>
                  <a:pt x="33" y="1033"/>
                  <a:pt x="30" y="1034"/>
                </a:cubicBezTo>
                <a:cubicBezTo>
                  <a:pt x="27" y="1035"/>
                  <a:pt x="37" y="1038"/>
                  <a:pt x="61" y="1022"/>
                </a:cubicBezTo>
                <a:cubicBezTo>
                  <a:pt x="60" y="1022"/>
                  <a:pt x="79" y="1014"/>
                  <a:pt x="91" y="985"/>
                </a:cubicBezTo>
                <a:cubicBezTo>
                  <a:pt x="101" y="955"/>
                  <a:pt x="94" y="912"/>
                  <a:pt x="95" y="861"/>
                </a:cubicBezTo>
                <a:cubicBezTo>
                  <a:pt x="93" y="810"/>
                  <a:pt x="90" y="751"/>
                  <a:pt x="89" y="687"/>
                </a:cubicBezTo>
                <a:cubicBezTo>
                  <a:pt x="90" y="655"/>
                  <a:pt x="90" y="622"/>
                  <a:pt x="97" y="589"/>
                </a:cubicBezTo>
                <a:cubicBezTo>
                  <a:pt x="105" y="559"/>
                  <a:pt x="113" y="519"/>
                  <a:pt x="143" y="507"/>
                </a:cubicBezTo>
                <a:cubicBezTo>
                  <a:pt x="150" y="503"/>
                  <a:pt x="158" y="501"/>
                  <a:pt x="166" y="499"/>
                </a:cubicBezTo>
                <a:cubicBezTo>
                  <a:pt x="170" y="499"/>
                  <a:pt x="175" y="498"/>
                  <a:pt x="179" y="498"/>
                </a:cubicBezTo>
                <a:cubicBezTo>
                  <a:pt x="179" y="498"/>
                  <a:pt x="179" y="498"/>
                  <a:pt x="179" y="498"/>
                </a:cubicBezTo>
                <a:cubicBezTo>
                  <a:pt x="180" y="498"/>
                  <a:pt x="180" y="498"/>
                  <a:pt x="180" y="498"/>
                </a:cubicBezTo>
                <a:cubicBezTo>
                  <a:pt x="181" y="498"/>
                  <a:pt x="181" y="498"/>
                  <a:pt x="181" y="498"/>
                </a:cubicBezTo>
                <a:cubicBezTo>
                  <a:pt x="181" y="503"/>
                  <a:pt x="181" y="501"/>
                  <a:pt x="181" y="498"/>
                </a:cubicBezTo>
                <a:cubicBezTo>
                  <a:pt x="182" y="498"/>
                  <a:pt x="182" y="498"/>
                  <a:pt x="182" y="498"/>
                </a:cubicBezTo>
                <a:cubicBezTo>
                  <a:pt x="182" y="498"/>
                  <a:pt x="182" y="498"/>
                  <a:pt x="182" y="498"/>
                </a:cubicBezTo>
                <a:cubicBezTo>
                  <a:pt x="184" y="476"/>
                  <a:pt x="183" y="492"/>
                  <a:pt x="183" y="487"/>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
          <p:cNvSpPr>
            <a:spLocks/>
          </p:cNvSpPr>
          <p:nvPr/>
        </p:nvSpPr>
        <p:spPr bwMode="auto">
          <a:xfrm>
            <a:off x="2255055" y="2289323"/>
            <a:ext cx="594343" cy="2376264"/>
          </a:xfrm>
          <a:custGeom>
            <a:avLst/>
            <a:gdLst/>
            <a:ahLst/>
            <a:cxnLst>
              <a:cxn ang="0">
                <a:pos x="183" y="487"/>
              </a:cxn>
              <a:cxn ang="0">
                <a:pos x="182" y="487"/>
              </a:cxn>
              <a:cxn ang="0">
                <a:pos x="182" y="487"/>
              </a:cxn>
              <a:cxn ang="0">
                <a:pos x="182" y="486"/>
              </a:cxn>
              <a:cxn ang="0">
                <a:pos x="181" y="486"/>
              </a:cxn>
              <a:cxn ang="0">
                <a:pos x="180" y="486"/>
              </a:cxn>
              <a:cxn ang="0">
                <a:pos x="175" y="485"/>
              </a:cxn>
              <a:cxn ang="0">
                <a:pos x="133" y="461"/>
              </a:cxn>
              <a:cxn ang="0">
                <a:pos x="103" y="374"/>
              </a:cxn>
              <a:cxn ang="0">
                <a:pos x="105" y="194"/>
              </a:cxn>
              <a:cxn ang="0">
                <a:pos x="98" y="60"/>
              </a:cxn>
              <a:cxn ang="0">
                <a:pos x="58" y="11"/>
              </a:cxn>
              <a:cxn ang="0">
                <a:pos x="8" y="3"/>
              </a:cxn>
              <a:cxn ang="0">
                <a:pos x="52" y="21"/>
              </a:cxn>
              <a:cxn ang="0">
                <a:pos x="89" y="77"/>
              </a:cxn>
              <a:cxn ang="0">
                <a:pos x="92" y="212"/>
              </a:cxn>
              <a:cxn ang="0">
                <a:pos x="92" y="391"/>
              </a:cxn>
              <a:cxn ang="0">
                <a:pos x="101" y="439"/>
              </a:cxn>
              <a:cxn ang="0">
                <a:pos x="136" y="479"/>
              </a:cxn>
              <a:cxn ang="0">
                <a:pos x="156" y="490"/>
              </a:cxn>
              <a:cxn ang="0">
                <a:pos x="130" y="501"/>
              </a:cxn>
              <a:cxn ang="0">
                <a:pos x="79" y="687"/>
              </a:cxn>
              <a:cxn ang="0">
                <a:pos x="86" y="856"/>
              </a:cxn>
              <a:cxn ang="0">
                <a:pos x="86" y="976"/>
              </a:cxn>
              <a:cxn ang="0">
                <a:pos x="58" y="1018"/>
              </a:cxn>
              <a:cxn ang="0">
                <a:pos x="30" y="1034"/>
              </a:cxn>
              <a:cxn ang="0">
                <a:pos x="61" y="1022"/>
              </a:cxn>
              <a:cxn ang="0">
                <a:pos x="91" y="985"/>
              </a:cxn>
              <a:cxn ang="0">
                <a:pos x="95" y="861"/>
              </a:cxn>
              <a:cxn ang="0">
                <a:pos x="89" y="687"/>
              </a:cxn>
              <a:cxn ang="0">
                <a:pos x="97" y="589"/>
              </a:cxn>
              <a:cxn ang="0">
                <a:pos x="143" y="507"/>
              </a:cxn>
              <a:cxn ang="0">
                <a:pos x="166" y="499"/>
              </a:cxn>
              <a:cxn ang="0">
                <a:pos x="179" y="498"/>
              </a:cxn>
              <a:cxn ang="0">
                <a:pos x="179" y="498"/>
              </a:cxn>
              <a:cxn ang="0">
                <a:pos x="180" y="498"/>
              </a:cxn>
              <a:cxn ang="0">
                <a:pos x="181" y="498"/>
              </a:cxn>
              <a:cxn ang="0">
                <a:pos x="181" y="498"/>
              </a:cxn>
              <a:cxn ang="0">
                <a:pos x="182" y="498"/>
              </a:cxn>
              <a:cxn ang="0">
                <a:pos x="182" y="498"/>
              </a:cxn>
              <a:cxn ang="0">
                <a:pos x="183" y="487"/>
              </a:cxn>
            </a:cxnLst>
            <a:rect l="0" t="0" r="r" b="b"/>
            <a:pathLst>
              <a:path w="184" h="1038">
                <a:moveTo>
                  <a:pt x="183" y="487"/>
                </a:moveTo>
                <a:cubicBezTo>
                  <a:pt x="182" y="487"/>
                  <a:pt x="182" y="487"/>
                  <a:pt x="182" y="487"/>
                </a:cubicBezTo>
                <a:cubicBezTo>
                  <a:pt x="182" y="487"/>
                  <a:pt x="182" y="487"/>
                  <a:pt x="182" y="487"/>
                </a:cubicBezTo>
                <a:cubicBezTo>
                  <a:pt x="182" y="486"/>
                  <a:pt x="182" y="486"/>
                  <a:pt x="182" y="486"/>
                </a:cubicBezTo>
                <a:cubicBezTo>
                  <a:pt x="181" y="486"/>
                  <a:pt x="181" y="486"/>
                  <a:pt x="181" y="486"/>
                </a:cubicBezTo>
                <a:cubicBezTo>
                  <a:pt x="180" y="486"/>
                  <a:pt x="180" y="486"/>
                  <a:pt x="180" y="486"/>
                </a:cubicBezTo>
                <a:cubicBezTo>
                  <a:pt x="175" y="485"/>
                  <a:pt x="175" y="485"/>
                  <a:pt x="175" y="485"/>
                </a:cubicBezTo>
                <a:cubicBezTo>
                  <a:pt x="160" y="480"/>
                  <a:pt x="145" y="472"/>
                  <a:pt x="133" y="461"/>
                </a:cubicBezTo>
                <a:cubicBezTo>
                  <a:pt x="105" y="443"/>
                  <a:pt x="107" y="405"/>
                  <a:pt x="103" y="374"/>
                </a:cubicBezTo>
                <a:cubicBezTo>
                  <a:pt x="100" y="309"/>
                  <a:pt x="104" y="247"/>
                  <a:pt x="105" y="194"/>
                </a:cubicBezTo>
                <a:cubicBezTo>
                  <a:pt x="106" y="140"/>
                  <a:pt x="107" y="94"/>
                  <a:pt x="98" y="60"/>
                </a:cubicBezTo>
                <a:cubicBezTo>
                  <a:pt x="85" y="25"/>
                  <a:pt x="62" y="14"/>
                  <a:pt x="58" y="11"/>
                </a:cubicBezTo>
                <a:cubicBezTo>
                  <a:pt x="40" y="0"/>
                  <a:pt x="14" y="0"/>
                  <a:pt x="8" y="3"/>
                </a:cubicBezTo>
                <a:cubicBezTo>
                  <a:pt x="0" y="8"/>
                  <a:pt x="13" y="0"/>
                  <a:pt x="52" y="21"/>
                </a:cubicBezTo>
                <a:cubicBezTo>
                  <a:pt x="60" y="27"/>
                  <a:pt x="85" y="42"/>
                  <a:pt x="89" y="77"/>
                </a:cubicBezTo>
                <a:cubicBezTo>
                  <a:pt x="94" y="112"/>
                  <a:pt x="93" y="159"/>
                  <a:pt x="92" y="212"/>
                </a:cubicBezTo>
                <a:cubicBezTo>
                  <a:pt x="91" y="266"/>
                  <a:pt x="87" y="326"/>
                  <a:pt x="92" y="391"/>
                </a:cubicBezTo>
                <a:cubicBezTo>
                  <a:pt x="94" y="407"/>
                  <a:pt x="96" y="423"/>
                  <a:pt x="101" y="439"/>
                </a:cubicBezTo>
                <a:cubicBezTo>
                  <a:pt x="107" y="457"/>
                  <a:pt x="123" y="468"/>
                  <a:pt x="136" y="479"/>
                </a:cubicBezTo>
                <a:cubicBezTo>
                  <a:pt x="142" y="483"/>
                  <a:pt x="149" y="487"/>
                  <a:pt x="156" y="490"/>
                </a:cubicBezTo>
                <a:cubicBezTo>
                  <a:pt x="147" y="492"/>
                  <a:pt x="138" y="496"/>
                  <a:pt x="130" y="501"/>
                </a:cubicBezTo>
                <a:cubicBezTo>
                  <a:pt x="77" y="553"/>
                  <a:pt x="81" y="628"/>
                  <a:pt x="79" y="687"/>
                </a:cubicBezTo>
                <a:cubicBezTo>
                  <a:pt x="80" y="749"/>
                  <a:pt x="84" y="806"/>
                  <a:pt x="86" y="856"/>
                </a:cubicBezTo>
                <a:cubicBezTo>
                  <a:pt x="87" y="905"/>
                  <a:pt x="92" y="949"/>
                  <a:pt x="86" y="976"/>
                </a:cubicBezTo>
                <a:cubicBezTo>
                  <a:pt x="78" y="1005"/>
                  <a:pt x="60" y="1015"/>
                  <a:pt x="58" y="1018"/>
                </a:cubicBezTo>
                <a:cubicBezTo>
                  <a:pt x="46" y="1028"/>
                  <a:pt x="33" y="1033"/>
                  <a:pt x="30" y="1034"/>
                </a:cubicBezTo>
                <a:cubicBezTo>
                  <a:pt x="27" y="1035"/>
                  <a:pt x="37" y="1038"/>
                  <a:pt x="61" y="1022"/>
                </a:cubicBezTo>
                <a:cubicBezTo>
                  <a:pt x="60" y="1022"/>
                  <a:pt x="79" y="1014"/>
                  <a:pt x="91" y="985"/>
                </a:cubicBezTo>
                <a:cubicBezTo>
                  <a:pt x="101" y="955"/>
                  <a:pt x="94" y="912"/>
                  <a:pt x="95" y="861"/>
                </a:cubicBezTo>
                <a:cubicBezTo>
                  <a:pt x="93" y="810"/>
                  <a:pt x="90" y="751"/>
                  <a:pt x="89" y="687"/>
                </a:cubicBezTo>
                <a:cubicBezTo>
                  <a:pt x="90" y="655"/>
                  <a:pt x="90" y="622"/>
                  <a:pt x="97" y="589"/>
                </a:cubicBezTo>
                <a:cubicBezTo>
                  <a:pt x="105" y="559"/>
                  <a:pt x="113" y="519"/>
                  <a:pt x="143" y="507"/>
                </a:cubicBezTo>
                <a:cubicBezTo>
                  <a:pt x="150" y="503"/>
                  <a:pt x="158" y="501"/>
                  <a:pt x="166" y="499"/>
                </a:cubicBezTo>
                <a:cubicBezTo>
                  <a:pt x="170" y="499"/>
                  <a:pt x="175" y="498"/>
                  <a:pt x="179" y="498"/>
                </a:cubicBezTo>
                <a:cubicBezTo>
                  <a:pt x="179" y="498"/>
                  <a:pt x="179" y="498"/>
                  <a:pt x="179" y="498"/>
                </a:cubicBezTo>
                <a:cubicBezTo>
                  <a:pt x="180" y="498"/>
                  <a:pt x="180" y="498"/>
                  <a:pt x="180" y="498"/>
                </a:cubicBezTo>
                <a:cubicBezTo>
                  <a:pt x="181" y="498"/>
                  <a:pt x="181" y="498"/>
                  <a:pt x="181" y="498"/>
                </a:cubicBezTo>
                <a:cubicBezTo>
                  <a:pt x="181" y="503"/>
                  <a:pt x="181" y="501"/>
                  <a:pt x="181" y="498"/>
                </a:cubicBezTo>
                <a:cubicBezTo>
                  <a:pt x="182" y="498"/>
                  <a:pt x="182" y="498"/>
                  <a:pt x="182" y="498"/>
                </a:cubicBezTo>
                <a:cubicBezTo>
                  <a:pt x="182" y="498"/>
                  <a:pt x="182" y="498"/>
                  <a:pt x="182" y="498"/>
                </a:cubicBezTo>
                <a:cubicBezTo>
                  <a:pt x="184" y="476"/>
                  <a:pt x="183" y="492"/>
                  <a:pt x="183" y="487"/>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TextBox 46"/>
          <p:cNvSpPr txBox="1"/>
          <p:nvPr/>
        </p:nvSpPr>
        <p:spPr>
          <a:xfrm>
            <a:off x="4261956" y="2004273"/>
            <a:ext cx="829148" cy="369332"/>
          </a:xfrm>
          <a:prstGeom prst="rect">
            <a:avLst/>
          </a:prstGeom>
          <a:noFill/>
        </p:spPr>
        <p:txBody>
          <a:bodyPr wrap="none" rtlCol="0">
            <a:spAutoFit/>
          </a:bodyPr>
          <a:lstStyle/>
          <a:p>
            <a:r>
              <a:rPr lang="en-US" dirty="0" smtClean="0">
                <a:solidFill>
                  <a:schemeClr val="bg1">
                    <a:lumMod val="50000"/>
                  </a:schemeClr>
                </a:solidFill>
              </a:rPr>
              <a:t>Client</a:t>
            </a:r>
            <a:endParaRPr lang="en-US" dirty="0">
              <a:solidFill>
                <a:schemeClr val="bg1">
                  <a:lumMod val="50000"/>
                </a:schemeClr>
              </a:solidFill>
            </a:endParaRPr>
          </a:p>
        </p:txBody>
      </p:sp>
      <p:sp>
        <p:nvSpPr>
          <p:cNvPr id="50" name="TextBox 49"/>
          <p:cNvSpPr txBox="1"/>
          <p:nvPr/>
        </p:nvSpPr>
        <p:spPr>
          <a:xfrm>
            <a:off x="1032402" y="2004273"/>
            <a:ext cx="887194" cy="369332"/>
          </a:xfrm>
          <a:prstGeom prst="rect">
            <a:avLst/>
          </a:prstGeom>
          <a:noFill/>
        </p:spPr>
        <p:txBody>
          <a:bodyPr wrap="none" rtlCol="0">
            <a:spAutoFit/>
          </a:bodyPr>
          <a:lstStyle/>
          <a:p>
            <a:r>
              <a:rPr lang="en-US" dirty="0" smtClean="0">
                <a:solidFill>
                  <a:schemeClr val="bg1">
                    <a:lumMod val="50000"/>
                  </a:schemeClr>
                </a:solidFill>
              </a:rPr>
              <a:t>Server</a:t>
            </a:r>
            <a:endParaRPr lang="en-US" dirty="0">
              <a:solidFill>
                <a:schemeClr val="bg1">
                  <a:lumMod val="50000"/>
                </a:schemeClr>
              </a:solidFill>
            </a:endParaRPr>
          </a:p>
        </p:txBody>
      </p:sp>
      <p:grpSp>
        <p:nvGrpSpPr>
          <p:cNvPr id="52" name="Group 51"/>
          <p:cNvGrpSpPr/>
          <p:nvPr/>
        </p:nvGrpSpPr>
        <p:grpSpPr>
          <a:xfrm>
            <a:off x="6363726" y="2115023"/>
            <a:ext cx="7825205" cy="3736664"/>
            <a:chOff x="6363726" y="2115023"/>
            <a:chExt cx="7825205" cy="3736664"/>
          </a:xfrm>
        </p:grpSpPr>
        <p:grpSp>
          <p:nvGrpSpPr>
            <p:cNvPr id="11" name="Group 10"/>
            <p:cNvGrpSpPr/>
            <p:nvPr/>
          </p:nvGrpSpPr>
          <p:grpSpPr>
            <a:xfrm rot="5400000">
              <a:off x="8069854" y="3356362"/>
              <a:ext cx="1674189" cy="1350733"/>
              <a:chOff x="8547090" y="3097135"/>
              <a:chExt cx="1674189" cy="1350733"/>
            </a:xfrm>
          </p:grpSpPr>
          <p:sp>
            <p:nvSpPr>
              <p:cNvPr id="4" name="Freeform 29"/>
              <p:cNvSpPr>
                <a:spLocks/>
              </p:cNvSpPr>
              <p:nvPr/>
            </p:nvSpPr>
            <p:spPr bwMode="auto">
              <a:xfrm>
                <a:off x="8548054" y="3644253"/>
                <a:ext cx="1673225" cy="303212"/>
              </a:xfrm>
              <a:custGeom>
                <a:avLst/>
                <a:gdLst>
                  <a:gd name="T0" fmla="*/ 181 w 193"/>
                  <a:gd name="T1" fmla="*/ 23 h 35"/>
                  <a:gd name="T2" fmla="*/ 175 w 193"/>
                  <a:gd name="T3" fmla="*/ 26 h 35"/>
                  <a:gd name="T4" fmla="*/ 169 w 193"/>
                  <a:gd name="T5" fmla="*/ 32 h 35"/>
                  <a:gd name="T6" fmla="*/ 170 w 193"/>
                  <a:gd name="T7" fmla="*/ 33 h 35"/>
                  <a:gd name="T8" fmla="*/ 177 w 193"/>
                  <a:gd name="T9" fmla="*/ 28 h 35"/>
                  <a:gd name="T10" fmla="*/ 184 w 193"/>
                  <a:gd name="T11" fmla="*/ 24 h 35"/>
                  <a:gd name="T12" fmla="*/ 189 w 193"/>
                  <a:gd name="T13" fmla="*/ 23 h 35"/>
                  <a:gd name="T14" fmla="*/ 192 w 193"/>
                  <a:gd name="T15" fmla="*/ 22 h 35"/>
                  <a:gd name="T16" fmla="*/ 192 w 193"/>
                  <a:gd name="T17" fmla="*/ 21 h 35"/>
                  <a:gd name="T18" fmla="*/ 192 w 193"/>
                  <a:gd name="T19" fmla="*/ 21 h 35"/>
                  <a:gd name="T20" fmla="*/ 192 w 193"/>
                  <a:gd name="T21" fmla="*/ 19 h 35"/>
                  <a:gd name="T22" fmla="*/ 191 w 193"/>
                  <a:gd name="T23" fmla="*/ 18 h 35"/>
                  <a:gd name="T24" fmla="*/ 167 w 193"/>
                  <a:gd name="T25" fmla="*/ 2 h 35"/>
                  <a:gd name="T26" fmla="*/ 164 w 193"/>
                  <a:gd name="T27" fmla="*/ 4 h 35"/>
                  <a:gd name="T28" fmla="*/ 188 w 193"/>
                  <a:gd name="T29" fmla="*/ 20 h 35"/>
                  <a:gd name="T30" fmla="*/ 184 w 193"/>
                  <a:gd name="T31" fmla="*/ 22 h 35"/>
                  <a:gd name="T32" fmla="*/ 15 w 193"/>
                  <a:gd name="T33" fmla="*/ 18 h 35"/>
                  <a:gd name="T34" fmla="*/ 14 w 193"/>
                  <a:gd name="T35" fmla="*/ 21 h 35"/>
                  <a:gd name="T36" fmla="*/ 181 w 193"/>
                  <a:gd name="T37"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35">
                    <a:moveTo>
                      <a:pt x="181" y="23"/>
                    </a:moveTo>
                    <a:cubicBezTo>
                      <a:pt x="179" y="24"/>
                      <a:pt x="177" y="25"/>
                      <a:pt x="175" y="26"/>
                    </a:cubicBezTo>
                    <a:cubicBezTo>
                      <a:pt x="171" y="29"/>
                      <a:pt x="169" y="32"/>
                      <a:pt x="169" y="32"/>
                    </a:cubicBezTo>
                    <a:cubicBezTo>
                      <a:pt x="168" y="34"/>
                      <a:pt x="167" y="35"/>
                      <a:pt x="170" y="33"/>
                    </a:cubicBezTo>
                    <a:cubicBezTo>
                      <a:pt x="170" y="33"/>
                      <a:pt x="172" y="31"/>
                      <a:pt x="177" y="28"/>
                    </a:cubicBezTo>
                    <a:cubicBezTo>
                      <a:pt x="179" y="27"/>
                      <a:pt x="181" y="26"/>
                      <a:pt x="184" y="24"/>
                    </a:cubicBezTo>
                    <a:cubicBezTo>
                      <a:pt x="186" y="24"/>
                      <a:pt x="188" y="23"/>
                      <a:pt x="189" y="23"/>
                    </a:cubicBezTo>
                    <a:cubicBezTo>
                      <a:pt x="192" y="22"/>
                      <a:pt x="192" y="22"/>
                      <a:pt x="192" y="22"/>
                    </a:cubicBezTo>
                    <a:cubicBezTo>
                      <a:pt x="192" y="21"/>
                      <a:pt x="192" y="21"/>
                      <a:pt x="192" y="21"/>
                    </a:cubicBezTo>
                    <a:cubicBezTo>
                      <a:pt x="192" y="21"/>
                      <a:pt x="192" y="21"/>
                      <a:pt x="192" y="21"/>
                    </a:cubicBezTo>
                    <a:cubicBezTo>
                      <a:pt x="193" y="20"/>
                      <a:pt x="193" y="20"/>
                      <a:pt x="192" y="19"/>
                    </a:cubicBezTo>
                    <a:cubicBezTo>
                      <a:pt x="191" y="18"/>
                      <a:pt x="191" y="18"/>
                      <a:pt x="191" y="18"/>
                    </a:cubicBezTo>
                    <a:cubicBezTo>
                      <a:pt x="178" y="11"/>
                      <a:pt x="168" y="2"/>
                      <a:pt x="167" y="2"/>
                    </a:cubicBezTo>
                    <a:cubicBezTo>
                      <a:pt x="164" y="1"/>
                      <a:pt x="161" y="0"/>
                      <a:pt x="164" y="4"/>
                    </a:cubicBezTo>
                    <a:cubicBezTo>
                      <a:pt x="166" y="6"/>
                      <a:pt x="176" y="14"/>
                      <a:pt x="188" y="20"/>
                    </a:cubicBezTo>
                    <a:cubicBezTo>
                      <a:pt x="186" y="20"/>
                      <a:pt x="185" y="21"/>
                      <a:pt x="184" y="22"/>
                    </a:cubicBezTo>
                    <a:cubicBezTo>
                      <a:pt x="183" y="21"/>
                      <a:pt x="21" y="17"/>
                      <a:pt x="15" y="18"/>
                    </a:cubicBezTo>
                    <a:cubicBezTo>
                      <a:pt x="9" y="18"/>
                      <a:pt x="0" y="20"/>
                      <a:pt x="14" y="21"/>
                    </a:cubicBezTo>
                    <a:cubicBezTo>
                      <a:pt x="28" y="22"/>
                      <a:pt x="158" y="23"/>
                      <a:pt x="181" y="23"/>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30"/>
              <p:cNvSpPr>
                <a:spLocks/>
              </p:cNvSpPr>
              <p:nvPr/>
            </p:nvSpPr>
            <p:spPr bwMode="auto">
              <a:xfrm rot="1225616">
                <a:off x="8560675" y="4144656"/>
                <a:ext cx="1560513" cy="303212"/>
              </a:xfrm>
              <a:custGeom>
                <a:avLst/>
                <a:gdLst>
                  <a:gd name="T0" fmla="*/ 95 w 180"/>
                  <a:gd name="T1" fmla="*/ 14 h 35"/>
                  <a:gd name="T2" fmla="*/ 39 w 180"/>
                  <a:gd name="T3" fmla="*/ 16 h 35"/>
                  <a:gd name="T4" fmla="*/ 11 w 180"/>
                  <a:gd name="T5" fmla="*/ 23 h 35"/>
                  <a:gd name="T6" fmla="*/ 12 w 180"/>
                  <a:gd name="T7" fmla="*/ 27 h 35"/>
                  <a:gd name="T8" fmla="*/ 97 w 180"/>
                  <a:gd name="T9" fmla="*/ 18 h 35"/>
                  <a:gd name="T10" fmla="*/ 167 w 180"/>
                  <a:gd name="T11" fmla="*/ 28 h 35"/>
                  <a:gd name="T12" fmla="*/ 161 w 180"/>
                  <a:gd name="T13" fmla="*/ 29 h 35"/>
                  <a:gd name="T14" fmla="*/ 153 w 180"/>
                  <a:gd name="T15" fmla="*/ 33 h 35"/>
                  <a:gd name="T16" fmla="*/ 153 w 180"/>
                  <a:gd name="T17" fmla="*/ 34 h 35"/>
                  <a:gd name="T18" fmla="*/ 161 w 180"/>
                  <a:gd name="T19" fmla="*/ 32 h 35"/>
                  <a:gd name="T20" fmla="*/ 170 w 180"/>
                  <a:gd name="T21" fmla="*/ 30 h 35"/>
                  <a:gd name="T22" fmla="*/ 175 w 180"/>
                  <a:gd name="T23" fmla="*/ 30 h 35"/>
                  <a:gd name="T24" fmla="*/ 178 w 180"/>
                  <a:gd name="T25" fmla="*/ 31 h 35"/>
                  <a:gd name="T26" fmla="*/ 178 w 180"/>
                  <a:gd name="T27" fmla="*/ 31 h 35"/>
                  <a:gd name="T28" fmla="*/ 180 w 180"/>
                  <a:gd name="T29" fmla="*/ 28 h 35"/>
                  <a:gd name="T30" fmla="*/ 180 w 180"/>
                  <a:gd name="T31" fmla="*/ 28 h 35"/>
                  <a:gd name="T32" fmla="*/ 179 w 180"/>
                  <a:gd name="T33" fmla="*/ 27 h 35"/>
                  <a:gd name="T34" fmla="*/ 163 w 180"/>
                  <a:gd name="T35" fmla="*/ 3 h 35"/>
                  <a:gd name="T36" fmla="*/ 160 w 180"/>
                  <a:gd name="T37" fmla="*/ 4 h 35"/>
                  <a:gd name="T38" fmla="*/ 175 w 180"/>
                  <a:gd name="T39" fmla="*/ 27 h 35"/>
                  <a:gd name="T40" fmla="*/ 172 w 180"/>
                  <a:gd name="T41" fmla="*/ 27 h 35"/>
                  <a:gd name="T42" fmla="*/ 95 w 180"/>
                  <a:gd name="T43"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0" h="35">
                    <a:moveTo>
                      <a:pt x="95" y="14"/>
                    </a:moveTo>
                    <a:cubicBezTo>
                      <a:pt x="75" y="13"/>
                      <a:pt x="55" y="14"/>
                      <a:pt x="39" y="16"/>
                    </a:cubicBezTo>
                    <a:cubicBezTo>
                      <a:pt x="23" y="19"/>
                      <a:pt x="13" y="23"/>
                      <a:pt x="11" y="23"/>
                    </a:cubicBezTo>
                    <a:cubicBezTo>
                      <a:pt x="6" y="26"/>
                      <a:pt x="0" y="32"/>
                      <a:pt x="12" y="27"/>
                    </a:cubicBezTo>
                    <a:cubicBezTo>
                      <a:pt x="19" y="23"/>
                      <a:pt x="58" y="15"/>
                      <a:pt x="97" y="18"/>
                    </a:cubicBezTo>
                    <a:cubicBezTo>
                      <a:pt x="126" y="19"/>
                      <a:pt x="155" y="25"/>
                      <a:pt x="167" y="28"/>
                    </a:cubicBezTo>
                    <a:cubicBezTo>
                      <a:pt x="165" y="28"/>
                      <a:pt x="163" y="29"/>
                      <a:pt x="161" y="29"/>
                    </a:cubicBezTo>
                    <a:cubicBezTo>
                      <a:pt x="156" y="31"/>
                      <a:pt x="153" y="32"/>
                      <a:pt x="153" y="33"/>
                    </a:cubicBezTo>
                    <a:cubicBezTo>
                      <a:pt x="151" y="34"/>
                      <a:pt x="151" y="35"/>
                      <a:pt x="153" y="34"/>
                    </a:cubicBezTo>
                    <a:cubicBezTo>
                      <a:pt x="153" y="34"/>
                      <a:pt x="156" y="33"/>
                      <a:pt x="161" y="32"/>
                    </a:cubicBezTo>
                    <a:cubicBezTo>
                      <a:pt x="164" y="31"/>
                      <a:pt x="167" y="31"/>
                      <a:pt x="170" y="30"/>
                    </a:cubicBezTo>
                    <a:cubicBezTo>
                      <a:pt x="172" y="30"/>
                      <a:pt x="173" y="30"/>
                      <a:pt x="175" y="30"/>
                    </a:cubicBezTo>
                    <a:cubicBezTo>
                      <a:pt x="176" y="30"/>
                      <a:pt x="178" y="31"/>
                      <a:pt x="178" y="31"/>
                    </a:cubicBezTo>
                    <a:cubicBezTo>
                      <a:pt x="178" y="31"/>
                      <a:pt x="178" y="31"/>
                      <a:pt x="178" y="31"/>
                    </a:cubicBezTo>
                    <a:cubicBezTo>
                      <a:pt x="179" y="30"/>
                      <a:pt x="180" y="29"/>
                      <a:pt x="180" y="28"/>
                    </a:cubicBezTo>
                    <a:cubicBezTo>
                      <a:pt x="180" y="28"/>
                      <a:pt x="180" y="28"/>
                      <a:pt x="180" y="28"/>
                    </a:cubicBezTo>
                    <a:cubicBezTo>
                      <a:pt x="179" y="27"/>
                      <a:pt x="179" y="27"/>
                      <a:pt x="179" y="27"/>
                    </a:cubicBezTo>
                    <a:cubicBezTo>
                      <a:pt x="170" y="16"/>
                      <a:pt x="163" y="4"/>
                      <a:pt x="163" y="3"/>
                    </a:cubicBezTo>
                    <a:cubicBezTo>
                      <a:pt x="161" y="2"/>
                      <a:pt x="158" y="0"/>
                      <a:pt x="160" y="4"/>
                    </a:cubicBezTo>
                    <a:cubicBezTo>
                      <a:pt x="160" y="7"/>
                      <a:pt x="166" y="18"/>
                      <a:pt x="175" y="27"/>
                    </a:cubicBezTo>
                    <a:cubicBezTo>
                      <a:pt x="174" y="27"/>
                      <a:pt x="173" y="27"/>
                      <a:pt x="172" y="27"/>
                    </a:cubicBezTo>
                    <a:cubicBezTo>
                      <a:pt x="163" y="24"/>
                      <a:pt x="130" y="16"/>
                      <a:pt x="95" y="14"/>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30"/>
              <p:cNvSpPr>
                <a:spLocks/>
              </p:cNvSpPr>
              <p:nvPr/>
            </p:nvSpPr>
            <p:spPr bwMode="auto">
              <a:xfrm rot="20258994">
                <a:off x="8547090" y="3097135"/>
                <a:ext cx="1560513" cy="303212"/>
              </a:xfrm>
              <a:custGeom>
                <a:avLst/>
                <a:gdLst>
                  <a:gd name="T0" fmla="*/ 95 w 180"/>
                  <a:gd name="T1" fmla="*/ 14 h 35"/>
                  <a:gd name="T2" fmla="*/ 39 w 180"/>
                  <a:gd name="T3" fmla="*/ 16 h 35"/>
                  <a:gd name="T4" fmla="*/ 11 w 180"/>
                  <a:gd name="T5" fmla="*/ 23 h 35"/>
                  <a:gd name="T6" fmla="*/ 12 w 180"/>
                  <a:gd name="T7" fmla="*/ 27 h 35"/>
                  <a:gd name="T8" fmla="*/ 97 w 180"/>
                  <a:gd name="T9" fmla="*/ 18 h 35"/>
                  <a:gd name="T10" fmla="*/ 167 w 180"/>
                  <a:gd name="T11" fmla="*/ 28 h 35"/>
                  <a:gd name="T12" fmla="*/ 161 w 180"/>
                  <a:gd name="T13" fmla="*/ 29 h 35"/>
                  <a:gd name="T14" fmla="*/ 153 w 180"/>
                  <a:gd name="T15" fmla="*/ 33 h 35"/>
                  <a:gd name="T16" fmla="*/ 153 w 180"/>
                  <a:gd name="T17" fmla="*/ 34 h 35"/>
                  <a:gd name="T18" fmla="*/ 161 w 180"/>
                  <a:gd name="T19" fmla="*/ 32 h 35"/>
                  <a:gd name="T20" fmla="*/ 170 w 180"/>
                  <a:gd name="T21" fmla="*/ 30 h 35"/>
                  <a:gd name="T22" fmla="*/ 175 w 180"/>
                  <a:gd name="T23" fmla="*/ 30 h 35"/>
                  <a:gd name="T24" fmla="*/ 178 w 180"/>
                  <a:gd name="T25" fmla="*/ 31 h 35"/>
                  <a:gd name="T26" fmla="*/ 178 w 180"/>
                  <a:gd name="T27" fmla="*/ 31 h 35"/>
                  <a:gd name="T28" fmla="*/ 180 w 180"/>
                  <a:gd name="T29" fmla="*/ 28 h 35"/>
                  <a:gd name="T30" fmla="*/ 180 w 180"/>
                  <a:gd name="T31" fmla="*/ 28 h 35"/>
                  <a:gd name="T32" fmla="*/ 179 w 180"/>
                  <a:gd name="T33" fmla="*/ 27 h 35"/>
                  <a:gd name="T34" fmla="*/ 163 w 180"/>
                  <a:gd name="T35" fmla="*/ 3 h 35"/>
                  <a:gd name="T36" fmla="*/ 160 w 180"/>
                  <a:gd name="T37" fmla="*/ 4 h 35"/>
                  <a:gd name="T38" fmla="*/ 175 w 180"/>
                  <a:gd name="T39" fmla="*/ 27 h 35"/>
                  <a:gd name="T40" fmla="*/ 172 w 180"/>
                  <a:gd name="T41" fmla="*/ 27 h 35"/>
                  <a:gd name="T42" fmla="*/ 95 w 180"/>
                  <a:gd name="T43"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0" h="35">
                    <a:moveTo>
                      <a:pt x="95" y="14"/>
                    </a:moveTo>
                    <a:cubicBezTo>
                      <a:pt x="75" y="13"/>
                      <a:pt x="55" y="14"/>
                      <a:pt x="39" y="16"/>
                    </a:cubicBezTo>
                    <a:cubicBezTo>
                      <a:pt x="23" y="19"/>
                      <a:pt x="13" y="23"/>
                      <a:pt x="11" y="23"/>
                    </a:cubicBezTo>
                    <a:cubicBezTo>
                      <a:pt x="6" y="26"/>
                      <a:pt x="0" y="32"/>
                      <a:pt x="12" y="27"/>
                    </a:cubicBezTo>
                    <a:cubicBezTo>
                      <a:pt x="19" y="23"/>
                      <a:pt x="58" y="15"/>
                      <a:pt x="97" y="18"/>
                    </a:cubicBezTo>
                    <a:cubicBezTo>
                      <a:pt x="126" y="19"/>
                      <a:pt x="155" y="25"/>
                      <a:pt x="167" y="28"/>
                    </a:cubicBezTo>
                    <a:cubicBezTo>
                      <a:pt x="165" y="28"/>
                      <a:pt x="163" y="29"/>
                      <a:pt x="161" y="29"/>
                    </a:cubicBezTo>
                    <a:cubicBezTo>
                      <a:pt x="156" y="31"/>
                      <a:pt x="153" y="32"/>
                      <a:pt x="153" y="33"/>
                    </a:cubicBezTo>
                    <a:cubicBezTo>
                      <a:pt x="151" y="34"/>
                      <a:pt x="151" y="35"/>
                      <a:pt x="153" y="34"/>
                    </a:cubicBezTo>
                    <a:cubicBezTo>
                      <a:pt x="153" y="34"/>
                      <a:pt x="156" y="33"/>
                      <a:pt x="161" y="32"/>
                    </a:cubicBezTo>
                    <a:cubicBezTo>
                      <a:pt x="164" y="31"/>
                      <a:pt x="167" y="31"/>
                      <a:pt x="170" y="30"/>
                    </a:cubicBezTo>
                    <a:cubicBezTo>
                      <a:pt x="172" y="30"/>
                      <a:pt x="173" y="30"/>
                      <a:pt x="175" y="30"/>
                    </a:cubicBezTo>
                    <a:cubicBezTo>
                      <a:pt x="176" y="30"/>
                      <a:pt x="178" y="31"/>
                      <a:pt x="178" y="31"/>
                    </a:cubicBezTo>
                    <a:cubicBezTo>
                      <a:pt x="178" y="31"/>
                      <a:pt x="178" y="31"/>
                      <a:pt x="178" y="31"/>
                    </a:cubicBezTo>
                    <a:cubicBezTo>
                      <a:pt x="179" y="30"/>
                      <a:pt x="180" y="29"/>
                      <a:pt x="180" y="28"/>
                    </a:cubicBezTo>
                    <a:cubicBezTo>
                      <a:pt x="180" y="28"/>
                      <a:pt x="180" y="28"/>
                      <a:pt x="180" y="28"/>
                    </a:cubicBezTo>
                    <a:cubicBezTo>
                      <a:pt x="179" y="27"/>
                      <a:pt x="179" y="27"/>
                      <a:pt x="179" y="27"/>
                    </a:cubicBezTo>
                    <a:cubicBezTo>
                      <a:pt x="170" y="16"/>
                      <a:pt x="163" y="4"/>
                      <a:pt x="163" y="3"/>
                    </a:cubicBezTo>
                    <a:cubicBezTo>
                      <a:pt x="161" y="2"/>
                      <a:pt x="158" y="0"/>
                      <a:pt x="160" y="4"/>
                    </a:cubicBezTo>
                    <a:cubicBezTo>
                      <a:pt x="160" y="7"/>
                      <a:pt x="166" y="18"/>
                      <a:pt x="175" y="27"/>
                    </a:cubicBezTo>
                    <a:cubicBezTo>
                      <a:pt x="174" y="27"/>
                      <a:pt x="173" y="27"/>
                      <a:pt x="172" y="27"/>
                    </a:cubicBezTo>
                    <a:cubicBezTo>
                      <a:pt x="163" y="24"/>
                      <a:pt x="130" y="16"/>
                      <a:pt x="95" y="14"/>
                    </a:cubicBezTo>
                    <a:close/>
                  </a:path>
                </a:pathLst>
              </a:custGeom>
              <a:solidFill>
                <a:srgbClr val="002060"/>
              </a:solidFill>
              <a:ln>
                <a:noFill/>
              </a:ln>
              <a:scene3d>
                <a:camera prst="orthographicFront">
                  <a:rot lat="10800000" lon="0" rev="10800000"/>
                </a:camera>
                <a:lightRig rig="threePt" dir="t"/>
              </a:scene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 name="Freeform 5"/>
            <p:cNvSpPr>
              <a:spLocks/>
            </p:cNvSpPr>
            <p:nvPr/>
          </p:nvSpPr>
          <p:spPr bwMode="auto">
            <a:xfrm>
              <a:off x="9526241" y="5114091"/>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C</a:t>
              </a:r>
              <a:endParaRPr lang="en-US" b="1" dirty="0"/>
            </a:p>
          </p:txBody>
        </p:sp>
        <p:sp>
          <p:nvSpPr>
            <p:cNvPr id="20" name="Freeform 5"/>
            <p:cNvSpPr>
              <a:spLocks/>
            </p:cNvSpPr>
            <p:nvPr/>
          </p:nvSpPr>
          <p:spPr bwMode="auto">
            <a:xfrm>
              <a:off x="8248373" y="2483048"/>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err="1" smtClean="0"/>
                <a:t>Syncher</a:t>
              </a:r>
              <a:r>
                <a:rPr lang="en-US" b="1" dirty="0" smtClean="0"/>
                <a:t> X</a:t>
              </a:r>
              <a:endParaRPr lang="en-US" b="1" dirty="0"/>
            </a:p>
          </p:txBody>
        </p:sp>
        <p:sp>
          <p:nvSpPr>
            <p:cNvPr id="21" name="Freeform 5"/>
            <p:cNvSpPr>
              <a:spLocks/>
            </p:cNvSpPr>
            <p:nvPr/>
          </p:nvSpPr>
          <p:spPr bwMode="auto">
            <a:xfrm>
              <a:off x="6956702" y="5117315"/>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A</a:t>
              </a:r>
              <a:endParaRPr lang="en-US" b="1" dirty="0"/>
            </a:p>
          </p:txBody>
        </p:sp>
        <p:sp>
          <p:nvSpPr>
            <p:cNvPr id="22" name="Freeform 5"/>
            <p:cNvSpPr>
              <a:spLocks/>
            </p:cNvSpPr>
            <p:nvPr/>
          </p:nvSpPr>
          <p:spPr bwMode="auto">
            <a:xfrm>
              <a:off x="8248373" y="5114091"/>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B</a:t>
              </a:r>
              <a:endParaRPr lang="en-US" b="1" dirty="0"/>
            </a:p>
          </p:txBody>
        </p:sp>
        <p:sp>
          <p:nvSpPr>
            <p:cNvPr id="24" name="Freeform 5"/>
            <p:cNvSpPr>
              <a:spLocks/>
            </p:cNvSpPr>
            <p:nvPr/>
          </p:nvSpPr>
          <p:spPr bwMode="auto">
            <a:xfrm>
              <a:off x="12940310" y="2481582"/>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Model X</a:t>
              </a:r>
              <a:endParaRPr lang="en-US" b="1" dirty="0"/>
            </a:p>
          </p:txBody>
        </p:sp>
        <p:sp>
          <p:nvSpPr>
            <p:cNvPr id="25" name="Freeform 5"/>
            <p:cNvSpPr>
              <a:spLocks/>
            </p:cNvSpPr>
            <p:nvPr/>
          </p:nvSpPr>
          <p:spPr bwMode="auto">
            <a:xfrm>
              <a:off x="12952475" y="3704538"/>
              <a:ext cx="1236456" cy="734372"/>
            </a:xfrm>
            <a:custGeom>
              <a:avLst/>
              <a:gdLst/>
              <a:ahLst/>
              <a:cxnLst>
                <a:cxn ang="0">
                  <a:pos x="1477" y="3"/>
                </a:cxn>
                <a:cxn ang="0">
                  <a:pos x="1475" y="3"/>
                </a:cxn>
                <a:cxn ang="0">
                  <a:pos x="1473" y="3"/>
                </a:cxn>
                <a:cxn ang="0">
                  <a:pos x="1450" y="3"/>
                </a:cxn>
                <a:cxn ang="0">
                  <a:pos x="1354" y="3"/>
                </a:cxn>
                <a:cxn ang="0">
                  <a:pos x="1127" y="3"/>
                </a:cxn>
                <a:cxn ang="0">
                  <a:pos x="571" y="4"/>
                </a:cxn>
                <a:cxn ang="0">
                  <a:pos x="262" y="5"/>
                </a:cxn>
                <a:cxn ang="0">
                  <a:pos x="104" y="5"/>
                </a:cxn>
                <a:cxn ang="0">
                  <a:pos x="25" y="5"/>
                </a:cxn>
                <a:cxn ang="0">
                  <a:pos x="22" y="5"/>
                </a:cxn>
                <a:cxn ang="0">
                  <a:pos x="21" y="5"/>
                </a:cxn>
                <a:cxn ang="0">
                  <a:pos x="10" y="17"/>
                </a:cxn>
                <a:cxn ang="0">
                  <a:pos x="10" y="22"/>
                </a:cxn>
                <a:cxn ang="0">
                  <a:pos x="10" y="32"/>
                </a:cxn>
                <a:cxn ang="0">
                  <a:pos x="10" y="52"/>
                </a:cxn>
                <a:cxn ang="0">
                  <a:pos x="11" y="92"/>
                </a:cxn>
                <a:cxn ang="0">
                  <a:pos x="11" y="407"/>
                </a:cxn>
                <a:cxn ang="0">
                  <a:pos x="12" y="427"/>
                </a:cxn>
                <a:cxn ang="0">
                  <a:pos x="12" y="432"/>
                </a:cxn>
                <a:cxn ang="0">
                  <a:pos x="22" y="441"/>
                </a:cxn>
                <a:cxn ang="0">
                  <a:pos x="23" y="441"/>
                </a:cxn>
                <a:cxn ang="0">
                  <a:pos x="25" y="441"/>
                </a:cxn>
                <a:cxn ang="0">
                  <a:pos x="35" y="441"/>
                </a:cxn>
                <a:cxn ang="0">
                  <a:pos x="74" y="441"/>
                </a:cxn>
                <a:cxn ang="0">
                  <a:pos x="151" y="441"/>
                </a:cxn>
                <a:cxn ang="0">
                  <a:pos x="301" y="441"/>
                </a:cxn>
                <a:cxn ang="0">
                  <a:pos x="839" y="439"/>
                </a:cxn>
                <a:cxn ang="0">
                  <a:pos x="1361" y="437"/>
                </a:cxn>
                <a:cxn ang="0">
                  <a:pos x="1361" y="426"/>
                </a:cxn>
                <a:cxn ang="0">
                  <a:pos x="822" y="422"/>
                </a:cxn>
                <a:cxn ang="0">
                  <a:pos x="303" y="421"/>
                </a:cxn>
                <a:cxn ang="0">
                  <a:pos x="159" y="421"/>
                </a:cxn>
                <a:cxn ang="0">
                  <a:pos x="85" y="420"/>
                </a:cxn>
                <a:cxn ang="0">
                  <a:pos x="48" y="420"/>
                </a:cxn>
                <a:cxn ang="0">
                  <a:pos x="33" y="420"/>
                </a:cxn>
                <a:cxn ang="0">
                  <a:pos x="33" y="119"/>
                </a:cxn>
                <a:cxn ang="0">
                  <a:pos x="33" y="43"/>
                </a:cxn>
                <a:cxn ang="0">
                  <a:pos x="33" y="28"/>
                </a:cxn>
                <a:cxn ang="0">
                  <a:pos x="71" y="28"/>
                </a:cxn>
                <a:cxn ang="0">
                  <a:pos x="223" y="28"/>
                </a:cxn>
                <a:cxn ang="0">
                  <a:pos x="522" y="29"/>
                </a:cxn>
                <a:cxn ang="0">
                  <a:pos x="1068" y="29"/>
                </a:cxn>
                <a:cxn ang="0">
                  <a:pos x="1298" y="29"/>
                </a:cxn>
                <a:cxn ang="0">
                  <a:pos x="1399" y="29"/>
                </a:cxn>
                <a:cxn ang="0">
                  <a:pos x="1446" y="29"/>
                </a:cxn>
                <a:cxn ang="0">
                  <a:pos x="1464" y="29"/>
                </a:cxn>
                <a:cxn ang="0">
                  <a:pos x="1465" y="257"/>
                </a:cxn>
                <a:cxn ang="0">
                  <a:pos x="1488" y="257"/>
                </a:cxn>
                <a:cxn ang="0">
                  <a:pos x="1490" y="73"/>
                </a:cxn>
                <a:cxn ang="0">
                  <a:pos x="1490" y="33"/>
                </a:cxn>
                <a:cxn ang="0">
                  <a:pos x="1490" y="22"/>
                </a:cxn>
                <a:cxn ang="0">
                  <a:pos x="1490" y="17"/>
                </a:cxn>
                <a:cxn ang="0">
                  <a:pos x="1490" y="16"/>
                </a:cxn>
                <a:cxn ang="0">
                  <a:pos x="1477" y="3"/>
                </a:cxn>
              </a:cxnLst>
              <a:rect l="0" t="0" r="r" b="b"/>
              <a:pathLst>
                <a:path w="1533" h="551">
                  <a:moveTo>
                    <a:pt x="1477" y="3"/>
                  </a:moveTo>
                  <a:cubicBezTo>
                    <a:pt x="1475" y="3"/>
                    <a:pt x="1475" y="3"/>
                    <a:pt x="1475" y="3"/>
                  </a:cubicBezTo>
                  <a:cubicBezTo>
                    <a:pt x="1473" y="3"/>
                    <a:pt x="1473" y="3"/>
                    <a:pt x="1473" y="3"/>
                  </a:cubicBezTo>
                  <a:cubicBezTo>
                    <a:pt x="1450" y="3"/>
                    <a:pt x="1450" y="3"/>
                    <a:pt x="1450" y="3"/>
                  </a:cubicBezTo>
                  <a:cubicBezTo>
                    <a:pt x="1420" y="3"/>
                    <a:pt x="1388" y="3"/>
                    <a:pt x="1354" y="3"/>
                  </a:cubicBezTo>
                  <a:cubicBezTo>
                    <a:pt x="1285" y="3"/>
                    <a:pt x="1209" y="3"/>
                    <a:pt x="1127" y="3"/>
                  </a:cubicBezTo>
                  <a:cubicBezTo>
                    <a:pt x="962" y="3"/>
                    <a:pt x="773" y="4"/>
                    <a:pt x="571" y="4"/>
                  </a:cubicBezTo>
                  <a:cubicBezTo>
                    <a:pt x="471" y="4"/>
                    <a:pt x="367" y="4"/>
                    <a:pt x="262" y="5"/>
                  </a:cubicBezTo>
                  <a:cubicBezTo>
                    <a:pt x="210" y="5"/>
                    <a:pt x="157" y="5"/>
                    <a:pt x="104" y="5"/>
                  </a:cubicBezTo>
                  <a:cubicBezTo>
                    <a:pt x="25" y="5"/>
                    <a:pt x="25" y="5"/>
                    <a:pt x="25" y="5"/>
                  </a:cubicBezTo>
                  <a:cubicBezTo>
                    <a:pt x="22" y="5"/>
                    <a:pt x="22" y="5"/>
                    <a:pt x="22" y="5"/>
                  </a:cubicBezTo>
                  <a:cubicBezTo>
                    <a:pt x="21" y="5"/>
                    <a:pt x="21" y="5"/>
                    <a:pt x="21" y="5"/>
                  </a:cubicBezTo>
                  <a:cubicBezTo>
                    <a:pt x="0" y="27"/>
                    <a:pt x="15" y="12"/>
                    <a:pt x="10" y="17"/>
                  </a:cubicBezTo>
                  <a:cubicBezTo>
                    <a:pt x="10" y="22"/>
                    <a:pt x="10" y="22"/>
                    <a:pt x="10" y="22"/>
                  </a:cubicBezTo>
                  <a:cubicBezTo>
                    <a:pt x="10" y="32"/>
                    <a:pt x="10" y="32"/>
                    <a:pt x="10" y="32"/>
                  </a:cubicBezTo>
                  <a:cubicBezTo>
                    <a:pt x="10" y="52"/>
                    <a:pt x="10" y="52"/>
                    <a:pt x="10" y="52"/>
                  </a:cubicBezTo>
                  <a:cubicBezTo>
                    <a:pt x="11" y="92"/>
                    <a:pt x="11" y="92"/>
                    <a:pt x="11" y="92"/>
                  </a:cubicBezTo>
                  <a:cubicBezTo>
                    <a:pt x="11" y="198"/>
                    <a:pt x="11" y="303"/>
                    <a:pt x="11" y="407"/>
                  </a:cubicBezTo>
                  <a:cubicBezTo>
                    <a:pt x="12" y="427"/>
                    <a:pt x="12" y="427"/>
                    <a:pt x="12" y="427"/>
                  </a:cubicBezTo>
                  <a:cubicBezTo>
                    <a:pt x="12" y="432"/>
                    <a:pt x="12" y="432"/>
                    <a:pt x="12" y="432"/>
                  </a:cubicBezTo>
                  <a:cubicBezTo>
                    <a:pt x="9" y="430"/>
                    <a:pt x="30" y="450"/>
                    <a:pt x="22" y="441"/>
                  </a:cubicBezTo>
                  <a:cubicBezTo>
                    <a:pt x="23" y="441"/>
                    <a:pt x="23" y="441"/>
                    <a:pt x="23" y="441"/>
                  </a:cubicBezTo>
                  <a:cubicBezTo>
                    <a:pt x="25" y="441"/>
                    <a:pt x="25" y="441"/>
                    <a:pt x="25" y="441"/>
                  </a:cubicBezTo>
                  <a:cubicBezTo>
                    <a:pt x="35" y="441"/>
                    <a:pt x="35" y="441"/>
                    <a:pt x="35" y="441"/>
                  </a:cubicBezTo>
                  <a:cubicBezTo>
                    <a:pt x="74" y="441"/>
                    <a:pt x="74" y="441"/>
                    <a:pt x="74" y="441"/>
                  </a:cubicBezTo>
                  <a:cubicBezTo>
                    <a:pt x="100" y="441"/>
                    <a:pt x="125" y="441"/>
                    <a:pt x="151" y="441"/>
                  </a:cubicBezTo>
                  <a:cubicBezTo>
                    <a:pt x="201" y="441"/>
                    <a:pt x="252" y="441"/>
                    <a:pt x="301" y="441"/>
                  </a:cubicBezTo>
                  <a:cubicBezTo>
                    <a:pt x="498" y="440"/>
                    <a:pt x="682" y="439"/>
                    <a:pt x="839" y="439"/>
                  </a:cubicBezTo>
                  <a:cubicBezTo>
                    <a:pt x="1153" y="438"/>
                    <a:pt x="1361" y="437"/>
                    <a:pt x="1361" y="437"/>
                  </a:cubicBezTo>
                  <a:cubicBezTo>
                    <a:pt x="1533" y="437"/>
                    <a:pt x="1459" y="432"/>
                    <a:pt x="1361" y="426"/>
                  </a:cubicBezTo>
                  <a:cubicBezTo>
                    <a:pt x="1337" y="424"/>
                    <a:pt x="1127" y="423"/>
                    <a:pt x="822" y="422"/>
                  </a:cubicBezTo>
                  <a:cubicBezTo>
                    <a:pt x="669" y="422"/>
                    <a:pt x="492" y="421"/>
                    <a:pt x="303" y="421"/>
                  </a:cubicBezTo>
                  <a:cubicBezTo>
                    <a:pt x="256" y="421"/>
                    <a:pt x="208" y="421"/>
                    <a:pt x="159" y="421"/>
                  </a:cubicBezTo>
                  <a:cubicBezTo>
                    <a:pt x="85" y="420"/>
                    <a:pt x="85" y="420"/>
                    <a:pt x="85" y="420"/>
                  </a:cubicBezTo>
                  <a:cubicBezTo>
                    <a:pt x="48" y="420"/>
                    <a:pt x="48" y="420"/>
                    <a:pt x="48" y="420"/>
                  </a:cubicBezTo>
                  <a:cubicBezTo>
                    <a:pt x="33" y="420"/>
                    <a:pt x="33" y="420"/>
                    <a:pt x="33" y="420"/>
                  </a:cubicBezTo>
                  <a:cubicBezTo>
                    <a:pt x="33" y="321"/>
                    <a:pt x="33" y="220"/>
                    <a:pt x="33" y="119"/>
                  </a:cubicBezTo>
                  <a:cubicBezTo>
                    <a:pt x="33" y="43"/>
                    <a:pt x="33" y="43"/>
                    <a:pt x="33" y="43"/>
                  </a:cubicBezTo>
                  <a:cubicBezTo>
                    <a:pt x="33" y="28"/>
                    <a:pt x="33" y="28"/>
                    <a:pt x="33" y="28"/>
                  </a:cubicBezTo>
                  <a:cubicBezTo>
                    <a:pt x="71" y="28"/>
                    <a:pt x="71" y="28"/>
                    <a:pt x="71" y="28"/>
                  </a:cubicBezTo>
                  <a:cubicBezTo>
                    <a:pt x="122" y="28"/>
                    <a:pt x="172" y="28"/>
                    <a:pt x="223" y="28"/>
                  </a:cubicBezTo>
                  <a:cubicBezTo>
                    <a:pt x="324" y="29"/>
                    <a:pt x="424" y="29"/>
                    <a:pt x="522" y="29"/>
                  </a:cubicBezTo>
                  <a:cubicBezTo>
                    <a:pt x="717" y="29"/>
                    <a:pt x="903" y="29"/>
                    <a:pt x="1068" y="29"/>
                  </a:cubicBezTo>
                  <a:cubicBezTo>
                    <a:pt x="1151" y="29"/>
                    <a:pt x="1228" y="29"/>
                    <a:pt x="1298" y="29"/>
                  </a:cubicBezTo>
                  <a:cubicBezTo>
                    <a:pt x="1334" y="29"/>
                    <a:pt x="1367" y="29"/>
                    <a:pt x="1399" y="29"/>
                  </a:cubicBezTo>
                  <a:cubicBezTo>
                    <a:pt x="1415" y="29"/>
                    <a:pt x="1431" y="29"/>
                    <a:pt x="1446" y="29"/>
                  </a:cubicBezTo>
                  <a:cubicBezTo>
                    <a:pt x="1464" y="29"/>
                    <a:pt x="1464" y="29"/>
                    <a:pt x="1464" y="29"/>
                  </a:cubicBezTo>
                  <a:cubicBezTo>
                    <a:pt x="1464" y="140"/>
                    <a:pt x="1465" y="220"/>
                    <a:pt x="1465" y="257"/>
                  </a:cubicBezTo>
                  <a:cubicBezTo>
                    <a:pt x="1467" y="551"/>
                    <a:pt x="1481" y="379"/>
                    <a:pt x="1488" y="257"/>
                  </a:cubicBezTo>
                  <a:cubicBezTo>
                    <a:pt x="1489" y="242"/>
                    <a:pt x="1489" y="176"/>
                    <a:pt x="1490" y="73"/>
                  </a:cubicBezTo>
                  <a:cubicBezTo>
                    <a:pt x="1490" y="60"/>
                    <a:pt x="1490" y="47"/>
                    <a:pt x="1490" y="33"/>
                  </a:cubicBezTo>
                  <a:cubicBezTo>
                    <a:pt x="1490" y="22"/>
                    <a:pt x="1490" y="22"/>
                    <a:pt x="1490" y="22"/>
                  </a:cubicBezTo>
                  <a:cubicBezTo>
                    <a:pt x="1490" y="17"/>
                    <a:pt x="1490" y="17"/>
                    <a:pt x="1490" y="17"/>
                  </a:cubicBezTo>
                  <a:cubicBezTo>
                    <a:pt x="1490" y="16"/>
                    <a:pt x="1490" y="16"/>
                    <a:pt x="1490" y="16"/>
                  </a:cubicBezTo>
                  <a:cubicBezTo>
                    <a:pt x="1501" y="28"/>
                    <a:pt x="1474" y="0"/>
                    <a:pt x="1477" y="3"/>
                  </a:cubicBezTo>
                  <a:close/>
                </a:path>
              </a:pathLst>
            </a:custGeom>
            <a:solidFill>
              <a:srgbClr val="6D6E71"/>
            </a:solidFill>
            <a:ln w="9525">
              <a:noFill/>
              <a:round/>
              <a:headEnd/>
              <a:tailEnd/>
            </a:ln>
          </p:spPr>
          <p:txBody>
            <a:bodyPr vert="horz" wrap="square" lIns="91440" tIns="45720" rIns="91440" bIns="216000" numCol="1" anchor="ctr" anchorCtr="0" compatLnSpc="1">
              <a:prstTxWarp prst="textNoShape">
                <a:avLst/>
              </a:prstTxWarp>
            </a:bodyPr>
            <a:lstStyle/>
            <a:p>
              <a:pPr algn="ctr"/>
              <a:r>
                <a:rPr lang="en-US" b="1" dirty="0" smtClean="0"/>
                <a:t>Page Y</a:t>
              </a:r>
              <a:endParaRPr lang="en-US" b="1" dirty="0"/>
            </a:p>
          </p:txBody>
        </p:sp>
        <p:sp>
          <p:nvSpPr>
            <p:cNvPr id="38" name="Freeform 29"/>
            <p:cNvSpPr>
              <a:spLocks/>
            </p:cNvSpPr>
            <p:nvPr/>
          </p:nvSpPr>
          <p:spPr bwMode="auto">
            <a:xfrm rot="10800000">
              <a:off x="11267085" y="2624003"/>
              <a:ext cx="1673225" cy="303212"/>
            </a:xfrm>
            <a:custGeom>
              <a:avLst/>
              <a:gdLst>
                <a:gd name="T0" fmla="*/ 181 w 193"/>
                <a:gd name="T1" fmla="*/ 23 h 35"/>
                <a:gd name="T2" fmla="*/ 175 w 193"/>
                <a:gd name="T3" fmla="*/ 26 h 35"/>
                <a:gd name="T4" fmla="*/ 169 w 193"/>
                <a:gd name="T5" fmla="*/ 32 h 35"/>
                <a:gd name="T6" fmla="*/ 170 w 193"/>
                <a:gd name="T7" fmla="*/ 33 h 35"/>
                <a:gd name="T8" fmla="*/ 177 w 193"/>
                <a:gd name="T9" fmla="*/ 28 h 35"/>
                <a:gd name="T10" fmla="*/ 184 w 193"/>
                <a:gd name="T11" fmla="*/ 24 h 35"/>
                <a:gd name="T12" fmla="*/ 189 w 193"/>
                <a:gd name="T13" fmla="*/ 23 h 35"/>
                <a:gd name="T14" fmla="*/ 192 w 193"/>
                <a:gd name="T15" fmla="*/ 22 h 35"/>
                <a:gd name="T16" fmla="*/ 192 w 193"/>
                <a:gd name="T17" fmla="*/ 21 h 35"/>
                <a:gd name="T18" fmla="*/ 192 w 193"/>
                <a:gd name="T19" fmla="*/ 21 h 35"/>
                <a:gd name="T20" fmla="*/ 192 w 193"/>
                <a:gd name="T21" fmla="*/ 19 h 35"/>
                <a:gd name="T22" fmla="*/ 191 w 193"/>
                <a:gd name="T23" fmla="*/ 18 h 35"/>
                <a:gd name="T24" fmla="*/ 167 w 193"/>
                <a:gd name="T25" fmla="*/ 2 h 35"/>
                <a:gd name="T26" fmla="*/ 164 w 193"/>
                <a:gd name="T27" fmla="*/ 4 h 35"/>
                <a:gd name="T28" fmla="*/ 188 w 193"/>
                <a:gd name="T29" fmla="*/ 20 h 35"/>
                <a:gd name="T30" fmla="*/ 184 w 193"/>
                <a:gd name="T31" fmla="*/ 22 h 35"/>
                <a:gd name="T32" fmla="*/ 15 w 193"/>
                <a:gd name="T33" fmla="*/ 18 h 35"/>
                <a:gd name="T34" fmla="*/ 14 w 193"/>
                <a:gd name="T35" fmla="*/ 21 h 35"/>
                <a:gd name="T36" fmla="*/ 181 w 193"/>
                <a:gd name="T37"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35">
                  <a:moveTo>
                    <a:pt x="181" y="23"/>
                  </a:moveTo>
                  <a:cubicBezTo>
                    <a:pt x="179" y="24"/>
                    <a:pt x="177" y="25"/>
                    <a:pt x="175" y="26"/>
                  </a:cubicBezTo>
                  <a:cubicBezTo>
                    <a:pt x="171" y="29"/>
                    <a:pt x="169" y="32"/>
                    <a:pt x="169" y="32"/>
                  </a:cubicBezTo>
                  <a:cubicBezTo>
                    <a:pt x="168" y="34"/>
                    <a:pt x="167" y="35"/>
                    <a:pt x="170" y="33"/>
                  </a:cubicBezTo>
                  <a:cubicBezTo>
                    <a:pt x="170" y="33"/>
                    <a:pt x="172" y="31"/>
                    <a:pt x="177" y="28"/>
                  </a:cubicBezTo>
                  <a:cubicBezTo>
                    <a:pt x="179" y="27"/>
                    <a:pt x="181" y="26"/>
                    <a:pt x="184" y="24"/>
                  </a:cubicBezTo>
                  <a:cubicBezTo>
                    <a:pt x="186" y="24"/>
                    <a:pt x="188" y="23"/>
                    <a:pt x="189" y="23"/>
                  </a:cubicBezTo>
                  <a:cubicBezTo>
                    <a:pt x="192" y="22"/>
                    <a:pt x="192" y="22"/>
                    <a:pt x="192" y="22"/>
                  </a:cubicBezTo>
                  <a:cubicBezTo>
                    <a:pt x="192" y="21"/>
                    <a:pt x="192" y="21"/>
                    <a:pt x="192" y="21"/>
                  </a:cubicBezTo>
                  <a:cubicBezTo>
                    <a:pt x="192" y="21"/>
                    <a:pt x="192" y="21"/>
                    <a:pt x="192" y="21"/>
                  </a:cubicBezTo>
                  <a:cubicBezTo>
                    <a:pt x="193" y="20"/>
                    <a:pt x="193" y="20"/>
                    <a:pt x="192" y="19"/>
                  </a:cubicBezTo>
                  <a:cubicBezTo>
                    <a:pt x="191" y="18"/>
                    <a:pt x="191" y="18"/>
                    <a:pt x="191" y="18"/>
                  </a:cubicBezTo>
                  <a:cubicBezTo>
                    <a:pt x="178" y="11"/>
                    <a:pt x="168" y="2"/>
                    <a:pt x="167" y="2"/>
                  </a:cubicBezTo>
                  <a:cubicBezTo>
                    <a:pt x="164" y="1"/>
                    <a:pt x="161" y="0"/>
                    <a:pt x="164" y="4"/>
                  </a:cubicBezTo>
                  <a:cubicBezTo>
                    <a:pt x="166" y="6"/>
                    <a:pt x="176" y="14"/>
                    <a:pt x="188" y="20"/>
                  </a:cubicBezTo>
                  <a:cubicBezTo>
                    <a:pt x="186" y="20"/>
                    <a:pt x="185" y="21"/>
                    <a:pt x="184" y="22"/>
                  </a:cubicBezTo>
                  <a:cubicBezTo>
                    <a:pt x="183" y="21"/>
                    <a:pt x="21" y="17"/>
                    <a:pt x="15" y="18"/>
                  </a:cubicBezTo>
                  <a:cubicBezTo>
                    <a:pt x="9" y="18"/>
                    <a:pt x="0" y="20"/>
                    <a:pt x="14" y="21"/>
                  </a:cubicBezTo>
                  <a:cubicBezTo>
                    <a:pt x="28" y="22"/>
                    <a:pt x="158" y="23"/>
                    <a:pt x="181" y="23"/>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
            <p:cNvSpPr>
              <a:spLocks/>
            </p:cNvSpPr>
            <p:nvPr/>
          </p:nvSpPr>
          <p:spPr bwMode="auto">
            <a:xfrm>
              <a:off x="10729884" y="2441723"/>
              <a:ext cx="594343" cy="3406740"/>
            </a:xfrm>
            <a:custGeom>
              <a:avLst/>
              <a:gdLst/>
              <a:ahLst/>
              <a:cxnLst>
                <a:cxn ang="0">
                  <a:pos x="183" y="487"/>
                </a:cxn>
                <a:cxn ang="0">
                  <a:pos x="182" y="487"/>
                </a:cxn>
                <a:cxn ang="0">
                  <a:pos x="182" y="487"/>
                </a:cxn>
                <a:cxn ang="0">
                  <a:pos x="182" y="486"/>
                </a:cxn>
                <a:cxn ang="0">
                  <a:pos x="181" y="486"/>
                </a:cxn>
                <a:cxn ang="0">
                  <a:pos x="180" y="486"/>
                </a:cxn>
                <a:cxn ang="0">
                  <a:pos x="175" y="485"/>
                </a:cxn>
                <a:cxn ang="0">
                  <a:pos x="133" y="461"/>
                </a:cxn>
                <a:cxn ang="0">
                  <a:pos x="103" y="374"/>
                </a:cxn>
                <a:cxn ang="0">
                  <a:pos x="105" y="194"/>
                </a:cxn>
                <a:cxn ang="0">
                  <a:pos x="98" y="60"/>
                </a:cxn>
                <a:cxn ang="0">
                  <a:pos x="58" y="11"/>
                </a:cxn>
                <a:cxn ang="0">
                  <a:pos x="8" y="3"/>
                </a:cxn>
                <a:cxn ang="0">
                  <a:pos x="52" y="21"/>
                </a:cxn>
                <a:cxn ang="0">
                  <a:pos x="89" y="77"/>
                </a:cxn>
                <a:cxn ang="0">
                  <a:pos x="92" y="212"/>
                </a:cxn>
                <a:cxn ang="0">
                  <a:pos x="92" y="391"/>
                </a:cxn>
                <a:cxn ang="0">
                  <a:pos x="101" y="439"/>
                </a:cxn>
                <a:cxn ang="0">
                  <a:pos x="136" y="479"/>
                </a:cxn>
                <a:cxn ang="0">
                  <a:pos x="156" y="490"/>
                </a:cxn>
                <a:cxn ang="0">
                  <a:pos x="130" y="501"/>
                </a:cxn>
                <a:cxn ang="0">
                  <a:pos x="79" y="687"/>
                </a:cxn>
                <a:cxn ang="0">
                  <a:pos x="86" y="856"/>
                </a:cxn>
                <a:cxn ang="0">
                  <a:pos x="86" y="976"/>
                </a:cxn>
                <a:cxn ang="0">
                  <a:pos x="58" y="1018"/>
                </a:cxn>
                <a:cxn ang="0">
                  <a:pos x="30" y="1034"/>
                </a:cxn>
                <a:cxn ang="0">
                  <a:pos x="61" y="1022"/>
                </a:cxn>
                <a:cxn ang="0">
                  <a:pos x="91" y="985"/>
                </a:cxn>
                <a:cxn ang="0">
                  <a:pos x="95" y="861"/>
                </a:cxn>
                <a:cxn ang="0">
                  <a:pos x="89" y="687"/>
                </a:cxn>
                <a:cxn ang="0">
                  <a:pos x="97" y="589"/>
                </a:cxn>
                <a:cxn ang="0">
                  <a:pos x="143" y="507"/>
                </a:cxn>
                <a:cxn ang="0">
                  <a:pos x="166" y="499"/>
                </a:cxn>
                <a:cxn ang="0">
                  <a:pos x="179" y="498"/>
                </a:cxn>
                <a:cxn ang="0">
                  <a:pos x="179" y="498"/>
                </a:cxn>
                <a:cxn ang="0">
                  <a:pos x="180" y="498"/>
                </a:cxn>
                <a:cxn ang="0">
                  <a:pos x="181" y="498"/>
                </a:cxn>
                <a:cxn ang="0">
                  <a:pos x="181" y="498"/>
                </a:cxn>
                <a:cxn ang="0">
                  <a:pos x="182" y="498"/>
                </a:cxn>
                <a:cxn ang="0">
                  <a:pos x="182" y="498"/>
                </a:cxn>
                <a:cxn ang="0">
                  <a:pos x="183" y="487"/>
                </a:cxn>
              </a:cxnLst>
              <a:rect l="0" t="0" r="r" b="b"/>
              <a:pathLst>
                <a:path w="184" h="1038">
                  <a:moveTo>
                    <a:pt x="183" y="487"/>
                  </a:moveTo>
                  <a:cubicBezTo>
                    <a:pt x="182" y="487"/>
                    <a:pt x="182" y="487"/>
                    <a:pt x="182" y="487"/>
                  </a:cubicBezTo>
                  <a:cubicBezTo>
                    <a:pt x="182" y="487"/>
                    <a:pt x="182" y="487"/>
                    <a:pt x="182" y="487"/>
                  </a:cubicBezTo>
                  <a:cubicBezTo>
                    <a:pt x="182" y="486"/>
                    <a:pt x="182" y="486"/>
                    <a:pt x="182" y="486"/>
                  </a:cubicBezTo>
                  <a:cubicBezTo>
                    <a:pt x="181" y="486"/>
                    <a:pt x="181" y="486"/>
                    <a:pt x="181" y="486"/>
                  </a:cubicBezTo>
                  <a:cubicBezTo>
                    <a:pt x="180" y="486"/>
                    <a:pt x="180" y="486"/>
                    <a:pt x="180" y="486"/>
                  </a:cubicBezTo>
                  <a:cubicBezTo>
                    <a:pt x="175" y="485"/>
                    <a:pt x="175" y="485"/>
                    <a:pt x="175" y="485"/>
                  </a:cubicBezTo>
                  <a:cubicBezTo>
                    <a:pt x="160" y="480"/>
                    <a:pt x="145" y="472"/>
                    <a:pt x="133" y="461"/>
                  </a:cubicBezTo>
                  <a:cubicBezTo>
                    <a:pt x="105" y="443"/>
                    <a:pt x="107" y="405"/>
                    <a:pt x="103" y="374"/>
                  </a:cubicBezTo>
                  <a:cubicBezTo>
                    <a:pt x="100" y="309"/>
                    <a:pt x="104" y="247"/>
                    <a:pt x="105" y="194"/>
                  </a:cubicBezTo>
                  <a:cubicBezTo>
                    <a:pt x="106" y="140"/>
                    <a:pt x="107" y="94"/>
                    <a:pt x="98" y="60"/>
                  </a:cubicBezTo>
                  <a:cubicBezTo>
                    <a:pt x="85" y="25"/>
                    <a:pt x="62" y="14"/>
                    <a:pt x="58" y="11"/>
                  </a:cubicBezTo>
                  <a:cubicBezTo>
                    <a:pt x="40" y="0"/>
                    <a:pt x="14" y="0"/>
                    <a:pt x="8" y="3"/>
                  </a:cubicBezTo>
                  <a:cubicBezTo>
                    <a:pt x="0" y="8"/>
                    <a:pt x="13" y="0"/>
                    <a:pt x="52" y="21"/>
                  </a:cubicBezTo>
                  <a:cubicBezTo>
                    <a:pt x="60" y="27"/>
                    <a:pt x="85" y="42"/>
                    <a:pt x="89" y="77"/>
                  </a:cubicBezTo>
                  <a:cubicBezTo>
                    <a:pt x="94" y="112"/>
                    <a:pt x="93" y="159"/>
                    <a:pt x="92" y="212"/>
                  </a:cubicBezTo>
                  <a:cubicBezTo>
                    <a:pt x="91" y="266"/>
                    <a:pt x="87" y="326"/>
                    <a:pt x="92" y="391"/>
                  </a:cubicBezTo>
                  <a:cubicBezTo>
                    <a:pt x="94" y="407"/>
                    <a:pt x="96" y="423"/>
                    <a:pt x="101" y="439"/>
                  </a:cubicBezTo>
                  <a:cubicBezTo>
                    <a:pt x="107" y="457"/>
                    <a:pt x="123" y="468"/>
                    <a:pt x="136" y="479"/>
                  </a:cubicBezTo>
                  <a:cubicBezTo>
                    <a:pt x="142" y="483"/>
                    <a:pt x="149" y="487"/>
                    <a:pt x="156" y="490"/>
                  </a:cubicBezTo>
                  <a:cubicBezTo>
                    <a:pt x="147" y="492"/>
                    <a:pt x="138" y="496"/>
                    <a:pt x="130" y="501"/>
                  </a:cubicBezTo>
                  <a:cubicBezTo>
                    <a:pt x="77" y="553"/>
                    <a:pt x="81" y="628"/>
                    <a:pt x="79" y="687"/>
                  </a:cubicBezTo>
                  <a:cubicBezTo>
                    <a:pt x="80" y="749"/>
                    <a:pt x="84" y="806"/>
                    <a:pt x="86" y="856"/>
                  </a:cubicBezTo>
                  <a:cubicBezTo>
                    <a:pt x="87" y="905"/>
                    <a:pt x="92" y="949"/>
                    <a:pt x="86" y="976"/>
                  </a:cubicBezTo>
                  <a:cubicBezTo>
                    <a:pt x="78" y="1005"/>
                    <a:pt x="60" y="1015"/>
                    <a:pt x="58" y="1018"/>
                  </a:cubicBezTo>
                  <a:cubicBezTo>
                    <a:pt x="46" y="1028"/>
                    <a:pt x="33" y="1033"/>
                    <a:pt x="30" y="1034"/>
                  </a:cubicBezTo>
                  <a:cubicBezTo>
                    <a:pt x="27" y="1035"/>
                    <a:pt x="37" y="1038"/>
                    <a:pt x="61" y="1022"/>
                  </a:cubicBezTo>
                  <a:cubicBezTo>
                    <a:pt x="60" y="1022"/>
                    <a:pt x="79" y="1014"/>
                    <a:pt x="91" y="985"/>
                  </a:cubicBezTo>
                  <a:cubicBezTo>
                    <a:pt x="101" y="955"/>
                    <a:pt x="94" y="912"/>
                    <a:pt x="95" y="861"/>
                  </a:cubicBezTo>
                  <a:cubicBezTo>
                    <a:pt x="93" y="810"/>
                    <a:pt x="90" y="751"/>
                    <a:pt x="89" y="687"/>
                  </a:cubicBezTo>
                  <a:cubicBezTo>
                    <a:pt x="90" y="655"/>
                    <a:pt x="90" y="622"/>
                    <a:pt x="97" y="589"/>
                  </a:cubicBezTo>
                  <a:cubicBezTo>
                    <a:pt x="105" y="559"/>
                    <a:pt x="113" y="519"/>
                    <a:pt x="143" y="507"/>
                  </a:cubicBezTo>
                  <a:cubicBezTo>
                    <a:pt x="150" y="503"/>
                    <a:pt x="158" y="501"/>
                    <a:pt x="166" y="499"/>
                  </a:cubicBezTo>
                  <a:cubicBezTo>
                    <a:pt x="170" y="499"/>
                    <a:pt x="175" y="498"/>
                    <a:pt x="179" y="498"/>
                  </a:cubicBezTo>
                  <a:cubicBezTo>
                    <a:pt x="179" y="498"/>
                    <a:pt x="179" y="498"/>
                    <a:pt x="179" y="498"/>
                  </a:cubicBezTo>
                  <a:cubicBezTo>
                    <a:pt x="180" y="498"/>
                    <a:pt x="180" y="498"/>
                    <a:pt x="180" y="498"/>
                  </a:cubicBezTo>
                  <a:cubicBezTo>
                    <a:pt x="181" y="498"/>
                    <a:pt x="181" y="498"/>
                    <a:pt x="181" y="498"/>
                  </a:cubicBezTo>
                  <a:cubicBezTo>
                    <a:pt x="181" y="503"/>
                    <a:pt x="181" y="501"/>
                    <a:pt x="181" y="498"/>
                  </a:cubicBezTo>
                  <a:cubicBezTo>
                    <a:pt x="182" y="498"/>
                    <a:pt x="182" y="498"/>
                    <a:pt x="182" y="498"/>
                  </a:cubicBezTo>
                  <a:cubicBezTo>
                    <a:pt x="182" y="498"/>
                    <a:pt x="182" y="498"/>
                    <a:pt x="182" y="498"/>
                  </a:cubicBezTo>
                  <a:cubicBezTo>
                    <a:pt x="184" y="476"/>
                    <a:pt x="183" y="492"/>
                    <a:pt x="183" y="487"/>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8"/>
            <p:cNvSpPr>
              <a:spLocks/>
            </p:cNvSpPr>
            <p:nvPr/>
          </p:nvSpPr>
          <p:spPr bwMode="auto">
            <a:xfrm flipH="1">
              <a:off x="6363726" y="2441723"/>
              <a:ext cx="592975" cy="3409964"/>
            </a:xfrm>
            <a:custGeom>
              <a:avLst/>
              <a:gdLst/>
              <a:ahLst/>
              <a:cxnLst>
                <a:cxn ang="0">
                  <a:pos x="183" y="487"/>
                </a:cxn>
                <a:cxn ang="0">
                  <a:pos x="182" y="487"/>
                </a:cxn>
                <a:cxn ang="0">
                  <a:pos x="182" y="487"/>
                </a:cxn>
                <a:cxn ang="0">
                  <a:pos x="182" y="486"/>
                </a:cxn>
                <a:cxn ang="0">
                  <a:pos x="181" y="486"/>
                </a:cxn>
                <a:cxn ang="0">
                  <a:pos x="180" y="486"/>
                </a:cxn>
                <a:cxn ang="0">
                  <a:pos x="175" y="485"/>
                </a:cxn>
                <a:cxn ang="0">
                  <a:pos x="133" y="461"/>
                </a:cxn>
                <a:cxn ang="0">
                  <a:pos x="103" y="374"/>
                </a:cxn>
                <a:cxn ang="0">
                  <a:pos x="105" y="194"/>
                </a:cxn>
                <a:cxn ang="0">
                  <a:pos x="98" y="60"/>
                </a:cxn>
                <a:cxn ang="0">
                  <a:pos x="58" y="11"/>
                </a:cxn>
                <a:cxn ang="0">
                  <a:pos x="8" y="3"/>
                </a:cxn>
                <a:cxn ang="0">
                  <a:pos x="52" y="21"/>
                </a:cxn>
                <a:cxn ang="0">
                  <a:pos x="89" y="77"/>
                </a:cxn>
                <a:cxn ang="0">
                  <a:pos x="92" y="212"/>
                </a:cxn>
                <a:cxn ang="0">
                  <a:pos x="92" y="391"/>
                </a:cxn>
                <a:cxn ang="0">
                  <a:pos x="101" y="439"/>
                </a:cxn>
                <a:cxn ang="0">
                  <a:pos x="136" y="479"/>
                </a:cxn>
                <a:cxn ang="0">
                  <a:pos x="156" y="490"/>
                </a:cxn>
                <a:cxn ang="0">
                  <a:pos x="130" y="501"/>
                </a:cxn>
                <a:cxn ang="0">
                  <a:pos x="79" y="687"/>
                </a:cxn>
                <a:cxn ang="0">
                  <a:pos x="86" y="856"/>
                </a:cxn>
                <a:cxn ang="0">
                  <a:pos x="86" y="976"/>
                </a:cxn>
                <a:cxn ang="0">
                  <a:pos x="58" y="1018"/>
                </a:cxn>
                <a:cxn ang="0">
                  <a:pos x="30" y="1034"/>
                </a:cxn>
                <a:cxn ang="0">
                  <a:pos x="61" y="1022"/>
                </a:cxn>
                <a:cxn ang="0">
                  <a:pos x="91" y="985"/>
                </a:cxn>
                <a:cxn ang="0">
                  <a:pos x="95" y="861"/>
                </a:cxn>
                <a:cxn ang="0">
                  <a:pos x="89" y="687"/>
                </a:cxn>
                <a:cxn ang="0">
                  <a:pos x="97" y="589"/>
                </a:cxn>
                <a:cxn ang="0">
                  <a:pos x="143" y="507"/>
                </a:cxn>
                <a:cxn ang="0">
                  <a:pos x="166" y="499"/>
                </a:cxn>
                <a:cxn ang="0">
                  <a:pos x="179" y="498"/>
                </a:cxn>
                <a:cxn ang="0">
                  <a:pos x="179" y="498"/>
                </a:cxn>
                <a:cxn ang="0">
                  <a:pos x="180" y="498"/>
                </a:cxn>
                <a:cxn ang="0">
                  <a:pos x="181" y="498"/>
                </a:cxn>
                <a:cxn ang="0">
                  <a:pos x="181" y="498"/>
                </a:cxn>
                <a:cxn ang="0">
                  <a:pos x="182" y="498"/>
                </a:cxn>
                <a:cxn ang="0">
                  <a:pos x="182" y="498"/>
                </a:cxn>
                <a:cxn ang="0">
                  <a:pos x="183" y="487"/>
                </a:cxn>
              </a:cxnLst>
              <a:rect l="0" t="0" r="r" b="b"/>
              <a:pathLst>
                <a:path w="184" h="1038">
                  <a:moveTo>
                    <a:pt x="183" y="487"/>
                  </a:moveTo>
                  <a:cubicBezTo>
                    <a:pt x="182" y="487"/>
                    <a:pt x="182" y="487"/>
                    <a:pt x="182" y="487"/>
                  </a:cubicBezTo>
                  <a:cubicBezTo>
                    <a:pt x="182" y="487"/>
                    <a:pt x="182" y="487"/>
                    <a:pt x="182" y="487"/>
                  </a:cubicBezTo>
                  <a:cubicBezTo>
                    <a:pt x="182" y="486"/>
                    <a:pt x="182" y="486"/>
                    <a:pt x="182" y="486"/>
                  </a:cubicBezTo>
                  <a:cubicBezTo>
                    <a:pt x="181" y="486"/>
                    <a:pt x="181" y="486"/>
                    <a:pt x="181" y="486"/>
                  </a:cubicBezTo>
                  <a:cubicBezTo>
                    <a:pt x="180" y="486"/>
                    <a:pt x="180" y="486"/>
                    <a:pt x="180" y="486"/>
                  </a:cubicBezTo>
                  <a:cubicBezTo>
                    <a:pt x="175" y="485"/>
                    <a:pt x="175" y="485"/>
                    <a:pt x="175" y="485"/>
                  </a:cubicBezTo>
                  <a:cubicBezTo>
                    <a:pt x="160" y="480"/>
                    <a:pt x="145" y="472"/>
                    <a:pt x="133" y="461"/>
                  </a:cubicBezTo>
                  <a:cubicBezTo>
                    <a:pt x="105" y="443"/>
                    <a:pt x="107" y="405"/>
                    <a:pt x="103" y="374"/>
                  </a:cubicBezTo>
                  <a:cubicBezTo>
                    <a:pt x="100" y="309"/>
                    <a:pt x="104" y="247"/>
                    <a:pt x="105" y="194"/>
                  </a:cubicBezTo>
                  <a:cubicBezTo>
                    <a:pt x="106" y="140"/>
                    <a:pt x="107" y="94"/>
                    <a:pt x="98" y="60"/>
                  </a:cubicBezTo>
                  <a:cubicBezTo>
                    <a:pt x="85" y="25"/>
                    <a:pt x="62" y="14"/>
                    <a:pt x="58" y="11"/>
                  </a:cubicBezTo>
                  <a:cubicBezTo>
                    <a:pt x="40" y="0"/>
                    <a:pt x="14" y="0"/>
                    <a:pt x="8" y="3"/>
                  </a:cubicBezTo>
                  <a:cubicBezTo>
                    <a:pt x="0" y="8"/>
                    <a:pt x="13" y="0"/>
                    <a:pt x="52" y="21"/>
                  </a:cubicBezTo>
                  <a:cubicBezTo>
                    <a:pt x="60" y="27"/>
                    <a:pt x="85" y="42"/>
                    <a:pt x="89" y="77"/>
                  </a:cubicBezTo>
                  <a:cubicBezTo>
                    <a:pt x="94" y="112"/>
                    <a:pt x="93" y="159"/>
                    <a:pt x="92" y="212"/>
                  </a:cubicBezTo>
                  <a:cubicBezTo>
                    <a:pt x="91" y="266"/>
                    <a:pt x="87" y="326"/>
                    <a:pt x="92" y="391"/>
                  </a:cubicBezTo>
                  <a:cubicBezTo>
                    <a:pt x="94" y="407"/>
                    <a:pt x="96" y="423"/>
                    <a:pt x="101" y="439"/>
                  </a:cubicBezTo>
                  <a:cubicBezTo>
                    <a:pt x="107" y="457"/>
                    <a:pt x="123" y="468"/>
                    <a:pt x="136" y="479"/>
                  </a:cubicBezTo>
                  <a:cubicBezTo>
                    <a:pt x="142" y="483"/>
                    <a:pt x="149" y="487"/>
                    <a:pt x="156" y="490"/>
                  </a:cubicBezTo>
                  <a:cubicBezTo>
                    <a:pt x="147" y="492"/>
                    <a:pt x="138" y="496"/>
                    <a:pt x="130" y="501"/>
                  </a:cubicBezTo>
                  <a:cubicBezTo>
                    <a:pt x="77" y="553"/>
                    <a:pt x="81" y="628"/>
                    <a:pt x="79" y="687"/>
                  </a:cubicBezTo>
                  <a:cubicBezTo>
                    <a:pt x="80" y="749"/>
                    <a:pt x="84" y="806"/>
                    <a:pt x="86" y="856"/>
                  </a:cubicBezTo>
                  <a:cubicBezTo>
                    <a:pt x="87" y="905"/>
                    <a:pt x="92" y="949"/>
                    <a:pt x="86" y="976"/>
                  </a:cubicBezTo>
                  <a:cubicBezTo>
                    <a:pt x="78" y="1005"/>
                    <a:pt x="60" y="1015"/>
                    <a:pt x="58" y="1018"/>
                  </a:cubicBezTo>
                  <a:cubicBezTo>
                    <a:pt x="46" y="1028"/>
                    <a:pt x="33" y="1033"/>
                    <a:pt x="30" y="1034"/>
                  </a:cubicBezTo>
                  <a:cubicBezTo>
                    <a:pt x="27" y="1035"/>
                    <a:pt x="37" y="1038"/>
                    <a:pt x="61" y="1022"/>
                  </a:cubicBezTo>
                  <a:cubicBezTo>
                    <a:pt x="60" y="1022"/>
                    <a:pt x="79" y="1014"/>
                    <a:pt x="91" y="985"/>
                  </a:cubicBezTo>
                  <a:cubicBezTo>
                    <a:pt x="101" y="955"/>
                    <a:pt x="94" y="912"/>
                    <a:pt x="95" y="861"/>
                  </a:cubicBezTo>
                  <a:cubicBezTo>
                    <a:pt x="93" y="810"/>
                    <a:pt x="90" y="751"/>
                    <a:pt x="89" y="687"/>
                  </a:cubicBezTo>
                  <a:cubicBezTo>
                    <a:pt x="90" y="655"/>
                    <a:pt x="90" y="622"/>
                    <a:pt x="97" y="589"/>
                  </a:cubicBezTo>
                  <a:cubicBezTo>
                    <a:pt x="105" y="559"/>
                    <a:pt x="113" y="519"/>
                    <a:pt x="143" y="507"/>
                  </a:cubicBezTo>
                  <a:cubicBezTo>
                    <a:pt x="150" y="503"/>
                    <a:pt x="158" y="501"/>
                    <a:pt x="166" y="499"/>
                  </a:cubicBezTo>
                  <a:cubicBezTo>
                    <a:pt x="170" y="499"/>
                    <a:pt x="175" y="498"/>
                    <a:pt x="179" y="498"/>
                  </a:cubicBezTo>
                  <a:cubicBezTo>
                    <a:pt x="179" y="498"/>
                    <a:pt x="179" y="498"/>
                    <a:pt x="179" y="498"/>
                  </a:cubicBezTo>
                  <a:cubicBezTo>
                    <a:pt x="180" y="498"/>
                    <a:pt x="180" y="498"/>
                    <a:pt x="180" y="498"/>
                  </a:cubicBezTo>
                  <a:cubicBezTo>
                    <a:pt x="181" y="498"/>
                    <a:pt x="181" y="498"/>
                    <a:pt x="181" y="498"/>
                  </a:cubicBezTo>
                  <a:cubicBezTo>
                    <a:pt x="181" y="503"/>
                    <a:pt x="181" y="501"/>
                    <a:pt x="181" y="498"/>
                  </a:cubicBezTo>
                  <a:cubicBezTo>
                    <a:pt x="182" y="498"/>
                    <a:pt x="182" y="498"/>
                    <a:pt x="182" y="498"/>
                  </a:cubicBezTo>
                  <a:cubicBezTo>
                    <a:pt x="182" y="498"/>
                    <a:pt x="182" y="498"/>
                    <a:pt x="182" y="498"/>
                  </a:cubicBezTo>
                  <a:cubicBezTo>
                    <a:pt x="184" y="476"/>
                    <a:pt x="183" y="492"/>
                    <a:pt x="183" y="487"/>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6"/>
            <p:cNvSpPr>
              <a:spLocks/>
            </p:cNvSpPr>
            <p:nvPr/>
          </p:nvSpPr>
          <p:spPr bwMode="auto">
            <a:xfrm rot="16200000">
              <a:off x="13352092" y="3251955"/>
              <a:ext cx="415925" cy="303212"/>
            </a:xfrm>
            <a:custGeom>
              <a:avLst/>
              <a:gdLst>
                <a:gd name="T0" fmla="*/ 18 w 48"/>
                <a:gd name="T1" fmla="*/ 4 h 35"/>
                <a:gd name="T2" fmla="*/ 43 w 48"/>
                <a:gd name="T3" fmla="*/ 19 h 35"/>
                <a:gd name="T4" fmla="*/ 39 w 48"/>
                <a:gd name="T5" fmla="*/ 21 h 35"/>
                <a:gd name="T6" fmla="*/ 4 w 48"/>
                <a:gd name="T7" fmla="*/ 18 h 35"/>
                <a:gd name="T8" fmla="*/ 4 w 48"/>
                <a:gd name="T9" fmla="*/ 21 h 35"/>
                <a:gd name="T10" fmla="*/ 35 w 48"/>
                <a:gd name="T11" fmla="*/ 23 h 35"/>
                <a:gd name="T12" fmla="*/ 30 w 48"/>
                <a:gd name="T13" fmla="*/ 26 h 35"/>
                <a:gd name="T14" fmla="*/ 23 w 48"/>
                <a:gd name="T15" fmla="*/ 32 h 35"/>
                <a:gd name="T16" fmla="*/ 24 w 48"/>
                <a:gd name="T17" fmla="*/ 33 h 35"/>
                <a:gd name="T18" fmla="*/ 31 w 48"/>
                <a:gd name="T19" fmla="*/ 28 h 35"/>
                <a:gd name="T20" fmla="*/ 39 w 48"/>
                <a:gd name="T21" fmla="*/ 24 h 35"/>
                <a:gd name="T22" fmla="*/ 44 w 48"/>
                <a:gd name="T23" fmla="*/ 22 h 35"/>
                <a:gd name="T24" fmla="*/ 47 w 48"/>
                <a:gd name="T25" fmla="*/ 21 h 35"/>
                <a:gd name="T26" fmla="*/ 48 w 48"/>
                <a:gd name="T27" fmla="*/ 21 h 35"/>
                <a:gd name="T28" fmla="*/ 48 w 48"/>
                <a:gd name="T29" fmla="*/ 21 h 35"/>
                <a:gd name="T30" fmla="*/ 48 w 48"/>
                <a:gd name="T31" fmla="*/ 18 h 35"/>
                <a:gd name="T32" fmla="*/ 48 w 48"/>
                <a:gd name="T33" fmla="*/ 18 h 35"/>
                <a:gd name="T34" fmla="*/ 46 w 48"/>
                <a:gd name="T35" fmla="*/ 17 h 35"/>
                <a:gd name="T36" fmla="*/ 20 w 48"/>
                <a:gd name="T37" fmla="*/ 1 h 35"/>
                <a:gd name="T38" fmla="*/ 18 w 48"/>
                <a:gd name="T3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35">
                  <a:moveTo>
                    <a:pt x="18" y="4"/>
                  </a:moveTo>
                  <a:cubicBezTo>
                    <a:pt x="20" y="5"/>
                    <a:pt x="31" y="14"/>
                    <a:pt x="43" y="19"/>
                  </a:cubicBezTo>
                  <a:cubicBezTo>
                    <a:pt x="42" y="20"/>
                    <a:pt x="41" y="20"/>
                    <a:pt x="39" y="21"/>
                  </a:cubicBezTo>
                  <a:cubicBezTo>
                    <a:pt x="30" y="19"/>
                    <a:pt x="5" y="17"/>
                    <a:pt x="4" y="18"/>
                  </a:cubicBezTo>
                  <a:cubicBezTo>
                    <a:pt x="2" y="19"/>
                    <a:pt x="0" y="21"/>
                    <a:pt x="4" y="21"/>
                  </a:cubicBezTo>
                  <a:cubicBezTo>
                    <a:pt x="6" y="21"/>
                    <a:pt x="24" y="22"/>
                    <a:pt x="35" y="23"/>
                  </a:cubicBezTo>
                  <a:cubicBezTo>
                    <a:pt x="33" y="24"/>
                    <a:pt x="32" y="25"/>
                    <a:pt x="30" y="26"/>
                  </a:cubicBezTo>
                  <a:cubicBezTo>
                    <a:pt x="25" y="29"/>
                    <a:pt x="23" y="31"/>
                    <a:pt x="23" y="32"/>
                  </a:cubicBezTo>
                  <a:cubicBezTo>
                    <a:pt x="22" y="33"/>
                    <a:pt x="21" y="35"/>
                    <a:pt x="24" y="33"/>
                  </a:cubicBezTo>
                  <a:cubicBezTo>
                    <a:pt x="24" y="33"/>
                    <a:pt x="26" y="30"/>
                    <a:pt x="31" y="28"/>
                  </a:cubicBezTo>
                  <a:cubicBezTo>
                    <a:pt x="33" y="27"/>
                    <a:pt x="36" y="25"/>
                    <a:pt x="39" y="24"/>
                  </a:cubicBezTo>
                  <a:cubicBezTo>
                    <a:pt x="40" y="24"/>
                    <a:pt x="44" y="22"/>
                    <a:pt x="44" y="22"/>
                  </a:cubicBezTo>
                  <a:cubicBezTo>
                    <a:pt x="47" y="21"/>
                    <a:pt x="47" y="21"/>
                    <a:pt x="47" y="21"/>
                  </a:cubicBezTo>
                  <a:cubicBezTo>
                    <a:pt x="48" y="21"/>
                    <a:pt x="48" y="21"/>
                    <a:pt x="48" y="21"/>
                  </a:cubicBezTo>
                  <a:cubicBezTo>
                    <a:pt x="48" y="21"/>
                    <a:pt x="48" y="21"/>
                    <a:pt x="48" y="21"/>
                  </a:cubicBezTo>
                  <a:cubicBezTo>
                    <a:pt x="48" y="20"/>
                    <a:pt x="48" y="19"/>
                    <a:pt x="48" y="18"/>
                  </a:cubicBezTo>
                  <a:cubicBezTo>
                    <a:pt x="48" y="18"/>
                    <a:pt x="48" y="18"/>
                    <a:pt x="48" y="18"/>
                  </a:cubicBezTo>
                  <a:cubicBezTo>
                    <a:pt x="46" y="17"/>
                    <a:pt x="46" y="17"/>
                    <a:pt x="46" y="17"/>
                  </a:cubicBezTo>
                  <a:cubicBezTo>
                    <a:pt x="33" y="11"/>
                    <a:pt x="21" y="1"/>
                    <a:pt x="20" y="1"/>
                  </a:cubicBezTo>
                  <a:cubicBezTo>
                    <a:pt x="18" y="0"/>
                    <a:pt x="15" y="0"/>
                    <a:pt x="18" y="4"/>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TextBox 47"/>
            <p:cNvSpPr txBox="1"/>
            <p:nvPr/>
          </p:nvSpPr>
          <p:spPr>
            <a:xfrm>
              <a:off x="8402849" y="2115023"/>
              <a:ext cx="887194" cy="369332"/>
            </a:xfrm>
            <a:prstGeom prst="rect">
              <a:avLst/>
            </a:prstGeom>
            <a:noFill/>
          </p:spPr>
          <p:txBody>
            <a:bodyPr wrap="none" rtlCol="0">
              <a:spAutoFit/>
            </a:bodyPr>
            <a:lstStyle/>
            <a:p>
              <a:r>
                <a:rPr lang="en-US" dirty="0" smtClean="0">
                  <a:solidFill>
                    <a:schemeClr val="bg1">
                      <a:lumMod val="50000"/>
                    </a:schemeClr>
                  </a:solidFill>
                </a:rPr>
                <a:t>Server</a:t>
              </a:r>
              <a:endParaRPr lang="en-US" dirty="0">
                <a:solidFill>
                  <a:schemeClr val="bg1">
                    <a:lumMod val="50000"/>
                  </a:schemeClr>
                </a:solidFill>
              </a:endParaRPr>
            </a:p>
          </p:txBody>
        </p:sp>
        <p:sp>
          <p:nvSpPr>
            <p:cNvPr id="51" name="TextBox 50"/>
            <p:cNvSpPr txBox="1"/>
            <p:nvPr/>
          </p:nvSpPr>
          <p:spPr>
            <a:xfrm>
              <a:off x="13150023" y="2118598"/>
              <a:ext cx="829148" cy="369332"/>
            </a:xfrm>
            <a:prstGeom prst="rect">
              <a:avLst/>
            </a:prstGeom>
            <a:noFill/>
          </p:spPr>
          <p:txBody>
            <a:bodyPr wrap="none" rtlCol="0">
              <a:spAutoFit/>
            </a:bodyPr>
            <a:lstStyle/>
            <a:p>
              <a:r>
                <a:rPr lang="en-US" dirty="0" smtClean="0">
                  <a:solidFill>
                    <a:schemeClr val="bg1">
                      <a:lumMod val="50000"/>
                    </a:schemeClr>
                  </a:solidFill>
                </a:rPr>
                <a:t>Client</a:t>
              </a:r>
              <a:endParaRPr lang="en-US" dirty="0">
                <a:solidFill>
                  <a:schemeClr val="bg1">
                    <a:lumMod val="50000"/>
                  </a:schemeClr>
                </a:solidFill>
              </a:endParaRPr>
            </a:p>
          </p:txBody>
        </p:sp>
      </p:grpSp>
    </p:spTree>
    <p:extLst>
      <p:ext uri="{BB962C8B-B14F-4D97-AF65-F5344CB8AC3E}">
        <p14:creationId xmlns:p14="http://schemas.microsoft.com/office/powerpoint/2010/main" val="386341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dissolve">
                                      <p:cBhvr>
                                        <p:cTn id="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Components</a:t>
            </a:r>
            <a:br>
              <a:rPr lang="en-US" b="1" dirty="0"/>
            </a:br>
            <a:r>
              <a:rPr lang="en-US" sz="3100" dirty="0">
                <a:solidFill>
                  <a:schemeClr val="accent5"/>
                </a:solidFill>
              </a:rPr>
              <a:t>self-contained, </a:t>
            </a:r>
            <a:r>
              <a:rPr lang="en-US" sz="3100" dirty="0" smtClean="0">
                <a:solidFill>
                  <a:schemeClr val="accent5"/>
                </a:solidFill>
              </a:rPr>
              <a:t>parameterized, </a:t>
            </a:r>
            <a:r>
              <a:rPr lang="en-US" sz="3100" dirty="0" err="1">
                <a:solidFill>
                  <a:schemeClr val="accent5"/>
                </a:solidFill>
              </a:rPr>
              <a:t>composable</a:t>
            </a:r>
            <a:r>
              <a:rPr lang="en-US" sz="3100" dirty="0">
                <a:solidFill>
                  <a:schemeClr val="accent5"/>
                </a:solidFill>
              </a:rPr>
              <a:t> MVC “mini-applications”</a:t>
            </a:r>
          </a:p>
        </p:txBody>
      </p:sp>
      <p:sp>
        <p:nvSpPr>
          <p:cNvPr id="53" name="TextBox 52"/>
          <p:cNvSpPr txBox="1"/>
          <p:nvPr/>
        </p:nvSpPr>
        <p:spPr>
          <a:xfrm>
            <a:off x="6452486" y="5921739"/>
            <a:ext cx="2023711" cy="338554"/>
          </a:xfrm>
          <a:prstGeom prst="rect">
            <a:avLst/>
          </a:prstGeom>
          <a:noFill/>
        </p:spPr>
        <p:txBody>
          <a:bodyPr wrap="none" rtlCol="0">
            <a:spAutoFit/>
          </a:bodyPr>
          <a:lstStyle/>
          <a:p>
            <a:r>
              <a:rPr lang="en-US" sz="1600" dirty="0" smtClean="0"/>
              <a:t>Method Invocations</a:t>
            </a:r>
            <a:endParaRPr lang="en-US" sz="1600" dirty="0"/>
          </a:p>
        </p:txBody>
      </p:sp>
      <p:sp>
        <p:nvSpPr>
          <p:cNvPr id="54" name="TextBox 53"/>
          <p:cNvSpPr txBox="1"/>
          <p:nvPr/>
        </p:nvSpPr>
        <p:spPr>
          <a:xfrm>
            <a:off x="6452486" y="6404864"/>
            <a:ext cx="810138" cy="338554"/>
          </a:xfrm>
          <a:prstGeom prst="rect">
            <a:avLst/>
          </a:prstGeom>
          <a:noFill/>
        </p:spPr>
        <p:txBody>
          <a:bodyPr wrap="none" rtlCol="0">
            <a:spAutoFit/>
          </a:bodyPr>
          <a:lstStyle/>
          <a:p>
            <a:r>
              <a:rPr lang="en-US" sz="1600" dirty="0" smtClean="0"/>
              <a:t>Events</a:t>
            </a:r>
            <a:endParaRPr lang="en-US" sz="1600" dirty="0"/>
          </a:p>
        </p:txBody>
      </p:sp>
      <p:sp>
        <p:nvSpPr>
          <p:cNvPr id="55" name="Content Placeholder 2"/>
          <p:cNvSpPr>
            <a:spLocks noGrp="1"/>
          </p:cNvSpPr>
          <p:nvPr>
            <p:ph idx="1"/>
          </p:nvPr>
        </p:nvSpPr>
        <p:spPr>
          <a:xfrm>
            <a:off x="731521" y="2324219"/>
            <a:ext cx="4168862" cy="4838063"/>
          </a:xfrm>
        </p:spPr>
        <p:txBody>
          <a:bodyPr>
            <a:normAutofit/>
          </a:bodyPr>
          <a:lstStyle/>
          <a:p>
            <a:r>
              <a:rPr lang="en-US" sz="2400" dirty="0" smtClean="0"/>
              <a:t>Controller</a:t>
            </a:r>
          </a:p>
          <a:p>
            <a:pPr lvl="1"/>
            <a:r>
              <a:rPr lang="en-US" sz="2000" dirty="0" smtClean="0"/>
              <a:t>Business logic, life cycle, and view selection</a:t>
            </a:r>
          </a:p>
          <a:p>
            <a:r>
              <a:rPr lang="en-US" sz="2400" dirty="0" smtClean="0"/>
              <a:t>Model</a:t>
            </a:r>
          </a:p>
          <a:p>
            <a:pPr lvl="1"/>
            <a:r>
              <a:rPr lang="en-US" sz="2000" dirty="0" smtClean="0"/>
              <a:t>Encapsulates data and notifies view of changes</a:t>
            </a:r>
          </a:p>
          <a:p>
            <a:r>
              <a:rPr lang="en-US" sz="2400" dirty="0" smtClean="0"/>
              <a:t>View</a:t>
            </a:r>
          </a:p>
          <a:p>
            <a:pPr lvl="1"/>
            <a:r>
              <a:rPr lang="en-US" sz="2000" dirty="0" smtClean="0"/>
              <a:t>Renders model and responds to user gestures</a:t>
            </a:r>
            <a:endParaRPr lang="en-US" sz="2000" dirty="0"/>
          </a:p>
        </p:txBody>
      </p:sp>
      <p:sp>
        <p:nvSpPr>
          <p:cNvPr id="56" name="TextBox 55"/>
          <p:cNvSpPr txBox="1"/>
          <p:nvPr/>
        </p:nvSpPr>
        <p:spPr>
          <a:xfrm>
            <a:off x="8838210" y="2434700"/>
            <a:ext cx="1677462" cy="338554"/>
          </a:xfrm>
          <a:prstGeom prst="rect">
            <a:avLst/>
          </a:prstGeom>
          <a:noFill/>
        </p:spPr>
        <p:txBody>
          <a:bodyPr wrap="none" rtlCol="0">
            <a:spAutoFit/>
          </a:bodyPr>
          <a:lstStyle/>
          <a:p>
            <a:r>
              <a:rPr lang="en-US" sz="1600" dirty="0" smtClean="0"/>
              <a:t>Parent =&gt; Child</a:t>
            </a:r>
            <a:endParaRPr lang="en-US" sz="1600" dirty="0"/>
          </a:p>
        </p:txBody>
      </p:sp>
      <p:sp>
        <p:nvSpPr>
          <p:cNvPr id="61" name="Freeform 6"/>
          <p:cNvSpPr>
            <a:spLocks noEditPoints="1"/>
          </p:cNvSpPr>
          <p:nvPr/>
        </p:nvSpPr>
        <p:spPr bwMode="auto">
          <a:xfrm>
            <a:off x="5257789" y="6442677"/>
            <a:ext cx="1100138" cy="303212"/>
          </a:xfrm>
          <a:custGeom>
            <a:avLst/>
            <a:gdLst>
              <a:gd name="T0" fmla="*/ 61 w 127"/>
              <a:gd name="T1" fmla="*/ 20 h 35"/>
              <a:gd name="T2" fmla="*/ 60 w 127"/>
              <a:gd name="T3" fmla="*/ 15 h 35"/>
              <a:gd name="T4" fmla="*/ 64 w 127"/>
              <a:gd name="T5" fmla="*/ 17 h 35"/>
              <a:gd name="T6" fmla="*/ 44 w 127"/>
              <a:gd name="T7" fmla="*/ 15 h 35"/>
              <a:gd name="T8" fmla="*/ 45 w 127"/>
              <a:gd name="T9" fmla="*/ 20 h 35"/>
              <a:gd name="T10" fmla="*/ 45 w 127"/>
              <a:gd name="T11" fmla="*/ 15 h 35"/>
              <a:gd name="T12" fmla="*/ 52 w 127"/>
              <a:gd name="T13" fmla="*/ 15 h 35"/>
              <a:gd name="T14" fmla="*/ 53 w 127"/>
              <a:gd name="T15" fmla="*/ 20 h 35"/>
              <a:gd name="T16" fmla="*/ 53 w 127"/>
              <a:gd name="T17" fmla="*/ 15 h 35"/>
              <a:gd name="T18" fmla="*/ 35 w 127"/>
              <a:gd name="T19" fmla="*/ 15 h 35"/>
              <a:gd name="T20" fmla="*/ 37 w 127"/>
              <a:gd name="T21" fmla="*/ 20 h 35"/>
              <a:gd name="T22" fmla="*/ 37 w 127"/>
              <a:gd name="T23" fmla="*/ 15 h 35"/>
              <a:gd name="T24" fmla="*/ 0 w 127"/>
              <a:gd name="T25" fmla="*/ 17 h 35"/>
              <a:gd name="T26" fmla="*/ 3 w 127"/>
              <a:gd name="T27" fmla="*/ 19 h 35"/>
              <a:gd name="T28" fmla="*/ 12 w 127"/>
              <a:gd name="T29" fmla="*/ 15 h 35"/>
              <a:gd name="T30" fmla="*/ 11 w 127"/>
              <a:gd name="T31" fmla="*/ 19 h 35"/>
              <a:gd name="T32" fmla="*/ 14 w 127"/>
              <a:gd name="T33" fmla="*/ 17 h 35"/>
              <a:gd name="T34" fmla="*/ 19 w 127"/>
              <a:gd name="T35" fmla="*/ 15 h 35"/>
              <a:gd name="T36" fmla="*/ 19 w 127"/>
              <a:gd name="T37" fmla="*/ 20 h 35"/>
              <a:gd name="T38" fmla="*/ 22 w 127"/>
              <a:gd name="T39" fmla="*/ 17 h 35"/>
              <a:gd name="T40" fmla="*/ 27 w 127"/>
              <a:gd name="T41" fmla="*/ 15 h 35"/>
              <a:gd name="T42" fmla="*/ 27 w 127"/>
              <a:gd name="T43" fmla="*/ 20 h 35"/>
              <a:gd name="T44" fmla="*/ 31 w 127"/>
              <a:gd name="T45" fmla="*/ 17 h 35"/>
              <a:gd name="T46" fmla="*/ 103 w 127"/>
              <a:gd name="T47" fmla="*/ 20 h 35"/>
              <a:gd name="T48" fmla="*/ 102 w 127"/>
              <a:gd name="T49" fmla="*/ 15 h 35"/>
              <a:gd name="T50" fmla="*/ 103 w 127"/>
              <a:gd name="T51" fmla="*/ 20 h 35"/>
              <a:gd name="T52" fmla="*/ 113 w 127"/>
              <a:gd name="T53" fmla="*/ 18 h 35"/>
              <a:gd name="T54" fmla="*/ 108 w 127"/>
              <a:gd name="T55" fmla="*/ 18 h 35"/>
              <a:gd name="T56" fmla="*/ 95 w 127"/>
              <a:gd name="T57" fmla="*/ 15 h 35"/>
              <a:gd name="T58" fmla="*/ 91 w 127"/>
              <a:gd name="T59" fmla="*/ 18 h 35"/>
              <a:gd name="T60" fmla="*/ 95 w 127"/>
              <a:gd name="T61" fmla="*/ 20 h 35"/>
              <a:gd name="T62" fmla="*/ 70 w 127"/>
              <a:gd name="T63" fmla="*/ 15 h 35"/>
              <a:gd name="T64" fmla="*/ 69 w 127"/>
              <a:gd name="T65" fmla="*/ 20 h 35"/>
              <a:gd name="T66" fmla="*/ 72 w 127"/>
              <a:gd name="T67" fmla="*/ 17 h 35"/>
              <a:gd name="T68" fmla="*/ 85 w 127"/>
              <a:gd name="T69" fmla="*/ 15 h 35"/>
              <a:gd name="T70" fmla="*/ 86 w 127"/>
              <a:gd name="T71" fmla="*/ 20 h 35"/>
              <a:gd name="T72" fmla="*/ 86 w 127"/>
              <a:gd name="T73" fmla="*/ 15 h 35"/>
              <a:gd name="T74" fmla="*/ 77 w 127"/>
              <a:gd name="T75" fmla="*/ 15 h 35"/>
              <a:gd name="T76" fmla="*/ 78 w 127"/>
              <a:gd name="T77" fmla="*/ 20 h 35"/>
              <a:gd name="T78" fmla="*/ 78 w 127"/>
              <a:gd name="T79" fmla="*/ 15 h 35"/>
              <a:gd name="T80" fmla="*/ 126 w 127"/>
              <a:gd name="T81" fmla="*/ 18 h 35"/>
              <a:gd name="T82" fmla="*/ 98 w 127"/>
              <a:gd name="T83" fmla="*/ 3 h 35"/>
              <a:gd name="T84" fmla="*/ 118 w 127"/>
              <a:gd name="T85" fmla="*/ 21 h 35"/>
              <a:gd name="T86" fmla="*/ 102 w 127"/>
              <a:gd name="T87" fmla="*/ 32 h 35"/>
              <a:gd name="T88" fmla="*/ 118 w 127"/>
              <a:gd name="T89" fmla="*/ 24 h 35"/>
              <a:gd name="T90" fmla="*/ 126 w 127"/>
              <a:gd name="T91" fmla="*/ 21 h 35"/>
              <a:gd name="T92" fmla="*/ 126 w 127"/>
              <a:gd name="T9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7" h="35">
                <a:moveTo>
                  <a:pt x="64" y="17"/>
                </a:moveTo>
                <a:cubicBezTo>
                  <a:pt x="64" y="19"/>
                  <a:pt x="63" y="20"/>
                  <a:pt x="61" y="20"/>
                </a:cubicBezTo>
                <a:cubicBezTo>
                  <a:pt x="61" y="20"/>
                  <a:pt x="61" y="20"/>
                  <a:pt x="61" y="20"/>
                </a:cubicBezTo>
                <a:cubicBezTo>
                  <a:pt x="60" y="20"/>
                  <a:pt x="60" y="20"/>
                  <a:pt x="60" y="20"/>
                </a:cubicBezTo>
                <a:cubicBezTo>
                  <a:pt x="59" y="20"/>
                  <a:pt x="58" y="19"/>
                  <a:pt x="58" y="17"/>
                </a:cubicBezTo>
                <a:cubicBezTo>
                  <a:pt x="58" y="16"/>
                  <a:pt x="59" y="15"/>
                  <a:pt x="60" y="15"/>
                </a:cubicBezTo>
                <a:cubicBezTo>
                  <a:pt x="60" y="15"/>
                  <a:pt x="60" y="15"/>
                  <a:pt x="60" y="15"/>
                </a:cubicBezTo>
                <a:cubicBezTo>
                  <a:pt x="61" y="15"/>
                  <a:pt x="61" y="15"/>
                  <a:pt x="61" y="15"/>
                </a:cubicBezTo>
                <a:cubicBezTo>
                  <a:pt x="63" y="15"/>
                  <a:pt x="64" y="16"/>
                  <a:pt x="64" y="17"/>
                </a:cubicBezTo>
                <a:close/>
                <a:moveTo>
                  <a:pt x="45" y="15"/>
                </a:moveTo>
                <a:cubicBezTo>
                  <a:pt x="44" y="15"/>
                  <a:pt x="44" y="15"/>
                  <a:pt x="44" y="15"/>
                </a:cubicBezTo>
                <a:cubicBezTo>
                  <a:pt x="44" y="15"/>
                  <a:pt x="44" y="15"/>
                  <a:pt x="44" y="15"/>
                </a:cubicBezTo>
                <a:cubicBezTo>
                  <a:pt x="42" y="15"/>
                  <a:pt x="41" y="16"/>
                  <a:pt x="41" y="17"/>
                </a:cubicBezTo>
                <a:cubicBezTo>
                  <a:pt x="41" y="19"/>
                  <a:pt x="42" y="20"/>
                  <a:pt x="44" y="20"/>
                </a:cubicBezTo>
                <a:cubicBezTo>
                  <a:pt x="45" y="20"/>
                  <a:pt x="45" y="20"/>
                  <a:pt x="45" y="20"/>
                </a:cubicBezTo>
                <a:cubicBezTo>
                  <a:pt x="45" y="20"/>
                  <a:pt x="45" y="20"/>
                  <a:pt x="45" y="20"/>
                </a:cubicBezTo>
                <a:cubicBezTo>
                  <a:pt x="46" y="20"/>
                  <a:pt x="47" y="19"/>
                  <a:pt x="47" y="17"/>
                </a:cubicBezTo>
                <a:cubicBezTo>
                  <a:pt x="47" y="16"/>
                  <a:pt x="46" y="15"/>
                  <a:pt x="45" y="15"/>
                </a:cubicBezTo>
                <a:close/>
                <a:moveTo>
                  <a:pt x="53" y="15"/>
                </a:moveTo>
                <a:cubicBezTo>
                  <a:pt x="52" y="15"/>
                  <a:pt x="52" y="15"/>
                  <a:pt x="52" y="15"/>
                </a:cubicBezTo>
                <a:cubicBezTo>
                  <a:pt x="52" y="15"/>
                  <a:pt x="52" y="15"/>
                  <a:pt x="52" y="15"/>
                </a:cubicBezTo>
                <a:cubicBezTo>
                  <a:pt x="51" y="15"/>
                  <a:pt x="50" y="16"/>
                  <a:pt x="50" y="17"/>
                </a:cubicBezTo>
                <a:cubicBezTo>
                  <a:pt x="50" y="19"/>
                  <a:pt x="51" y="20"/>
                  <a:pt x="52" y="20"/>
                </a:cubicBezTo>
                <a:cubicBezTo>
                  <a:pt x="53" y="20"/>
                  <a:pt x="53" y="20"/>
                  <a:pt x="53" y="20"/>
                </a:cubicBezTo>
                <a:cubicBezTo>
                  <a:pt x="53" y="20"/>
                  <a:pt x="53" y="20"/>
                  <a:pt x="53" y="20"/>
                </a:cubicBezTo>
                <a:cubicBezTo>
                  <a:pt x="54" y="20"/>
                  <a:pt x="56" y="19"/>
                  <a:pt x="56" y="17"/>
                </a:cubicBezTo>
                <a:cubicBezTo>
                  <a:pt x="56" y="16"/>
                  <a:pt x="54" y="15"/>
                  <a:pt x="53" y="15"/>
                </a:cubicBezTo>
                <a:close/>
                <a:moveTo>
                  <a:pt x="37" y="15"/>
                </a:moveTo>
                <a:cubicBezTo>
                  <a:pt x="35" y="15"/>
                  <a:pt x="35" y="15"/>
                  <a:pt x="35" y="15"/>
                </a:cubicBezTo>
                <a:cubicBezTo>
                  <a:pt x="35" y="15"/>
                  <a:pt x="35" y="15"/>
                  <a:pt x="35" y="15"/>
                </a:cubicBezTo>
                <a:cubicBezTo>
                  <a:pt x="34" y="15"/>
                  <a:pt x="33" y="16"/>
                  <a:pt x="33" y="17"/>
                </a:cubicBezTo>
                <a:cubicBezTo>
                  <a:pt x="33" y="19"/>
                  <a:pt x="34" y="20"/>
                  <a:pt x="35" y="20"/>
                </a:cubicBezTo>
                <a:cubicBezTo>
                  <a:pt x="37" y="20"/>
                  <a:pt x="37" y="20"/>
                  <a:pt x="37" y="20"/>
                </a:cubicBezTo>
                <a:cubicBezTo>
                  <a:pt x="37" y="20"/>
                  <a:pt x="37" y="20"/>
                  <a:pt x="37" y="20"/>
                </a:cubicBezTo>
                <a:cubicBezTo>
                  <a:pt x="38" y="20"/>
                  <a:pt x="39" y="19"/>
                  <a:pt x="39" y="17"/>
                </a:cubicBezTo>
                <a:cubicBezTo>
                  <a:pt x="39" y="16"/>
                  <a:pt x="38" y="15"/>
                  <a:pt x="37" y="15"/>
                </a:cubicBezTo>
                <a:close/>
                <a:moveTo>
                  <a:pt x="4" y="15"/>
                </a:moveTo>
                <a:cubicBezTo>
                  <a:pt x="3" y="15"/>
                  <a:pt x="3" y="15"/>
                  <a:pt x="2" y="15"/>
                </a:cubicBezTo>
                <a:cubicBezTo>
                  <a:pt x="1" y="14"/>
                  <a:pt x="0" y="15"/>
                  <a:pt x="0" y="17"/>
                </a:cubicBezTo>
                <a:cubicBezTo>
                  <a:pt x="0" y="18"/>
                  <a:pt x="1" y="19"/>
                  <a:pt x="2" y="19"/>
                </a:cubicBezTo>
                <a:cubicBezTo>
                  <a:pt x="3" y="19"/>
                  <a:pt x="3" y="19"/>
                  <a:pt x="3" y="19"/>
                </a:cubicBezTo>
                <a:cubicBezTo>
                  <a:pt x="3" y="19"/>
                  <a:pt x="3" y="19"/>
                  <a:pt x="3" y="19"/>
                </a:cubicBezTo>
                <a:cubicBezTo>
                  <a:pt x="5" y="19"/>
                  <a:pt x="6" y="18"/>
                  <a:pt x="6" y="17"/>
                </a:cubicBezTo>
                <a:cubicBezTo>
                  <a:pt x="6" y="16"/>
                  <a:pt x="5" y="15"/>
                  <a:pt x="4" y="15"/>
                </a:cubicBezTo>
                <a:close/>
                <a:moveTo>
                  <a:pt x="12" y="15"/>
                </a:moveTo>
                <a:cubicBezTo>
                  <a:pt x="11" y="15"/>
                  <a:pt x="11" y="15"/>
                  <a:pt x="11" y="15"/>
                </a:cubicBezTo>
                <a:cubicBezTo>
                  <a:pt x="9" y="15"/>
                  <a:pt x="8" y="16"/>
                  <a:pt x="8" y="17"/>
                </a:cubicBezTo>
                <a:cubicBezTo>
                  <a:pt x="8" y="18"/>
                  <a:pt x="9" y="19"/>
                  <a:pt x="11" y="19"/>
                </a:cubicBezTo>
                <a:cubicBezTo>
                  <a:pt x="12" y="19"/>
                  <a:pt x="12" y="19"/>
                  <a:pt x="12" y="19"/>
                </a:cubicBezTo>
                <a:cubicBezTo>
                  <a:pt x="12" y="19"/>
                  <a:pt x="12" y="19"/>
                  <a:pt x="12" y="19"/>
                </a:cubicBezTo>
                <a:cubicBezTo>
                  <a:pt x="13" y="19"/>
                  <a:pt x="14" y="18"/>
                  <a:pt x="14" y="17"/>
                </a:cubicBezTo>
                <a:cubicBezTo>
                  <a:pt x="14" y="16"/>
                  <a:pt x="13" y="15"/>
                  <a:pt x="12" y="15"/>
                </a:cubicBezTo>
                <a:close/>
                <a:moveTo>
                  <a:pt x="20" y="15"/>
                </a:moveTo>
                <a:cubicBezTo>
                  <a:pt x="19" y="15"/>
                  <a:pt x="19" y="15"/>
                  <a:pt x="19" y="15"/>
                </a:cubicBezTo>
                <a:cubicBezTo>
                  <a:pt x="19" y="15"/>
                  <a:pt x="19" y="15"/>
                  <a:pt x="19" y="15"/>
                </a:cubicBezTo>
                <a:cubicBezTo>
                  <a:pt x="18" y="15"/>
                  <a:pt x="17" y="16"/>
                  <a:pt x="17" y="17"/>
                </a:cubicBezTo>
                <a:cubicBezTo>
                  <a:pt x="17" y="18"/>
                  <a:pt x="18" y="20"/>
                  <a:pt x="19" y="20"/>
                </a:cubicBezTo>
                <a:cubicBezTo>
                  <a:pt x="20" y="20"/>
                  <a:pt x="20" y="20"/>
                  <a:pt x="20" y="20"/>
                </a:cubicBezTo>
                <a:cubicBezTo>
                  <a:pt x="20" y="20"/>
                  <a:pt x="20" y="20"/>
                  <a:pt x="20" y="20"/>
                </a:cubicBezTo>
                <a:cubicBezTo>
                  <a:pt x="21" y="20"/>
                  <a:pt x="22" y="19"/>
                  <a:pt x="22" y="17"/>
                </a:cubicBezTo>
                <a:cubicBezTo>
                  <a:pt x="22" y="16"/>
                  <a:pt x="21" y="15"/>
                  <a:pt x="20" y="15"/>
                </a:cubicBezTo>
                <a:close/>
                <a:moveTo>
                  <a:pt x="28" y="15"/>
                </a:moveTo>
                <a:cubicBezTo>
                  <a:pt x="27" y="15"/>
                  <a:pt x="27" y="15"/>
                  <a:pt x="27" y="15"/>
                </a:cubicBezTo>
                <a:cubicBezTo>
                  <a:pt x="27" y="15"/>
                  <a:pt x="27" y="15"/>
                  <a:pt x="27" y="15"/>
                </a:cubicBezTo>
                <a:cubicBezTo>
                  <a:pt x="26" y="15"/>
                  <a:pt x="25" y="16"/>
                  <a:pt x="25" y="17"/>
                </a:cubicBezTo>
                <a:cubicBezTo>
                  <a:pt x="25" y="19"/>
                  <a:pt x="26" y="20"/>
                  <a:pt x="27" y="20"/>
                </a:cubicBezTo>
                <a:cubicBezTo>
                  <a:pt x="28" y="20"/>
                  <a:pt x="28" y="20"/>
                  <a:pt x="28" y="20"/>
                </a:cubicBezTo>
                <a:cubicBezTo>
                  <a:pt x="28" y="20"/>
                  <a:pt x="28" y="20"/>
                  <a:pt x="28" y="20"/>
                </a:cubicBezTo>
                <a:cubicBezTo>
                  <a:pt x="30" y="20"/>
                  <a:pt x="31" y="19"/>
                  <a:pt x="31" y="17"/>
                </a:cubicBezTo>
                <a:cubicBezTo>
                  <a:pt x="31" y="16"/>
                  <a:pt x="30" y="15"/>
                  <a:pt x="28" y="15"/>
                </a:cubicBezTo>
                <a:close/>
                <a:moveTo>
                  <a:pt x="103" y="20"/>
                </a:moveTo>
                <a:cubicBezTo>
                  <a:pt x="103" y="20"/>
                  <a:pt x="103" y="20"/>
                  <a:pt x="103" y="20"/>
                </a:cubicBezTo>
                <a:cubicBezTo>
                  <a:pt x="104" y="20"/>
                  <a:pt x="105" y="19"/>
                  <a:pt x="105" y="18"/>
                </a:cubicBezTo>
                <a:cubicBezTo>
                  <a:pt x="105" y="17"/>
                  <a:pt x="104" y="16"/>
                  <a:pt x="103" y="15"/>
                </a:cubicBezTo>
                <a:cubicBezTo>
                  <a:pt x="102" y="15"/>
                  <a:pt x="102" y="15"/>
                  <a:pt x="102" y="15"/>
                </a:cubicBezTo>
                <a:cubicBezTo>
                  <a:pt x="100" y="15"/>
                  <a:pt x="99" y="16"/>
                  <a:pt x="99" y="18"/>
                </a:cubicBezTo>
                <a:cubicBezTo>
                  <a:pt x="99" y="19"/>
                  <a:pt x="100" y="20"/>
                  <a:pt x="102" y="20"/>
                </a:cubicBezTo>
                <a:lnTo>
                  <a:pt x="103" y="20"/>
                </a:lnTo>
                <a:close/>
                <a:moveTo>
                  <a:pt x="111" y="20"/>
                </a:moveTo>
                <a:cubicBezTo>
                  <a:pt x="111" y="20"/>
                  <a:pt x="111" y="20"/>
                  <a:pt x="111" y="20"/>
                </a:cubicBezTo>
                <a:cubicBezTo>
                  <a:pt x="112" y="20"/>
                  <a:pt x="113" y="19"/>
                  <a:pt x="113" y="18"/>
                </a:cubicBezTo>
                <a:cubicBezTo>
                  <a:pt x="113" y="17"/>
                  <a:pt x="112" y="16"/>
                  <a:pt x="111" y="16"/>
                </a:cubicBezTo>
                <a:cubicBezTo>
                  <a:pt x="110" y="16"/>
                  <a:pt x="110" y="16"/>
                  <a:pt x="110" y="16"/>
                </a:cubicBezTo>
                <a:cubicBezTo>
                  <a:pt x="109" y="16"/>
                  <a:pt x="108" y="17"/>
                  <a:pt x="108" y="18"/>
                </a:cubicBezTo>
                <a:cubicBezTo>
                  <a:pt x="108" y="19"/>
                  <a:pt x="109" y="20"/>
                  <a:pt x="110" y="20"/>
                </a:cubicBezTo>
                <a:lnTo>
                  <a:pt x="111" y="20"/>
                </a:lnTo>
                <a:close/>
                <a:moveTo>
                  <a:pt x="95" y="15"/>
                </a:moveTo>
                <a:cubicBezTo>
                  <a:pt x="93" y="15"/>
                  <a:pt x="93" y="15"/>
                  <a:pt x="93" y="15"/>
                </a:cubicBezTo>
                <a:cubicBezTo>
                  <a:pt x="93" y="15"/>
                  <a:pt x="93" y="15"/>
                  <a:pt x="93" y="15"/>
                </a:cubicBezTo>
                <a:cubicBezTo>
                  <a:pt x="92" y="15"/>
                  <a:pt x="91" y="16"/>
                  <a:pt x="91" y="18"/>
                </a:cubicBezTo>
                <a:cubicBezTo>
                  <a:pt x="91" y="19"/>
                  <a:pt x="92" y="20"/>
                  <a:pt x="93" y="20"/>
                </a:cubicBezTo>
                <a:cubicBezTo>
                  <a:pt x="95" y="20"/>
                  <a:pt x="95" y="20"/>
                  <a:pt x="95" y="20"/>
                </a:cubicBezTo>
                <a:cubicBezTo>
                  <a:pt x="95" y="20"/>
                  <a:pt x="95" y="20"/>
                  <a:pt x="95" y="20"/>
                </a:cubicBezTo>
                <a:cubicBezTo>
                  <a:pt x="96" y="20"/>
                  <a:pt x="97" y="19"/>
                  <a:pt x="97" y="18"/>
                </a:cubicBezTo>
                <a:cubicBezTo>
                  <a:pt x="97" y="16"/>
                  <a:pt x="96" y="15"/>
                  <a:pt x="95" y="15"/>
                </a:cubicBezTo>
                <a:close/>
                <a:moveTo>
                  <a:pt x="70" y="15"/>
                </a:moveTo>
                <a:cubicBezTo>
                  <a:pt x="69" y="15"/>
                  <a:pt x="69" y="15"/>
                  <a:pt x="69" y="15"/>
                </a:cubicBezTo>
                <a:cubicBezTo>
                  <a:pt x="67" y="15"/>
                  <a:pt x="66" y="16"/>
                  <a:pt x="66" y="17"/>
                </a:cubicBezTo>
                <a:cubicBezTo>
                  <a:pt x="66" y="19"/>
                  <a:pt x="67" y="20"/>
                  <a:pt x="69" y="20"/>
                </a:cubicBezTo>
                <a:cubicBezTo>
                  <a:pt x="70" y="20"/>
                  <a:pt x="70" y="20"/>
                  <a:pt x="70" y="20"/>
                </a:cubicBezTo>
                <a:cubicBezTo>
                  <a:pt x="70" y="20"/>
                  <a:pt x="70" y="20"/>
                  <a:pt x="70" y="20"/>
                </a:cubicBezTo>
                <a:cubicBezTo>
                  <a:pt x="71" y="20"/>
                  <a:pt x="72" y="19"/>
                  <a:pt x="72" y="17"/>
                </a:cubicBezTo>
                <a:cubicBezTo>
                  <a:pt x="72" y="16"/>
                  <a:pt x="71" y="15"/>
                  <a:pt x="70" y="15"/>
                </a:cubicBezTo>
                <a:close/>
                <a:moveTo>
                  <a:pt x="86" y="15"/>
                </a:moveTo>
                <a:cubicBezTo>
                  <a:pt x="85" y="15"/>
                  <a:pt x="85" y="15"/>
                  <a:pt x="85" y="15"/>
                </a:cubicBezTo>
                <a:cubicBezTo>
                  <a:pt x="84" y="15"/>
                  <a:pt x="83" y="16"/>
                  <a:pt x="83" y="18"/>
                </a:cubicBezTo>
                <a:cubicBezTo>
                  <a:pt x="83" y="19"/>
                  <a:pt x="84" y="20"/>
                  <a:pt x="85" y="20"/>
                </a:cubicBezTo>
                <a:cubicBezTo>
                  <a:pt x="86" y="20"/>
                  <a:pt x="86" y="20"/>
                  <a:pt x="86" y="20"/>
                </a:cubicBezTo>
                <a:cubicBezTo>
                  <a:pt x="86" y="20"/>
                  <a:pt x="86" y="20"/>
                  <a:pt x="86" y="20"/>
                </a:cubicBezTo>
                <a:cubicBezTo>
                  <a:pt x="88" y="20"/>
                  <a:pt x="89" y="19"/>
                  <a:pt x="89" y="18"/>
                </a:cubicBezTo>
                <a:cubicBezTo>
                  <a:pt x="89" y="16"/>
                  <a:pt x="88" y="15"/>
                  <a:pt x="86" y="15"/>
                </a:cubicBezTo>
                <a:close/>
                <a:moveTo>
                  <a:pt x="78" y="15"/>
                </a:moveTo>
                <a:cubicBezTo>
                  <a:pt x="77" y="15"/>
                  <a:pt x="77" y="15"/>
                  <a:pt x="77" y="15"/>
                </a:cubicBezTo>
                <a:cubicBezTo>
                  <a:pt x="77" y="15"/>
                  <a:pt x="77" y="15"/>
                  <a:pt x="77" y="15"/>
                </a:cubicBezTo>
                <a:cubicBezTo>
                  <a:pt x="76" y="15"/>
                  <a:pt x="74" y="16"/>
                  <a:pt x="74" y="18"/>
                </a:cubicBezTo>
                <a:cubicBezTo>
                  <a:pt x="74" y="19"/>
                  <a:pt x="75" y="20"/>
                  <a:pt x="77" y="20"/>
                </a:cubicBezTo>
                <a:cubicBezTo>
                  <a:pt x="78" y="20"/>
                  <a:pt x="78" y="20"/>
                  <a:pt x="78" y="20"/>
                </a:cubicBezTo>
                <a:cubicBezTo>
                  <a:pt x="78" y="20"/>
                  <a:pt x="78" y="20"/>
                  <a:pt x="78" y="20"/>
                </a:cubicBezTo>
                <a:cubicBezTo>
                  <a:pt x="79" y="20"/>
                  <a:pt x="80" y="19"/>
                  <a:pt x="80" y="18"/>
                </a:cubicBezTo>
                <a:cubicBezTo>
                  <a:pt x="80" y="16"/>
                  <a:pt x="79" y="15"/>
                  <a:pt x="78" y="15"/>
                </a:cubicBezTo>
                <a:close/>
                <a:moveTo>
                  <a:pt x="126" y="18"/>
                </a:moveTo>
                <a:cubicBezTo>
                  <a:pt x="126" y="18"/>
                  <a:pt x="126" y="18"/>
                  <a:pt x="126" y="18"/>
                </a:cubicBezTo>
                <a:cubicBezTo>
                  <a:pt x="126" y="18"/>
                  <a:pt x="126" y="18"/>
                  <a:pt x="126" y="18"/>
                </a:cubicBezTo>
                <a:cubicBezTo>
                  <a:pt x="124" y="17"/>
                  <a:pt x="124" y="17"/>
                  <a:pt x="124" y="17"/>
                </a:cubicBezTo>
                <a:cubicBezTo>
                  <a:pt x="112" y="11"/>
                  <a:pt x="101" y="1"/>
                  <a:pt x="100" y="1"/>
                </a:cubicBezTo>
                <a:cubicBezTo>
                  <a:pt x="98" y="0"/>
                  <a:pt x="94" y="0"/>
                  <a:pt x="98" y="3"/>
                </a:cubicBezTo>
                <a:cubicBezTo>
                  <a:pt x="99" y="5"/>
                  <a:pt x="107" y="11"/>
                  <a:pt x="116" y="17"/>
                </a:cubicBezTo>
                <a:cubicBezTo>
                  <a:pt x="116" y="17"/>
                  <a:pt x="116" y="18"/>
                  <a:pt x="116" y="18"/>
                </a:cubicBezTo>
                <a:cubicBezTo>
                  <a:pt x="116" y="19"/>
                  <a:pt x="117" y="20"/>
                  <a:pt x="118" y="21"/>
                </a:cubicBezTo>
                <a:cubicBezTo>
                  <a:pt x="117" y="21"/>
                  <a:pt x="117" y="21"/>
                  <a:pt x="117" y="21"/>
                </a:cubicBezTo>
                <a:cubicBezTo>
                  <a:pt x="114" y="22"/>
                  <a:pt x="111" y="24"/>
                  <a:pt x="109" y="25"/>
                </a:cubicBezTo>
                <a:cubicBezTo>
                  <a:pt x="105" y="28"/>
                  <a:pt x="102" y="31"/>
                  <a:pt x="102" y="32"/>
                </a:cubicBezTo>
                <a:cubicBezTo>
                  <a:pt x="101" y="33"/>
                  <a:pt x="101" y="35"/>
                  <a:pt x="103" y="33"/>
                </a:cubicBezTo>
                <a:cubicBezTo>
                  <a:pt x="103" y="33"/>
                  <a:pt x="106" y="30"/>
                  <a:pt x="110" y="28"/>
                </a:cubicBezTo>
                <a:cubicBezTo>
                  <a:pt x="112" y="26"/>
                  <a:pt x="115" y="25"/>
                  <a:pt x="118" y="24"/>
                </a:cubicBezTo>
                <a:cubicBezTo>
                  <a:pt x="119" y="23"/>
                  <a:pt x="121" y="23"/>
                  <a:pt x="123" y="22"/>
                </a:cubicBezTo>
                <a:cubicBezTo>
                  <a:pt x="125" y="21"/>
                  <a:pt x="125" y="21"/>
                  <a:pt x="125" y="21"/>
                </a:cubicBezTo>
                <a:cubicBezTo>
                  <a:pt x="126" y="21"/>
                  <a:pt x="126" y="21"/>
                  <a:pt x="126" y="21"/>
                </a:cubicBezTo>
                <a:cubicBezTo>
                  <a:pt x="126" y="21"/>
                  <a:pt x="126" y="21"/>
                  <a:pt x="126" y="21"/>
                </a:cubicBezTo>
                <a:cubicBezTo>
                  <a:pt x="126" y="21"/>
                  <a:pt x="126" y="21"/>
                  <a:pt x="126" y="21"/>
                </a:cubicBezTo>
                <a:cubicBezTo>
                  <a:pt x="126" y="20"/>
                  <a:pt x="127" y="19"/>
                  <a:pt x="126"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7"/>
          <p:cNvSpPr>
            <a:spLocks/>
          </p:cNvSpPr>
          <p:nvPr/>
        </p:nvSpPr>
        <p:spPr bwMode="auto">
          <a:xfrm>
            <a:off x="5238739" y="5957081"/>
            <a:ext cx="1119188" cy="303212"/>
          </a:xfrm>
          <a:custGeom>
            <a:avLst/>
            <a:gdLst>
              <a:gd name="T0" fmla="*/ 128 w 129"/>
              <a:gd name="T1" fmla="*/ 18 h 35"/>
              <a:gd name="T2" fmla="*/ 127 w 129"/>
              <a:gd name="T3" fmla="*/ 18 h 35"/>
              <a:gd name="T4" fmla="*/ 102 w 129"/>
              <a:gd name="T5" fmla="*/ 1 h 35"/>
              <a:gd name="T6" fmla="*/ 100 w 129"/>
              <a:gd name="T7" fmla="*/ 4 h 35"/>
              <a:gd name="T8" fmla="*/ 123 w 129"/>
              <a:gd name="T9" fmla="*/ 20 h 35"/>
              <a:gd name="T10" fmla="*/ 120 w 129"/>
              <a:gd name="T11" fmla="*/ 21 h 35"/>
              <a:gd name="T12" fmla="*/ 10 w 129"/>
              <a:gd name="T13" fmla="*/ 19 h 35"/>
              <a:gd name="T14" fmla="*/ 10 w 129"/>
              <a:gd name="T15" fmla="*/ 23 h 35"/>
              <a:gd name="T16" fmla="*/ 116 w 129"/>
              <a:gd name="T17" fmla="*/ 23 h 35"/>
              <a:gd name="T18" fmla="*/ 111 w 129"/>
              <a:gd name="T19" fmla="*/ 26 h 35"/>
              <a:gd name="T20" fmla="*/ 104 w 129"/>
              <a:gd name="T21" fmla="*/ 32 h 35"/>
              <a:gd name="T22" fmla="*/ 106 w 129"/>
              <a:gd name="T23" fmla="*/ 33 h 35"/>
              <a:gd name="T24" fmla="*/ 112 w 129"/>
              <a:gd name="T25" fmla="*/ 28 h 35"/>
              <a:gd name="T26" fmla="*/ 120 w 129"/>
              <a:gd name="T27" fmla="*/ 24 h 35"/>
              <a:gd name="T28" fmla="*/ 125 w 129"/>
              <a:gd name="T29" fmla="*/ 22 h 35"/>
              <a:gd name="T30" fmla="*/ 128 w 129"/>
              <a:gd name="T31" fmla="*/ 21 h 35"/>
              <a:gd name="T32" fmla="*/ 128 w 129"/>
              <a:gd name="T3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35">
                <a:moveTo>
                  <a:pt x="128" y="18"/>
                </a:moveTo>
                <a:cubicBezTo>
                  <a:pt x="127" y="18"/>
                  <a:pt x="127" y="18"/>
                  <a:pt x="127" y="18"/>
                </a:cubicBezTo>
                <a:cubicBezTo>
                  <a:pt x="114" y="11"/>
                  <a:pt x="103" y="2"/>
                  <a:pt x="102" y="1"/>
                </a:cubicBezTo>
                <a:cubicBezTo>
                  <a:pt x="100" y="1"/>
                  <a:pt x="97" y="0"/>
                  <a:pt x="100" y="4"/>
                </a:cubicBezTo>
                <a:cubicBezTo>
                  <a:pt x="102" y="6"/>
                  <a:pt x="112" y="14"/>
                  <a:pt x="123" y="20"/>
                </a:cubicBezTo>
                <a:cubicBezTo>
                  <a:pt x="122" y="20"/>
                  <a:pt x="121" y="21"/>
                  <a:pt x="120" y="21"/>
                </a:cubicBezTo>
                <a:cubicBezTo>
                  <a:pt x="107" y="20"/>
                  <a:pt x="13" y="18"/>
                  <a:pt x="10" y="19"/>
                </a:cubicBezTo>
                <a:cubicBezTo>
                  <a:pt x="6" y="20"/>
                  <a:pt x="0" y="22"/>
                  <a:pt x="10" y="23"/>
                </a:cubicBezTo>
                <a:cubicBezTo>
                  <a:pt x="18" y="23"/>
                  <a:pt x="96" y="23"/>
                  <a:pt x="116" y="23"/>
                </a:cubicBezTo>
                <a:cubicBezTo>
                  <a:pt x="115" y="24"/>
                  <a:pt x="113" y="25"/>
                  <a:pt x="111" y="26"/>
                </a:cubicBezTo>
                <a:cubicBezTo>
                  <a:pt x="107" y="29"/>
                  <a:pt x="105" y="32"/>
                  <a:pt x="104" y="32"/>
                </a:cubicBezTo>
                <a:cubicBezTo>
                  <a:pt x="104" y="34"/>
                  <a:pt x="103" y="35"/>
                  <a:pt x="106" y="33"/>
                </a:cubicBezTo>
                <a:cubicBezTo>
                  <a:pt x="106" y="33"/>
                  <a:pt x="108" y="31"/>
                  <a:pt x="112" y="28"/>
                </a:cubicBezTo>
                <a:cubicBezTo>
                  <a:pt x="115" y="27"/>
                  <a:pt x="117" y="25"/>
                  <a:pt x="120" y="24"/>
                </a:cubicBezTo>
                <a:cubicBezTo>
                  <a:pt x="122" y="24"/>
                  <a:pt x="124" y="23"/>
                  <a:pt x="125" y="22"/>
                </a:cubicBezTo>
                <a:cubicBezTo>
                  <a:pt x="128" y="21"/>
                  <a:pt x="128" y="21"/>
                  <a:pt x="128" y="21"/>
                </a:cubicBezTo>
                <a:cubicBezTo>
                  <a:pt x="129" y="20"/>
                  <a:pt x="129" y="19"/>
                  <a:pt x="128"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67" name="Group 66"/>
          <p:cNvGrpSpPr/>
          <p:nvPr/>
        </p:nvGrpSpPr>
        <p:grpSpPr>
          <a:xfrm>
            <a:off x="5238739" y="2549644"/>
            <a:ext cx="4321662" cy="2417621"/>
            <a:chOff x="5238739" y="2098794"/>
            <a:chExt cx="4321662" cy="2417621"/>
          </a:xfrm>
        </p:grpSpPr>
        <p:sp>
          <p:nvSpPr>
            <p:cNvPr id="4" name="Freeform 20"/>
            <p:cNvSpPr>
              <a:spLocks/>
            </p:cNvSpPr>
            <p:nvPr/>
          </p:nvSpPr>
          <p:spPr bwMode="auto">
            <a:xfrm>
              <a:off x="8192249" y="4065565"/>
              <a:ext cx="1368152" cy="450850"/>
            </a:xfrm>
            <a:custGeom>
              <a:avLst/>
              <a:gdLst/>
              <a:ahLst/>
              <a:cxnLst>
                <a:cxn ang="0">
                  <a:pos x="304" y="7"/>
                </a:cxn>
                <a:cxn ang="0">
                  <a:pos x="279" y="7"/>
                </a:cxn>
                <a:cxn ang="0">
                  <a:pos x="24" y="5"/>
                </a:cxn>
                <a:cxn ang="0">
                  <a:pos x="15" y="5"/>
                </a:cxn>
                <a:cxn ang="0">
                  <a:pos x="11" y="5"/>
                </a:cxn>
                <a:cxn ang="0">
                  <a:pos x="9" y="5"/>
                </a:cxn>
                <a:cxn ang="0">
                  <a:pos x="8" y="5"/>
                </a:cxn>
                <a:cxn ang="0">
                  <a:pos x="2" y="11"/>
                </a:cxn>
                <a:cxn ang="0">
                  <a:pos x="2" y="11"/>
                </a:cxn>
                <a:cxn ang="0">
                  <a:pos x="2" y="11"/>
                </a:cxn>
                <a:cxn ang="0">
                  <a:pos x="2" y="29"/>
                </a:cxn>
                <a:cxn ang="0">
                  <a:pos x="2" y="64"/>
                </a:cxn>
                <a:cxn ang="0">
                  <a:pos x="2" y="98"/>
                </a:cxn>
                <a:cxn ang="0">
                  <a:pos x="2" y="115"/>
                </a:cxn>
                <a:cxn ang="0">
                  <a:pos x="2" y="123"/>
                </a:cxn>
                <a:cxn ang="0">
                  <a:pos x="2" y="128"/>
                </a:cxn>
                <a:cxn ang="0">
                  <a:pos x="2" y="128"/>
                </a:cxn>
                <a:cxn ang="0">
                  <a:pos x="2" y="128"/>
                </a:cxn>
                <a:cxn ang="0">
                  <a:pos x="8" y="135"/>
                </a:cxn>
                <a:cxn ang="0">
                  <a:pos x="9" y="135"/>
                </a:cxn>
                <a:cxn ang="0">
                  <a:pos x="11" y="135"/>
                </a:cxn>
                <a:cxn ang="0">
                  <a:pos x="133" y="135"/>
                </a:cxn>
                <a:cxn ang="0">
                  <a:pos x="263" y="134"/>
                </a:cxn>
                <a:cxn ang="0">
                  <a:pos x="263" y="122"/>
                </a:cxn>
                <a:cxn ang="0">
                  <a:pos x="120" y="122"/>
                </a:cxn>
                <a:cxn ang="0">
                  <a:pos x="63" y="122"/>
                </a:cxn>
                <a:cxn ang="0">
                  <a:pos x="32" y="122"/>
                </a:cxn>
                <a:cxn ang="0">
                  <a:pos x="16" y="122"/>
                </a:cxn>
                <a:cxn ang="0">
                  <a:pos x="14" y="122"/>
                </a:cxn>
                <a:cxn ang="0">
                  <a:pos x="14" y="121"/>
                </a:cxn>
                <a:cxn ang="0">
                  <a:pos x="14" y="55"/>
                </a:cxn>
                <a:cxn ang="0">
                  <a:pos x="14" y="21"/>
                </a:cxn>
                <a:cxn ang="0">
                  <a:pos x="14" y="17"/>
                </a:cxn>
                <a:cxn ang="0">
                  <a:pos x="30" y="17"/>
                </a:cxn>
                <a:cxn ang="0">
                  <a:pos x="276" y="15"/>
                </a:cxn>
                <a:cxn ang="0">
                  <a:pos x="300" y="15"/>
                </a:cxn>
                <a:cxn ang="0">
                  <a:pos x="301" y="15"/>
                </a:cxn>
                <a:cxn ang="0">
                  <a:pos x="301" y="16"/>
                </a:cxn>
                <a:cxn ang="0">
                  <a:pos x="301" y="27"/>
                </a:cxn>
                <a:cxn ang="0">
                  <a:pos x="301" y="63"/>
                </a:cxn>
                <a:cxn ang="0">
                  <a:pos x="302" y="99"/>
                </a:cxn>
                <a:cxn ang="0">
                  <a:pos x="308" y="99"/>
                </a:cxn>
                <a:cxn ang="0">
                  <a:pos x="308" y="68"/>
                </a:cxn>
                <a:cxn ang="0">
                  <a:pos x="309" y="32"/>
                </a:cxn>
                <a:cxn ang="0">
                  <a:pos x="304" y="7"/>
                </a:cxn>
              </a:cxnLst>
              <a:rect l="0" t="0" r="r" b="b"/>
              <a:pathLst>
                <a:path w="328" h="140">
                  <a:moveTo>
                    <a:pt x="304" y="7"/>
                  </a:moveTo>
                  <a:cubicBezTo>
                    <a:pt x="296" y="7"/>
                    <a:pt x="288" y="7"/>
                    <a:pt x="279" y="7"/>
                  </a:cubicBezTo>
                  <a:cubicBezTo>
                    <a:pt x="210" y="7"/>
                    <a:pt x="118" y="6"/>
                    <a:pt x="24" y="5"/>
                  </a:cubicBezTo>
                  <a:cubicBezTo>
                    <a:pt x="15" y="5"/>
                    <a:pt x="15" y="5"/>
                    <a:pt x="15" y="5"/>
                  </a:cubicBezTo>
                  <a:cubicBezTo>
                    <a:pt x="11" y="5"/>
                    <a:pt x="11" y="5"/>
                    <a:pt x="11" y="5"/>
                  </a:cubicBezTo>
                  <a:cubicBezTo>
                    <a:pt x="9" y="5"/>
                    <a:pt x="9" y="5"/>
                    <a:pt x="9" y="5"/>
                  </a:cubicBezTo>
                  <a:cubicBezTo>
                    <a:pt x="8" y="5"/>
                    <a:pt x="8" y="5"/>
                    <a:pt x="8" y="5"/>
                  </a:cubicBezTo>
                  <a:cubicBezTo>
                    <a:pt x="5" y="8"/>
                    <a:pt x="13" y="0"/>
                    <a:pt x="2" y="11"/>
                  </a:cubicBezTo>
                  <a:cubicBezTo>
                    <a:pt x="2" y="11"/>
                    <a:pt x="2" y="11"/>
                    <a:pt x="2" y="11"/>
                  </a:cubicBezTo>
                  <a:cubicBezTo>
                    <a:pt x="2" y="11"/>
                    <a:pt x="2" y="11"/>
                    <a:pt x="2" y="11"/>
                  </a:cubicBezTo>
                  <a:cubicBezTo>
                    <a:pt x="2" y="29"/>
                    <a:pt x="2" y="29"/>
                    <a:pt x="2" y="29"/>
                  </a:cubicBezTo>
                  <a:cubicBezTo>
                    <a:pt x="2" y="64"/>
                    <a:pt x="2" y="64"/>
                    <a:pt x="2" y="64"/>
                  </a:cubicBezTo>
                  <a:cubicBezTo>
                    <a:pt x="2" y="98"/>
                    <a:pt x="2" y="98"/>
                    <a:pt x="2" y="98"/>
                  </a:cubicBezTo>
                  <a:cubicBezTo>
                    <a:pt x="2" y="115"/>
                    <a:pt x="2" y="115"/>
                    <a:pt x="2" y="115"/>
                  </a:cubicBezTo>
                  <a:cubicBezTo>
                    <a:pt x="2" y="123"/>
                    <a:pt x="2" y="123"/>
                    <a:pt x="2" y="123"/>
                  </a:cubicBezTo>
                  <a:cubicBezTo>
                    <a:pt x="2" y="128"/>
                    <a:pt x="2" y="128"/>
                    <a:pt x="2" y="128"/>
                  </a:cubicBezTo>
                  <a:cubicBezTo>
                    <a:pt x="2" y="128"/>
                    <a:pt x="2" y="128"/>
                    <a:pt x="2" y="128"/>
                  </a:cubicBezTo>
                  <a:cubicBezTo>
                    <a:pt x="2" y="128"/>
                    <a:pt x="2" y="128"/>
                    <a:pt x="2" y="128"/>
                  </a:cubicBezTo>
                  <a:cubicBezTo>
                    <a:pt x="0" y="127"/>
                    <a:pt x="13" y="140"/>
                    <a:pt x="8" y="135"/>
                  </a:cubicBezTo>
                  <a:cubicBezTo>
                    <a:pt x="9" y="135"/>
                    <a:pt x="9" y="135"/>
                    <a:pt x="9" y="135"/>
                  </a:cubicBezTo>
                  <a:cubicBezTo>
                    <a:pt x="11" y="135"/>
                    <a:pt x="11" y="135"/>
                    <a:pt x="11" y="135"/>
                  </a:cubicBezTo>
                  <a:cubicBezTo>
                    <a:pt x="55" y="135"/>
                    <a:pt x="97" y="135"/>
                    <a:pt x="133" y="135"/>
                  </a:cubicBezTo>
                  <a:cubicBezTo>
                    <a:pt x="206" y="135"/>
                    <a:pt x="257" y="135"/>
                    <a:pt x="263" y="134"/>
                  </a:cubicBezTo>
                  <a:cubicBezTo>
                    <a:pt x="290" y="130"/>
                    <a:pt x="328" y="123"/>
                    <a:pt x="263" y="122"/>
                  </a:cubicBezTo>
                  <a:cubicBezTo>
                    <a:pt x="247" y="122"/>
                    <a:pt x="193" y="122"/>
                    <a:pt x="120" y="122"/>
                  </a:cubicBezTo>
                  <a:cubicBezTo>
                    <a:pt x="102" y="122"/>
                    <a:pt x="83" y="122"/>
                    <a:pt x="63" y="122"/>
                  </a:cubicBezTo>
                  <a:cubicBezTo>
                    <a:pt x="52" y="122"/>
                    <a:pt x="42" y="122"/>
                    <a:pt x="32" y="122"/>
                  </a:cubicBezTo>
                  <a:cubicBezTo>
                    <a:pt x="16" y="122"/>
                    <a:pt x="16" y="122"/>
                    <a:pt x="16" y="122"/>
                  </a:cubicBezTo>
                  <a:cubicBezTo>
                    <a:pt x="14" y="122"/>
                    <a:pt x="14" y="122"/>
                    <a:pt x="14" y="122"/>
                  </a:cubicBezTo>
                  <a:cubicBezTo>
                    <a:pt x="14" y="121"/>
                    <a:pt x="14" y="121"/>
                    <a:pt x="14" y="121"/>
                  </a:cubicBezTo>
                  <a:cubicBezTo>
                    <a:pt x="14" y="99"/>
                    <a:pt x="14" y="77"/>
                    <a:pt x="14" y="55"/>
                  </a:cubicBezTo>
                  <a:cubicBezTo>
                    <a:pt x="14" y="21"/>
                    <a:pt x="14" y="21"/>
                    <a:pt x="14" y="21"/>
                  </a:cubicBezTo>
                  <a:cubicBezTo>
                    <a:pt x="14" y="17"/>
                    <a:pt x="14" y="17"/>
                    <a:pt x="14" y="17"/>
                  </a:cubicBezTo>
                  <a:cubicBezTo>
                    <a:pt x="30" y="17"/>
                    <a:pt x="30" y="17"/>
                    <a:pt x="30" y="17"/>
                  </a:cubicBezTo>
                  <a:cubicBezTo>
                    <a:pt x="120" y="16"/>
                    <a:pt x="208" y="16"/>
                    <a:pt x="276" y="15"/>
                  </a:cubicBezTo>
                  <a:cubicBezTo>
                    <a:pt x="284" y="15"/>
                    <a:pt x="292" y="15"/>
                    <a:pt x="300" y="15"/>
                  </a:cubicBezTo>
                  <a:cubicBezTo>
                    <a:pt x="301" y="15"/>
                    <a:pt x="301" y="15"/>
                    <a:pt x="301" y="15"/>
                  </a:cubicBezTo>
                  <a:cubicBezTo>
                    <a:pt x="301" y="16"/>
                    <a:pt x="301" y="16"/>
                    <a:pt x="301" y="16"/>
                  </a:cubicBezTo>
                  <a:cubicBezTo>
                    <a:pt x="301" y="27"/>
                    <a:pt x="301" y="27"/>
                    <a:pt x="301" y="27"/>
                  </a:cubicBezTo>
                  <a:cubicBezTo>
                    <a:pt x="301" y="41"/>
                    <a:pt x="301" y="53"/>
                    <a:pt x="301" y="63"/>
                  </a:cubicBezTo>
                  <a:cubicBezTo>
                    <a:pt x="302" y="84"/>
                    <a:pt x="302" y="97"/>
                    <a:pt x="302" y="99"/>
                  </a:cubicBezTo>
                  <a:cubicBezTo>
                    <a:pt x="305" y="121"/>
                    <a:pt x="308" y="137"/>
                    <a:pt x="308" y="99"/>
                  </a:cubicBezTo>
                  <a:cubicBezTo>
                    <a:pt x="308" y="99"/>
                    <a:pt x="308" y="88"/>
                    <a:pt x="308" y="68"/>
                  </a:cubicBezTo>
                  <a:cubicBezTo>
                    <a:pt x="308" y="58"/>
                    <a:pt x="308" y="46"/>
                    <a:pt x="309" y="32"/>
                  </a:cubicBezTo>
                  <a:cubicBezTo>
                    <a:pt x="307" y="24"/>
                    <a:pt x="313" y="19"/>
                    <a:pt x="304" y="7"/>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algn="ctr"/>
              <a:r>
                <a:rPr lang="en-US" b="1" dirty="0" smtClean="0">
                  <a:solidFill>
                    <a:srgbClr val="4F81BD"/>
                  </a:solidFill>
                </a:rPr>
                <a:t>Model</a:t>
              </a:r>
              <a:endParaRPr lang="en-US" b="1" dirty="0">
                <a:solidFill>
                  <a:srgbClr val="4F81BD"/>
                </a:solidFill>
              </a:endParaRPr>
            </a:p>
          </p:txBody>
        </p:sp>
        <p:sp>
          <p:nvSpPr>
            <p:cNvPr id="5" name="Freeform 20"/>
            <p:cNvSpPr>
              <a:spLocks/>
            </p:cNvSpPr>
            <p:nvPr/>
          </p:nvSpPr>
          <p:spPr bwMode="auto">
            <a:xfrm>
              <a:off x="6824097" y="2098794"/>
              <a:ext cx="1368152" cy="450850"/>
            </a:xfrm>
            <a:custGeom>
              <a:avLst/>
              <a:gdLst/>
              <a:ahLst/>
              <a:cxnLst>
                <a:cxn ang="0">
                  <a:pos x="304" y="7"/>
                </a:cxn>
                <a:cxn ang="0">
                  <a:pos x="279" y="7"/>
                </a:cxn>
                <a:cxn ang="0">
                  <a:pos x="24" y="5"/>
                </a:cxn>
                <a:cxn ang="0">
                  <a:pos x="15" y="5"/>
                </a:cxn>
                <a:cxn ang="0">
                  <a:pos x="11" y="5"/>
                </a:cxn>
                <a:cxn ang="0">
                  <a:pos x="9" y="5"/>
                </a:cxn>
                <a:cxn ang="0">
                  <a:pos x="8" y="5"/>
                </a:cxn>
                <a:cxn ang="0">
                  <a:pos x="2" y="11"/>
                </a:cxn>
                <a:cxn ang="0">
                  <a:pos x="2" y="11"/>
                </a:cxn>
                <a:cxn ang="0">
                  <a:pos x="2" y="11"/>
                </a:cxn>
                <a:cxn ang="0">
                  <a:pos x="2" y="29"/>
                </a:cxn>
                <a:cxn ang="0">
                  <a:pos x="2" y="64"/>
                </a:cxn>
                <a:cxn ang="0">
                  <a:pos x="2" y="98"/>
                </a:cxn>
                <a:cxn ang="0">
                  <a:pos x="2" y="115"/>
                </a:cxn>
                <a:cxn ang="0">
                  <a:pos x="2" y="123"/>
                </a:cxn>
                <a:cxn ang="0">
                  <a:pos x="2" y="128"/>
                </a:cxn>
                <a:cxn ang="0">
                  <a:pos x="2" y="128"/>
                </a:cxn>
                <a:cxn ang="0">
                  <a:pos x="2" y="128"/>
                </a:cxn>
                <a:cxn ang="0">
                  <a:pos x="8" y="135"/>
                </a:cxn>
                <a:cxn ang="0">
                  <a:pos x="9" y="135"/>
                </a:cxn>
                <a:cxn ang="0">
                  <a:pos x="11" y="135"/>
                </a:cxn>
                <a:cxn ang="0">
                  <a:pos x="133" y="135"/>
                </a:cxn>
                <a:cxn ang="0">
                  <a:pos x="263" y="134"/>
                </a:cxn>
                <a:cxn ang="0">
                  <a:pos x="263" y="122"/>
                </a:cxn>
                <a:cxn ang="0">
                  <a:pos x="120" y="122"/>
                </a:cxn>
                <a:cxn ang="0">
                  <a:pos x="63" y="122"/>
                </a:cxn>
                <a:cxn ang="0">
                  <a:pos x="32" y="122"/>
                </a:cxn>
                <a:cxn ang="0">
                  <a:pos x="16" y="122"/>
                </a:cxn>
                <a:cxn ang="0">
                  <a:pos x="14" y="122"/>
                </a:cxn>
                <a:cxn ang="0">
                  <a:pos x="14" y="121"/>
                </a:cxn>
                <a:cxn ang="0">
                  <a:pos x="14" y="55"/>
                </a:cxn>
                <a:cxn ang="0">
                  <a:pos x="14" y="21"/>
                </a:cxn>
                <a:cxn ang="0">
                  <a:pos x="14" y="17"/>
                </a:cxn>
                <a:cxn ang="0">
                  <a:pos x="30" y="17"/>
                </a:cxn>
                <a:cxn ang="0">
                  <a:pos x="276" y="15"/>
                </a:cxn>
                <a:cxn ang="0">
                  <a:pos x="300" y="15"/>
                </a:cxn>
                <a:cxn ang="0">
                  <a:pos x="301" y="15"/>
                </a:cxn>
                <a:cxn ang="0">
                  <a:pos x="301" y="16"/>
                </a:cxn>
                <a:cxn ang="0">
                  <a:pos x="301" y="27"/>
                </a:cxn>
                <a:cxn ang="0">
                  <a:pos x="301" y="63"/>
                </a:cxn>
                <a:cxn ang="0">
                  <a:pos x="302" y="99"/>
                </a:cxn>
                <a:cxn ang="0">
                  <a:pos x="308" y="99"/>
                </a:cxn>
                <a:cxn ang="0">
                  <a:pos x="308" y="68"/>
                </a:cxn>
                <a:cxn ang="0">
                  <a:pos x="309" y="32"/>
                </a:cxn>
                <a:cxn ang="0">
                  <a:pos x="304" y="7"/>
                </a:cxn>
              </a:cxnLst>
              <a:rect l="0" t="0" r="r" b="b"/>
              <a:pathLst>
                <a:path w="328" h="140">
                  <a:moveTo>
                    <a:pt x="304" y="7"/>
                  </a:moveTo>
                  <a:cubicBezTo>
                    <a:pt x="296" y="7"/>
                    <a:pt x="288" y="7"/>
                    <a:pt x="279" y="7"/>
                  </a:cubicBezTo>
                  <a:cubicBezTo>
                    <a:pt x="210" y="7"/>
                    <a:pt x="118" y="6"/>
                    <a:pt x="24" y="5"/>
                  </a:cubicBezTo>
                  <a:cubicBezTo>
                    <a:pt x="15" y="5"/>
                    <a:pt x="15" y="5"/>
                    <a:pt x="15" y="5"/>
                  </a:cubicBezTo>
                  <a:cubicBezTo>
                    <a:pt x="11" y="5"/>
                    <a:pt x="11" y="5"/>
                    <a:pt x="11" y="5"/>
                  </a:cubicBezTo>
                  <a:cubicBezTo>
                    <a:pt x="9" y="5"/>
                    <a:pt x="9" y="5"/>
                    <a:pt x="9" y="5"/>
                  </a:cubicBezTo>
                  <a:cubicBezTo>
                    <a:pt x="8" y="5"/>
                    <a:pt x="8" y="5"/>
                    <a:pt x="8" y="5"/>
                  </a:cubicBezTo>
                  <a:cubicBezTo>
                    <a:pt x="5" y="8"/>
                    <a:pt x="13" y="0"/>
                    <a:pt x="2" y="11"/>
                  </a:cubicBezTo>
                  <a:cubicBezTo>
                    <a:pt x="2" y="11"/>
                    <a:pt x="2" y="11"/>
                    <a:pt x="2" y="11"/>
                  </a:cubicBezTo>
                  <a:cubicBezTo>
                    <a:pt x="2" y="11"/>
                    <a:pt x="2" y="11"/>
                    <a:pt x="2" y="11"/>
                  </a:cubicBezTo>
                  <a:cubicBezTo>
                    <a:pt x="2" y="29"/>
                    <a:pt x="2" y="29"/>
                    <a:pt x="2" y="29"/>
                  </a:cubicBezTo>
                  <a:cubicBezTo>
                    <a:pt x="2" y="64"/>
                    <a:pt x="2" y="64"/>
                    <a:pt x="2" y="64"/>
                  </a:cubicBezTo>
                  <a:cubicBezTo>
                    <a:pt x="2" y="98"/>
                    <a:pt x="2" y="98"/>
                    <a:pt x="2" y="98"/>
                  </a:cubicBezTo>
                  <a:cubicBezTo>
                    <a:pt x="2" y="115"/>
                    <a:pt x="2" y="115"/>
                    <a:pt x="2" y="115"/>
                  </a:cubicBezTo>
                  <a:cubicBezTo>
                    <a:pt x="2" y="123"/>
                    <a:pt x="2" y="123"/>
                    <a:pt x="2" y="123"/>
                  </a:cubicBezTo>
                  <a:cubicBezTo>
                    <a:pt x="2" y="128"/>
                    <a:pt x="2" y="128"/>
                    <a:pt x="2" y="128"/>
                  </a:cubicBezTo>
                  <a:cubicBezTo>
                    <a:pt x="2" y="128"/>
                    <a:pt x="2" y="128"/>
                    <a:pt x="2" y="128"/>
                  </a:cubicBezTo>
                  <a:cubicBezTo>
                    <a:pt x="2" y="128"/>
                    <a:pt x="2" y="128"/>
                    <a:pt x="2" y="128"/>
                  </a:cubicBezTo>
                  <a:cubicBezTo>
                    <a:pt x="0" y="127"/>
                    <a:pt x="13" y="140"/>
                    <a:pt x="8" y="135"/>
                  </a:cubicBezTo>
                  <a:cubicBezTo>
                    <a:pt x="9" y="135"/>
                    <a:pt x="9" y="135"/>
                    <a:pt x="9" y="135"/>
                  </a:cubicBezTo>
                  <a:cubicBezTo>
                    <a:pt x="11" y="135"/>
                    <a:pt x="11" y="135"/>
                    <a:pt x="11" y="135"/>
                  </a:cubicBezTo>
                  <a:cubicBezTo>
                    <a:pt x="55" y="135"/>
                    <a:pt x="97" y="135"/>
                    <a:pt x="133" y="135"/>
                  </a:cubicBezTo>
                  <a:cubicBezTo>
                    <a:pt x="206" y="135"/>
                    <a:pt x="257" y="135"/>
                    <a:pt x="263" y="134"/>
                  </a:cubicBezTo>
                  <a:cubicBezTo>
                    <a:pt x="290" y="130"/>
                    <a:pt x="328" y="123"/>
                    <a:pt x="263" y="122"/>
                  </a:cubicBezTo>
                  <a:cubicBezTo>
                    <a:pt x="247" y="122"/>
                    <a:pt x="193" y="122"/>
                    <a:pt x="120" y="122"/>
                  </a:cubicBezTo>
                  <a:cubicBezTo>
                    <a:pt x="102" y="122"/>
                    <a:pt x="83" y="122"/>
                    <a:pt x="63" y="122"/>
                  </a:cubicBezTo>
                  <a:cubicBezTo>
                    <a:pt x="52" y="122"/>
                    <a:pt x="42" y="122"/>
                    <a:pt x="32" y="122"/>
                  </a:cubicBezTo>
                  <a:cubicBezTo>
                    <a:pt x="16" y="122"/>
                    <a:pt x="16" y="122"/>
                    <a:pt x="16" y="122"/>
                  </a:cubicBezTo>
                  <a:cubicBezTo>
                    <a:pt x="14" y="122"/>
                    <a:pt x="14" y="122"/>
                    <a:pt x="14" y="122"/>
                  </a:cubicBezTo>
                  <a:cubicBezTo>
                    <a:pt x="14" y="121"/>
                    <a:pt x="14" y="121"/>
                    <a:pt x="14" y="121"/>
                  </a:cubicBezTo>
                  <a:cubicBezTo>
                    <a:pt x="14" y="99"/>
                    <a:pt x="14" y="77"/>
                    <a:pt x="14" y="55"/>
                  </a:cubicBezTo>
                  <a:cubicBezTo>
                    <a:pt x="14" y="21"/>
                    <a:pt x="14" y="21"/>
                    <a:pt x="14" y="21"/>
                  </a:cubicBezTo>
                  <a:cubicBezTo>
                    <a:pt x="14" y="17"/>
                    <a:pt x="14" y="17"/>
                    <a:pt x="14" y="17"/>
                  </a:cubicBezTo>
                  <a:cubicBezTo>
                    <a:pt x="30" y="17"/>
                    <a:pt x="30" y="17"/>
                    <a:pt x="30" y="17"/>
                  </a:cubicBezTo>
                  <a:cubicBezTo>
                    <a:pt x="120" y="16"/>
                    <a:pt x="208" y="16"/>
                    <a:pt x="276" y="15"/>
                  </a:cubicBezTo>
                  <a:cubicBezTo>
                    <a:pt x="284" y="15"/>
                    <a:pt x="292" y="15"/>
                    <a:pt x="300" y="15"/>
                  </a:cubicBezTo>
                  <a:cubicBezTo>
                    <a:pt x="301" y="15"/>
                    <a:pt x="301" y="15"/>
                    <a:pt x="301" y="15"/>
                  </a:cubicBezTo>
                  <a:cubicBezTo>
                    <a:pt x="301" y="16"/>
                    <a:pt x="301" y="16"/>
                    <a:pt x="301" y="16"/>
                  </a:cubicBezTo>
                  <a:cubicBezTo>
                    <a:pt x="301" y="27"/>
                    <a:pt x="301" y="27"/>
                    <a:pt x="301" y="27"/>
                  </a:cubicBezTo>
                  <a:cubicBezTo>
                    <a:pt x="301" y="41"/>
                    <a:pt x="301" y="53"/>
                    <a:pt x="301" y="63"/>
                  </a:cubicBezTo>
                  <a:cubicBezTo>
                    <a:pt x="302" y="84"/>
                    <a:pt x="302" y="97"/>
                    <a:pt x="302" y="99"/>
                  </a:cubicBezTo>
                  <a:cubicBezTo>
                    <a:pt x="305" y="121"/>
                    <a:pt x="308" y="137"/>
                    <a:pt x="308" y="99"/>
                  </a:cubicBezTo>
                  <a:cubicBezTo>
                    <a:pt x="308" y="99"/>
                    <a:pt x="308" y="88"/>
                    <a:pt x="308" y="68"/>
                  </a:cubicBezTo>
                  <a:cubicBezTo>
                    <a:pt x="308" y="58"/>
                    <a:pt x="308" y="46"/>
                    <a:pt x="309" y="32"/>
                  </a:cubicBezTo>
                  <a:cubicBezTo>
                    <a:pt x="307" y="24"/>
                    <a:pt x="313" y="19"/>
                    <a:pt x="304" y="7"/>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accent1"/>
                  </a:solidFill>
                </a:rPr>
                <a:t>Controller</a:t>
              </a:r>
              <a:endParaRPr lang="en-US" b="1" dirty="0">
                <a:solidFill>
                  <a:schemeClr val="accent1"/>
                </a:solidFill>
              </a:endParaRPr>
            </a:p>
          </p:txBody>
        </p:sp>
        <p:sp>
          <p:nvSpPr>
            <p:cNvPr id="6" name="Freeform 20"/>
            <p:cNvSpPr>
              <a:spLocks/>
            </p:cNvSpPr>
            <p:nvPr/>
          </p:nvSpPr>
          <p:spPr bwMode="auto">
            <a:xfrm>
              <a:off x="5238739" y="4065565"/>
              <a:ext cx="1368152" cy="450850"/>
            </a:xfrm>
            <a:custGeom>
              <a:avLst/>
              <a:gdLst/>
              <a:ahLst/>
              <a:cxnLst>
                <a:cxn ang="0">
                  <a:pos x="304" y="7"/>
                </a:cxn>
                <a:cxn ang="0">
                  <a:pos x="279" y="7"/>
                </a:cxn>
                <a:cxn ang="0">
                  <a:pos x="24" y="5"/>
                </a:cxn>
                <a:cxn ang="0">
                  <a:pos x="15" y="5"/>
                </a:cxn>
                <a:cxn ang="0">
                  <a:pos x="11" y="5"/>
                </a:cxn>
                <a:cxn ang="0">
                  <a:pos x="9" y="5"/>
                </a:cxn>
                <a:cxn ang="0">
                  <a:pos x="8" y="5"/>
                </a:cxn>
                <a:cxn ang="0">
                  <a:pos x="2" y="11"/>
                </a:cxn>
                <a:cxn ang="0">
                  <a:pos x="2" y="11"/>
                </a:cxn>
                <a:cxn ang="0">
                  <a:pos x="2" y="11"/>
                </a:cxn>
                <a:cxn ang="0">
                  <a:pos x="2" y="29"/>
                </a:cxn>
                <a:cxn ang="0">
                  <a:pos x="2" y="64"/>
                </a:cxn>
                <a:cxn ang="0">
                  <a:pos x="2" y="98"/>
                </a:cxn>
                <a:cxn ang="0">
                  <a:pos x="2" y="115"/>
                </a:cxn>
                <a:cxn ang="0">
                  <a:pos x="2" y="123"/>
                </a:cxn>
                <a:cxn ang="0">
                  <a:pos x="2" y="128"/>
                </a:cxn>
                <a:cxn ang="0">
                  <a:pos x="2" y="128"/>
                </a:cxn>
                <a:cxn ang="0">
                  <a:pos x="2" y="128"/>
                </a:cxn>
                <a:cxn ang="0">
                  <a:pos x="8" y="135"/>
                </a:cxn>
                <a:cxn ang="0">
                  <a:pos x="9" y="135"/>
                </a:cxn>
                <a:cxn ang="0">
                  <a:pos x="11" y="135"/>
                </a:cxn>
                <a:cxn ang="0">
                  <a:pos x="133" y="135"/>
                </a:cxn>
                <a:cxn ang="0">
                  <a:pos x="263" y="134"/>
                </a:cxn>
                <a:cxn ang="0">
                  <a:pos x="263" y="122"/>
                </a:cxn>
                <a:cxn ang="0">
                  <a:pos x="120" y="122"/>
                </a:cxn>
                <a:cxn ang="0">
                  <a:pos x="63" y="122"/>
                </a:cxn>
                <a:cxn ang="0">
                  <a:pos x="32" y="122"/>
                </a:cxn>
                <a:cxn ang="0">
                  <a:pos x="16" y="122"/>
                </a:cxn>
                <a:cxn ang="0">
                  <a:pos x="14" y="122"/>
                </a:cxn>
                <a:cxn ang="0">
                  <a:pos x="14" y="121"/>
                </a:cxn>
                <a:cxn ang="0">
                  <a:pos x="14" y="55"/>
                </a:cxn>
                <a:cxn ang="0">
                  <a:pos x="14" y="21"/>
                </a:cxn>
                <a:cxn ang="0">
                  <a:pos x="14" y="17"/>
                </a:cxn>
                <a:cxn ang="0">
                  <a:pos x="30" y="17"/>
                </a:cxn>
                <a:cxn ang="0">
                  <a:pos x="276" y="15"/>
                </a:cxn>
                <a:cxn ang="0">
                  <a:pos x="300" y="15"/>
                </a:cxn>
                <a:cxn ang="0">
                  <a:pos x="301" y="15"/>
                </a:cxn>
                <a:cxn ang="0">
                  <a:pos x="301" y="16"/>
                </a:cxn>
                <a:cxn ang="0">
                  <a:pos x="301" y="27"/>
                </a:cxn>
                <a:cxn ang="0">
                  <a:pos x="301" y="63"/>
                </a:cxn>
                <a:cxn ang="0">
                  <a:pos x="302" y="99"/>
                </a:cxn>
                <a:cxn ang="0">
                  <a:pos x="308" y="99"/>
                </a:cxn>
                <a:cxn ang="0">
                  <a:pos x="308" y="68"/>
                </a:cxn>
                <a:cxn ang="0">
                  <a:pos x="309" y="32"/>
                </a:cxn>
                <a:cxn ang="0">
                  <a:pos x="304" y="7"/>
                </a:cxn>
              </a:cxnLst>
              <a:rect l="0" t="0" r="r" b="b"/>
              <a:pathLst>
                <a:path w="328" h="140">
                  <a:moveTo>
                    <a:pt x="304" y="7"/>
                  </a:moveTo>
                  <a:cubicBezTo>
                    <a:pt x="296" y="7"/>
                    <a:pt x="288" y="7"/>
                    <a:pt x="279" y="7"/>
                  </a:cubicBezTo>
                  <a:cubicBezTo>
                    <a:pt x="210" y="7"/>
                    <a:pt x="118" y="6"/>
                    <a:pt x="24" y="5"/>
                  </a:cubicBezTo>
                  <a:cubicBezTo>
                    <a:pt x="15" y="5"/>
                    <a:pt x="15" y="5"/>
                    <a:pt x="15" y="5"/>
                  </a:cubicBezTo>
                  <a:cubicBezTo>
                    <a:pt x="11" y="5"/>
                    <a:pt x="11" y="5"/>
                    <a:pt x="11" y="5"/>
                  </a:cubicBezTo>
                  <a:cubicBezTo>
                    <a:pt x="9" y="5"/>
                    <a:pt x="9" y="5"/>
                    <a:pt x="9" y="5"/>
                  </a:cubicBezTo>
                  <a:cubicBezTo>
                    <a:pt x="8" y="5"/>
                    <a:pt x="8" y="5"/>
                    <a:pt x="8" y="5"/>
                  </a:cubicBezTo>
                  <a:cubicBezTo>
                    <a:pt x="5" y="8"/>
                    <a:pt x="13" y="0"/>
                    <a:pt x="2" y="11"/>
                  </a:cubicBezTo>
                  <a:cubicBezTo>
                    <a:pt x="2" y="11"/>
                    <a:pt x="2" y="11"/>
                    <a:pt x="2" y="11"/>
                  </a:cubicBezTo>
                  <a:cubicBezTo>
                    <a:pt x="2" y="11"/>
                    <a:pt x="2" y="11"/>
                    <a:pt x="2" y="11"/>
                  </a:cubicBezTo>
                  <a:cubicBezTo>
                    <a:pt x="2" y="29"/>
                    <a:pt x="2" y="29"/>
                    <a:pt x="2" y="29"/>
                  </a:cubicBezTo>
                  <a:cubicBezTo>
                    <a:pt x="2" y="64"/>
                    <a:pt x="2" y="64"/>
                    <a:pt x="2" y="64"/>
                  </a:cubicBezTo>
                  <a:cubicBezTo>
                    <a:pt x="2" y="98"/>
                    <a:pt x="2" y="98"/>
                    <a:pt x="2" y="98"/>
                  </a:cubicBezTo>
                  <a:cubicBezTo>
                    <a:pt x="2" y="115"/>
                    <a:pt x="2" y="115"/>
                    <a:pt x="2" y="115"/>
                  </a:cubicBezTo>
                  <a:cubicBezTo>
                    <a:pt x="2" y="123"/>
                    <a:pt x="2" y="123"/>
                    <a:pt x="2" y="123"/>
                  </a:cubicBezTo>
                  <a:cubicBezTo>
                    <a:pt x="2" y="128"/>
                    <a:pt x="2" y="128"/>
                    <a:pt x="2" y="128"/>
                  </a:cubicBezTo>
                  <a:cubicBezTo>
                    <a:pt x="2" y="128"/>
                    <a:pt x="2" y="128"/>
                    <a:pt x="2" y="128"/>
                  </a:cubicBezTo>
                  <a:cubicBezTo>
                    <a:pt x="2" y="128"/>
                    <a:pt x="2" y="128"/>
                    <a:pt x="2" y="128"/>
                  </a:cubicBezTo>
                  <a:cubicBezTo>
                    <a:pt x="0" y="127"/>
                    <a:pt x="13" y="140"/>
                    <a:pt x="8" y="135"/>
                  </a:cubicBezTo>
                  <a:cubicBezTo>
                    <a:pt x="9" y="135"/>
                    <a:pt x="9" y="135"/>
                    <a:pt x="9" y="135"/>
                  </a:cubicBezTo>
                  <a:cubicBezTo>
                    <a:pt x="11" y="135"/>
                    <a:pt x="11" y="135"/>
                    <a:pt x="11" y="135"/>
                  </a:cubicBezTo>
                  <a:cubicBezTo>
                    <a:pt x="55" y="135"/>
                    <a:pt x="97" y="135"/>
                    <a:pt x="133" y="135"/>
                  </a:cubicBezTo>
                  <a:cubicBezTo>
                    <a:pt x="206" y="135"/>
                    <a:pt x="257" y="135"/>
                    <a:pt x="263" y="134"/>
                  </a:cubicBezTo>
                  <a:cubicBezTo>
                    <a:pt x="290" y="130"/>
                    <a:pt x="328" y="123"/>
                    <a:pt x="263" y="122"/>
                  </a:cubicBezTo>
                  <a:cubicBezTo>
                    <a:pt x="247" y="122"/>
                    <a:pt x="193" y="122"/>
                    <a:pt x="120" y="122"/>
                  </a:cubicBezTo>
                  <a:cubicBezTo>
                    <a:pt x="102" y="122"/>
                    <a:pt x="83" y="122"/>
                    <a:pt x="63" y="122"/>
                  </a:cubicBezTo>
                  <a:cubicBezTo>
                    <a:pt x="52" y="122"/>
                    <a:pt x="42" y="122"/>
                    <a:pt x="32" y="122"/>
                  </a:cubicBezTo>
                  <a:cubicBezTo>
                    <a:pt x="16" y="122"/>
                    <a:pt x="16" y="122"/>
                    <a:pt x="16" y="122"/>
                  </a:cubicBezTo>
                  <a:cubicBezTo>
                    <a:pt x="14" y="122"/>
                    <a:pt x="14" y="122"/>
                    <a:pt x="14" y="122"/>
                  </a:cubicBezTo>
                  <a:cubicBezTo>
                    <a:pt x="14" y="121"/>
                    <a:pt x="14" y="121"/>
                    <a:pt x="14" y="121"/>
                  </a:cubicBezTo>
                  <a:cubicBezTo>
                    <a:pt x="14" y="99"/>
                    <a:pt x="14" y="77"/>
                    <a:pt x="14" y="55"/>
                  </a:cubicBezTo>
                  <a:cubicBezTo>
                    <a:pt x="14" y="21"/>
                    <a:pt x="14" y="21"/>
                    <a:pt x="14" y="21"/>
                  </a:cubicBezTo>
                  <a:cubicBezTo>
                    <a:pt x="14" y="17"/>
                    <a:pt x="14" y="17"/>
                    <a:pt x="14" y="17"/>
                  </a:cubicBezTo>
                  <a:cubicBezTo>
                    <a:pt x="30" y="17"/>
                    <a:pt x="30" y="17"/>
                    <a:pt x="30" y="17"/>
                  </a:cubicBezTo>
                  <a:cubicBezTo>
                    <a:pt x="120" y="16"/>
                    <a:pt x="208" y="16"/>
                    <a:pt x="276" y="15"/>
                  </a:cubicBezTo>
                  <a:cubicBezTo>
                    <a:pt x="284" y="15"/>
                    <a:pt x="292" y="15"/>
                    <a:pt x="300" y="15"/>
                  </a:cubicBezTo>
                  <a:cubicBezTo>
                    <a:pt x="301" y="15"/>
                    <a:pt x="301" y="15"/>
                    <a:pt x="301" y="15"/>
                  </a:cubicBezTo>
                  <a:cubicBezTo>
                    <a:pt x="301" y="16"/>
                    <a:pt x="301" y="16"/>
                    <a:pt x="301" y="16"/>
                  </a:cubicBezTo>
                  <a:cubicBezTo>
                    <a:pt x="301" y="27"/>
                    <a:pt x="301" y="27"/>
                    <a:pt x="301" y="27"/>
                  </a:cubicBezTo>
                  <a:cubicBezTo>
                    <a:pt x="301" y="41"/>
                    <a:pt x="301" y="53"/>
                    <a:pt x="301" y="63"/>
                  </a:cubicBezTo>
                  <a:cubicBezTo>
                    <a:pt x="302" y="84"/>
                    <a:pt x="302" y="97"/>
                    <a:pt x="302" y="99"/>
                  </a:cubicBezTo>
                  <a:cubicBezTo>
                    <a:pt x="305" y="121"/>
                    <a:pt x="308" y="137"/>
                    <a:pt x="308" y="99"/>
                  </a:cubicBezTo>
                  <a:cubicBezTo>
                    <a:pt x="308" y="99"/>
                    <a:pt x="308" y="88"/>
                    <a:pt x="308" y="68"/>
                  </a:cubicBezTo>
                  <a:cubicBezTo>
                    <a:pt x="308" y="58"/>
                    <a:pt x="308" y="46"/>
                    <a:pt x="309" y="32"/>
                  </a:cubicBezTo>
                  <a:cubicBezTo>
                    <a:pt x="307" y="24"/>
                    <a:pt x="313" y="19"/>
                    <a:pt x="304" y="7"/>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algn="ctr"/>
              <a:r>
                <a:rPr lang="en-US" b="1" dirty="0" smtClean="0"/>
                <a:t>View</a:t>
              </a:r>
              <a:endParaRPr lang="en-US" b="1" dirty="0"/>
            </a:p>
          </p:txBody>
        </p:sp>
        <p:sp>
          <p:nvSpPr>
            <p:cNvPr id="63" name="Freeform 29"/>
            <p:cNvSpPr>
              <a:spLocks/>
            </p:cNvSpPr>
            <p:nvPr/>
          </p:nvSpPr>
          <p:spPr bwMode="auto">
            <a:xfrm rot="7844224">
              <a:off x="5559691" y="3038924"/>
              <a:ext cx="1673225" cy="303212"/>
            </a:xfrm>
            <a:custGeom>
              <a:avLst/>
              <a:gdLst>
                <a:gd name="T0" fmla="*/ 181 w 193"/>
                <a:gd name="T1" fmla="*/ 23 h 35"/>
                <a:gd name="T2" fmla="*/ 175 w 193"/>
                <a:gd name="T3" fmla="*/ 26 h 35"/>
                <a:gd name="T4" fmla="*/ 169 w 193"/>
                <a:gd name="T5" fmla="*/ 32 h 35"/>
                <a:gd name="T6" fmla="*/ 170 w 193"/>
                <a:gd name="T7" fmla="*/ 33 h 35"/>
                <a:gd name="T8" fmla="*/ 177 w 193"/>
                <a:gd name="T9" fmla="*/ 28 h 35"/>
                <a:gd name="T10" fmla="*/ 184 w 193"/>
                <a:gd name="T11" fmla="*/ 24 h 35"/>
                <a:gd name="T12" fmla="*/ 189 w 193"/>
                <a:gd name="T13" fmla="*/ 23 h 35"/>
                <a:gd name="T14" fmla="*/ 192 w 193"/>
                <a:gd name="T15" fmla="*/ 22 h 35"/>
                <a:gd name="T16" fmla="*/ 192 w 193"/>
                <a:gd name="T17" fmla="*/ 21 h 35"/>
                <a:gd name="T18" fmla="*/ 192 w 193"/>
                <a:gd name="T19" fmla="*/ 21 h 35"/>
                <a:gd name="T20" fmla="*/ 192 w 193"/>
                <a:gd name="T21" fmla="*/ 19 h 35"/>
                <a:gd name="T22" fmla="*/ 191 w 193"/>
                <a:gd name="T23" fmla="*/ 18 h 35"/>
                <a:gd name="T24" fmla="*/ 167 w 193"/>
                <a:gd name="T25" fmla="*/ 2 h 35"/>
                <a:gd name="T26" fmla="*/ 164 w 193"/>
                <a:gd name="T27" fmla="*/ 4 h 35"/>
                <a:gd name="T28" fmla="*/ 188 w 193"/>
                <a:gd name="T29" fmla="*/ 20 h 35"/>
                <a:gd name="T30" fmla="*/ 184 w 193"/>
                <a:gd name="T31" fmla="*/ 22 h 35"/>
                <a:gd name="T32" fmla="*/ 15 w 193"/>
                <a:gd name="T33" fmla="*/ 18 h 35"/>
                <a:gd name="T34" fmla="*/ 14 w 193"/>
                <a:gd name="T35" fmla="*/ 21 h 35"/>
                <a:gd name="T36" fmla="*/ 181 w 193"/>
                <a:gd name="T37"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35">
                  <a:moveTo>
                    <a:pt x="181" y="23"/>
                  </a:moveTo>
                  <a:cubicBezTo>
                    <a:pt x="179" y="24"/>
                    <a:pt x="177" y="25"/>
                    <a:pt x="175" y="26"/>
                  </a:cubicBezTo>
                  <a:cubicBezTo>
                    <a:pt x="171" y="29"/>
                    <a:pt x="169" y="32"/>
                    <a:pt x="169" y="32"/>
                  </a:cubicBezTo>
                  <a:cubicBezTo>
                    <a:pt x="168" y="34"/>
                    <a:pt x="167" y="35"/>
                    <a:pt x="170" y="33"/>
                  </a:cubicBezTo>
                  <a:cubicBezTo>
                    <a:pt x="170" y="33"/>
                    <a:pt x="172" y="31"/>
                    <a:pt x="177" y="28"/>
                  </a:cubicBezTo>
                  <a:cubicBezTo>
                    <a:pt x="179" y="27"/>
                    <a:pt x="181" y="26"/>
                    <a:pt x="184" y="24"/>
                  </a:cubicBezTo>
                  <a:cubicBezTo>
                    <a:pt x="186" y="24"/>
                    <a:pt x="188" y="23"/>
                    <a:pt x="189" y="23"/>
                  </a:cubicBezTo>
                  <a:cubicBezTo>
                    <a:pt x="192" y="22"/>
                    <a:pt x="192" y="22"/>
                    <a:pt x="192" y="22"/>
                  </a:cubicBezTo>
                  <a:cubicBezTo>
                    <a:pt x="192" y="21"/>
                    <a:pt x="192" y="21"/>
                    <a:pt x="192" y="21"/>
                  </a:cubicBezTo>
                  <a:cubicBezTo>
                    <a:pt x="192" y="21"/>
                    <a:pt x="192" y="21"/>
                    <a:pt x="192" y="21"/>
                  </a:cubicBezTo>
                  <a:cubicBezTo>
                    <a:pt x="193" y="20"/>
                    <a:pt x="193" y="20"/>
                    <a:pt x="192" y="19"/>
                  </a:cubicBezTo>
                  <a:cubicBezTo>
                    <a:pt x="191" y="18"/>
                    <a:pt x="191" y="18"/>
                    <a:pt x="191" y="18"/>
                  </a:cubicBezTo>
                  <a:cubicBezTo>
                    <a:pt x="178" y="11"/>
                    <a:pt x="168" y="2"/>
                    <a:pt x="167" y="2"/>
                  </a:cubicBezTo>
                  <a:cubicBezTo>
                    <a:pt x="164" y="1"/>
                    <a:pt x="161" y="0"/>
                    <a:pt x="164" y="4"/>
                  </a:cubicBezTo>
                  <a:cubicBezTo>
                    <a:pt x="166" y="6"/>
                    <a:pt x="176" y="14"/>
                    <a:pt x="188" y="20"/>
                  </a:cubicBezTo>
                  <a:cubicBezTo>
                    <a:pt x="186" y="20"/>
                    <a:pt x="185" y="21"/>
                    <a:pt x="184" y="22"/>
                  </a:cubicBezTo>
                  <a:cubicBezTo>
                    <a:pt x="183" y="21"/>
                    <a:pt x="21" y="17"/>
                    <a:pt x="15" y="18"/>
                  </a:cubicBezTo>
                  <a:cubicBezTo>
                    <a:pt x="9" y="18"/>
                    <a:pt x="0" y="20"/>
                    <a:pt x="14" y="21"/>
                  </a:cubicBezTo>
                  <a:cubicBezTo>
                    <a:pt x="28" y="22"/>
                    <a:pt x="158" y="23"/>
                    <a:pt x="181" y="23"/>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7"/>
            <p:cNvSpPr>
              <a:spLocks noEditPoints="1"/>
            </p:cNvSpPr>
            <p:nvPr/>
          </p:nvSpPr>
          <p:spPr bwMode="auto">
            <a:xfrm rot="18651047">
              <a:off x="5870948" y="3189172"/>
              <a:ext cx="1654175" cy="303212"/>
            </a:xfrm>
            <a:custGeom>
              <a:avLst/>
              <a:gdLst>
                <a:gd name="T0" fmla="*/ 60 w 191"/>
                <a:gd name="T1" fmla="*/ 19 h 35"/>
                <a:gd name="T2" fmla="*/ 64 w 191"/>
                <a:gd name="T3" fmla="*/ 17 h 35"/>
                <a:gd name="T4" fmla="*/ 52 w 191"/>
                <a:gd name="T5" fmla="*/ 19 h 35"/>
                <a:gd name="T6" fmla="*/ 53 w 191"/>
                <a:gd name="T7" fmla="*/ 14 h 35"/>
                <a:gd name="T8" fmla="*/ 66 w 191"/>
                <a:gd name="T9" fmla="*/ 17 h 35"/>
                <a:gd name="T10" fmla="*/ 72 w 191"/>
                <a:gd name="T11" fmla="*/ 17 h 35"/>
                <a:gd name="T12" fmla="*/ 77 w 191"/>
                <a:gd name="T13" fmla="*/ 14 h 35"/>
                <a:gd name="T14" fmla="*/ 78 w 191"/>
                <a:gd name="T15" fmla="*/ 19 h 35"/>
                <a:gd name="T16" fmla="*/ 44 w 191"/>
                <a:gd name="T17" fmla="*/ 14 h 35"/>
                <a:gd name="T18" fmla="*/ 45 w 191"/>
                <a:gd name="T19" fmla="*/ 19 h 35"/>
                <a:gd name="T20" fmla="*/ 85 w 191"/>
                <a:gd name="T21" fmla="*/ 15 h 35"/>
                <a:gd name="T22" fmla="*/ 86 w 191"/>
                <a:gd name="T23" fmla="*/ 19 h 35"/>
                <a:gd name="T24" fmla="*/ 4 w 191"/>
                <a:gd name="T25" fmla="*/ 13 h 35"/>
                <a:gd name="T26" fmla="*/ 4 w 191"/>
                <a:gd name="T27" fmla="*/ 18 h 35"/>
                <a:gd name="T28" fmla="*/ 12 w 191"/>
                <a:gd name="T29" fmla="*/ 13 h 35"/>
                <a:gd name="T30" fmla="*/ 11 w 191"/>
                <a:gd name="T31" fmla="*/ 18 h 35"/>
                <a:gd name="T32" fmla="*/ 12 w 191"/>
                <a:gd name="T33" fmla="*/ 13 h 35"/>
                <a:gd name="T34" fmla="*/ 36 w 191"/>
                <a:gd name="T35" fmla="*/ 14 h 35"/>
                <a:gd name="T36" fmla="*/ 37 w 191"/>
                <a:gd name="T37" fmla="*/ 19 h 35"/>
                <a:gd name="T38" fmla="*/ 39 w 191"/>
                <a:gd name="T39" fmla="*/ 16 h 35"/>
                <a:gd name="T40" fmla="*/ 27 w 191"/>
                <a:gd name="T41" fmla="*/ 14 h 35"/>
                <a:gd name="T42" fmla="*/ 28 w 191"/>
                <a:gd name="T43" fmla="*/ 18 h 35"/>
                <a:gd name="T44" fmla="*/ 19 w 191"/>
                <a:gd name="T45" fmla="*/ 14 h 35"/>
                <a:gd name="T46" fmla="*/ 20 w 191"/>
                <a:gd name="T47" fmla="*/ 18 h 35"/>
                <a:gd name="T48" fmla="*/ 135 w 191"/>
                <a:gd name="T49" fmla="*/ 15 h 35"/>
                <a:gd name="T50" fmla="*/ 136 w 191"/>
                <a:gd name="T51" fmla="*/ 20 h 35"/>
                <a:gd name="T52" fmla="*/ 177 w 191"/>
                <a:gd name="T53" fmla="*/ 21 h 35"/>
                <a:gd name="T54" fmla="*/ 174 w 191"/>
                <a:gd name="T55" fmla="*/ 19 h 35"/>
                <a:gd name="T56" fmla="*/ 143 w 191"/>
                <a:gd name="T57" fmla="*/ 16 h 35"/>
                <a:gd name="T58" fmla="*/ 144 w 191"/>
                <a:gd name="T59" fmla="*/ 20 h 35"/>
                <a:gd name="T60" fmla="*/ 152 w 191"/>
                <a:gd name="T61" fmla="*/ 16 h 35"/>
                <a:gd name="T62" fmla="*/ 153 w 191"/>
                <a:gd name="T63" fmla="*/ 20 h 35"/>
                <a:gd name="T64" fmla="*/ 168 w 191"/>
                <a:gd name="T65" fmla="*/ 21 h 35"/>
                <a:gd name="T66" fmla="*/ 169 w 191"/>
                <a:gd name="T67" fmla="*/ 16 h 35"/>
                <a:gd name="T68" fmla="*/ 161 w 191"/>
                <a:gd name="T69" fmla="*/ 16 h 35"/>
                <a:gd name="T70" fmla="*/ 161 w 191"/>
                <a:gd name="T71" fmla="*/ 21 h 35"/>
                <a:gd name="T72" fmla="*/ 128 w 191"/>
                <a:gd name="T73" fmla="*/ 15 h 35"/>
                <a:gd name="T74" fmla="*/ 128 w 191"/>
                <a:gd name="T75" fmla="*/ 20 h 35"/>
                <a:gd name="T76" fmla="*/ 111 w 191"/>
                <a:gd name="T77" fmla="*/ 15 h 35"/>
                <a:gd name="T78" fmla="*/ 111 w 191"/>
                <a:gd name="T79" fmla="*/ 20 h 35"/>
                <a:gd name="T80" fmla="*/ 103 w 191"/>
                <a:gd name="T81" fmla="*/ 15 h 35"/>
                <a:gd name="T82" fmla="*/ 103 w 191"/>
                <a:gd name="T83" fmla="*/ 20 h 35"/>
                <a:gd name="T84" fmla="*/ 95 w 191"/>
                <a:gd name="T85" fmla="*/ 15 h 35"/>
                <a:gd name="T86" fmla="*/ 95 w 191"/>
                <a:gd name="T87" fmla="*/ 19 h 35"/>
                <a:gd name="T88" fmla="*/ 120 w 191"/>
                <a:gd name="T89" fmla="*/ 15 h 35"/>
                <a:gd name="T90" fmla="*/ 119 w 191"/>
                <a:gd name="T91" fmla="*/ 20 h 35"/>
                <a:gd name="T92" fmla="*/ 190 w 191"/>
                <a:gd name="T93" fmla="*/ 18 h 35"/>
                <a:gd name="T94" fmla="*/ 164 w 191"/>
                <a:gd name="T95" fmla="*/ 1 h 35"/>
                <a:gd name="T96" fmla="*/ 182 w 191"/>
                <a:gd name="T97" fmla="*/ 20 h 35"/>
                <a:gd name="T98" fmla="*/ 167 w 191"/>
                <a:gd name="T99" fmla="*/ 33 h 35"/>
                <a:gd name="T100" fmla="*/ 189 w 191"/>
                <a:gd name="T101" fmla="*/ 21 h 35"/>
                <a:gd name="T102" fmla="*/ 190 w 191"/>
                <a:gd name="T10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35">
                  <a:moveTo>
                    <a:pt x="64" y="17"/>
                  </a:moveTo>
                  <a:cubicBezTo>
                    <a:pt x="64" y="18"/>
                    <a:pt x="63" y="19"/>
                    <a:pt x="62" y="19"/>
                  </a:cubicBezTo>
                  <a:cubicBezTo>
                    <a:pt x="62" y="19"/>
                    <a:pt x="62" y="19"/>
                    <a:pt x="62" y="19"/>
                  </a:cubicBezTo>
                  <a:cubicBezTo>
                    <a:pt x="60" y="19"/>
                    <a:pt x="60" y="19"/>
                    <a:pt x="60" y="19"/>
                  </a:cubicBezTo>
                  <a:cubicBezTo>
                    <a:pt x="59" y="19"/>
                    <a:pt x="58" y="18"/>
                    <a:pt x="58" y="17"/>
                  </a:cubicBezTo>
                  <a:cubicBezTo>
                    <a:pt x="58" y="15"/>
                    <a:pt x="59" y="14"/>
                    <a:pt x="60" y="14"/>
                  </a:cubicBezTo>
                  <a:cubicBezTo>
                    <a:pt x="62" y="14"/>
                    <a:pt x="62" y="14"/>
                    <a:pt x="62" y="14"/>
                  </a:cubicBezTo>
                  <a:cubicBezTo>
                    <a:pt x="63" y="14"/>
                    <a:pt x="64" y="15"/>
                    <a:pt x="64" y="17"/>
                  </a:cubicBezTo>
                  <a:close/>
                  <a:moveTo>
                    <a:pt x="53" y="14"/>
                  </a:moveTo>
                  <a:cubicBezTo>
                    <a:pt x="52" y="14"/>
                    <a:pt x="52" y="14"/>
                    <a:pt x="52" y="14"/>
                  </a:cubicBezTo>
                  <a:cubicBezTo>
                    <a:pt x="51" y="14"/>
                    <a:pt x="50" y="15"/>
                    <a:pt x="50" y="16"/>
                  </a:cubicBezTo>
                  <a:cubicBezTo>
                    <a:pt x="50" y="18"/>
                    <a:pt x="51" y="19"/>
                    <a:pt x="52" y="19"/>
                  </a:cubicBezTo>
                  <a:cubicBezTo>
                    <a:pt x="53" y="19"/>
                    <a:pt x="53" y="19"/>
                    <a:pt x="53" y="19"/>
                  </a:cubicBezTo>
                  <a:cubicBezTo>
                    <a:pt x="53" y="19"/>
                    <a:pt x="53" y="19"/>
                    <a:pt x="53" y="19"/>
                  </a:cubicBezTo>
                  <a:cubicBezTo>
                    <a:pt x="55" y="19"/>
                    <a:pt x="56" y="18"/>
                    <a:pt x="56" y="16"/>
                  </a:cubicBezTo>
                  <a:cubicBezTo>
                    <a:pt x="56" y="15"/>
                    <a:pt x="55" y="14"/>
                    <a:pt x="53" y="14"/>
                  </a:cubicBezTo>
                  <a:close/>
                  <a:moveTo>
                    <a:pt x="70" y="14"/>
                  </a:moveTo>
                  <a:cubicBezTo>
                    <a:pt x="69" y="14"/>
                    <a:pt x="69" y="14"/>
                    <a:pt x="69" y="14"/>
                  </a:cubicBezTo>
                  <a:cubicBezTo>
                    <a:pt x="69" y="14"/>
                    <a:pt x="69" y="14"/>
                    <a:pt x="69" y="14"/>
                  </a:cubicBezTo>
                  <a:cubicBezTo>
                    <a:pt x="67" y="14"/>
                    <a:pt x="66" y="15"/>
                    <a:pt x="66" y="17"/>
                  </a:cubicBezTo>
                  <a:cubicBezTo>
                    <a:pt x="66" y="18"/>
                    <a:pt x="67" y="19"/>
                    <a:pt x="69" y="19"/>
                  </a:cubicBezTo>
                  <a:cubicBezTo>
                    <a:pt x="70" y="19"/>
                    <a:pt x="70" y="19"/>
                    <a:pt x="70" y="19"/>
                  </a:cubicBezTo>
                  <a:cubicBezTo>
                    <a:pt x="70" y="19"/>
                    <a:pt x="70" y="19"/>
                    <a:pt x="70" y="19"/>
                  </a:cubicBezTo>
                  <a:cubicBezTo>
                    <a:pt x="71" y="19"/>
                    <a:pt x="72" y="18"/>
                    <a:pt x="72" y="17"/>
                  </a:cubicBezTo>
                  <a:cubicBezTo>
                    <a:pt x="72" y="15"/>
                    <a:pt x="71" y="14"/>
                    <a:pt x="70" y="14"/>
                  </a:cubicBezTo>
                  <a:close/>
                  <a:moveTo>
                    <a:pt x="78" y="14"/>
                  </a:moveTo>
                  <a:cubicBezTo>
                    <a:pt x="77" y="14"/>
                    <a:pt x="77" y="14"/>
                    <a:pt x="77" y="14"/>
                  </a:cubicBezTo>
                  <a:cubicBezTo>
                    <a:pt x="77" y="14"/>
                    <a:pt x="77" y="14"/>
                    <a:pt x="77" y="14"/>
                  </a:cubicBezTo>
                  <a:cubicBezTo>
                    <a:pt x="76" y="14"/>
                    <a:pt x="75" y="15"/>
                    <a:pt x="75" y="17"/>
                  </a:cubicBezTo>
                  <a:cubicBezTo>
                    <a:pt x="75" y="18"/>
                    <a:pt x="76" y="19"/>
                    <a:pt x="77" y="19"/>
                  </a:cubicBezTo>
                  <a:cubicBezTo>
                    <a:pt x="78" y="19"/>
                    <a:pt x="78" y="19"/>
                    <a:pt x="78" y="19"/>
                  </a:cubicBezTo>
                  <a:cubicBezTo>
                    <a:pt x="78" y="19"/>
                    <a:pt x="78" y="19"/>
                    <a:pt x="78" y="19"/>
                  </a:cubicBezTo>
                  <a:cubicBezTo>
                    <a:pt x="79" y="19"/>
                    <a:pt x="80" y="18"/>
                    <a:pt x="80" y="17"/>
                  </a:cubicBezTo>
                  <a:cubicBezTo>
                    <a:pt x="81" y="16"/>
                    <a:pt x="79" y="14"/>
                    <a:pt x="78" y="14"/>
                  </a:cubicBezTo>
                  <a:close/>
                  <a:moveTo>
                    <a:pt x="45" y="14"/>
                  </a:moveTo>
                  <a:cubicBezTo>
                    <a:pt x="44" y="14"/>
                    <a:pt x="44" y="14"/>
                    <a:pt x="44" y="14"/>
                  </a:cubicBezTo>
                  <a:cubicBezTo>
                    <a:pt x="43" y="14"/>
                    <a:pt x="42" y="15"/>
                    <a:pt x="41" y="16"/>
                  </a:cubicBezTo>
                  <a:cubicBezTo>
                    <a:pt x="41" y="18"/>
                    <a:pt x="43" y="19"/>
                    <a:pt x="44" y="19"/>
                  </a:cubicBezTo>
                  <a:cubicBezTo>
                    <a:pt x="45" y="19"/>
                    <a:pt x="45" y="19"/>
                    <a:pt x="45" y="19"/>
                  </a:cubicBezTo>
                  <a:cubicBezTo>
                    <a:pt x="45" y="19"/>
                    <a:pt x="45" y="19"/>
                    <a:pt x="45" y="19"/>
                  </a:cubicBezTo>
                  <a:cubicBezTo>
                    <a:pt x="46" y="19"/>
                    <a:pt x="47" y="18"/>
                    <a:pt x="47" y="16"/>
                  </a:cubicBezTo>
                  <a:cubicBezTo>
                    <a:pt x="47" y="15"/>
                    <a:pt x="46" y="14"/>
                    <a:pt x="45" y="14"/>
                  </a:cubicBezTo>
                  <a:close/>
                  <a:moveTo>
                    <a:pt x="86" y="15"/>
                  </a:moveTo>
                  <a:cubicBezTo>
                    <a:pt x="85" y="15"/>
                    <a:pt x="85" y="15"/>
                    <a:pt x="85" y="15"/>
                  </a:cubicBezTo>
                  <a:cubicBezTo>
                    <a:pt x="85" y="15"/>
                    <a:pt x="85" y="15"/>
                    <a:pt x="85" y="15"/>
                  </a:cubicBezTo>
                  <a:cubicBezTo>
                    <a:pt x="84" y="15"/>
                    <a:pt x="83" y="16"/>
                    <a:pt x="83" y="17"/>
                  </a:cubicBezTo>
                  <a:cubicBezTo>
                    <a:pt x="83" y="18"/>
                    <a:pt x="84" y="19"/>
                    <a:pt x="85" y="19"/>
                  </a:cubicBezTo>
                  <a:cubicBezTo>
                    <a:pt x="86" y="19"/>
                    <a:pt x="86" y="19"/>
                    <a:pt x="86" y="19"/>
                  </a:cubicBezTo>
                  <a:cubicBezTo>
                    <a:pt x="86" y="19"/>
                    <a:pt x="86" y="19"/>
                    <a:pt x="86" y="19"/>
                  </a:cubicBezTo>
                  <a:cubicBezTo>
                    <a:pt x="88" y="19"/>
                    <a:pt x="89" y="18"/>
                    <a:pt x="89" y="17"/>
                  </a:cubicBezTo>
                  <a:cubicBezTo>
                    <a:pt x="89" y="16"/>
                    <a:pt x="88" y="15"/>
                    <a:pt x="86" y="15"/>
                  </a:cubicBezTo>
                  <a:close/>
                  <a:moveTo>
                    <a:pt x="4" y="13"/>
                  </a:moveTo>
                  <a:cubicBezTo>
                    <a:pt x="3" y="13"/>
                    <a:pt x="3" y="13"/>
                    <a:pt x="3" y="13"/>
                  </a:cubicBezTo>
                  <a:cubicBezTo>
                    <a:pt x="1" y="13"/>
                    <a:pt x="0" y="14"/>
                    <a:pt x="0" y="15"/>
                  </a:cubicBezTo>
                  <a:cubicBezTo>
                    <a:pt x="0" y="17"/>
                    <a:pt x="1" y="18"/>
                    <a:pt x="2" y="18"/>
                  </a:cubicBezTo>
                  <a:cubicBezTo>
                    <a:pt x="3" y="18"/>
                    <a:pt x="3" y="18"/>
                    <a:pt x="4" y="18"/>
                  </a:cubicBezTo>
                  <a:cubicBezTo>
                    <a:pt x="4" y="18"/>
                    <a:pt x="4" y="18"/>
                    <a:pt x="4" y="18"/>
                  </a:cubicBezTo>
                  <a:cubicBezTo>
                    <a:pt x="5" y="18"/>
                    <a:pt x="6" y="17"/>
                    <a:pt x="6" y="16"/>
                  </a:cubicBezTo>
                  <a:cubicBezTo>
                    <a:pt x="6" y="14"/>
                    <a:pt x="5" y="13"/>
                    <a:pt x="4" y="13"/>
                  </a:cubicBezTo>
                  <a:close/>
                  <a:moveTo>
                    <a:pt x="12" y="13"/>
                  </a:moveTo>
                  <a:cubicBezTo>
                    <a:pt x="11" y="13"/>
                    <a:pt x="11" y="13"/>
                    <a:pt x="11" y="13"/>
                  </a:cubicBezTo>
                  <a:cubicBezTo>
                    <a:pt x="11" y="13"/>
                    <a:pt x="11" y="13"/>
                    <a:pt x="11" y="13"/>
                  </a:cubicBezTo>
                  <a:cubicBezTo>
                    <a:pt x="9" y="13"/>
                    <a:pt x="8" y="14"/>
                    <a:pt x="8" y="16"/>
                  </a:cubicBezTo>
                  <a:cubicBezTo>
                    <a:pt x="8" y="17"/>
                    <a:pt x="9" y="18"/>
                    <a:pt x="11" y="18"/>
                  </a:cubicBezTo>
                  <a:cubicBezTo>
                    <a:pt x="12" y="18"/>
                    <a:pt x="12" y="18"/>
                    <a:pt x="12" y="18"/>
                  </a:cubicBezTo>
                  <a:cubicBezTo>
                    <a:pt x="12" y="18"/>
                    <a:pt x="12" y="18"/>
                    <a:pt x="12" y="18"/>
                  </a:cubicBezTo>
                  <a:cubicBezTo>
                    <a:pt x="13" y="18"/>
                    <a:pt x="14" y="17"/>
                    <a:pt x="14" y="16"/>
                  </a:cubicBezTo>
                  <a:cubicBezTo>
                    <a:pt x="14" y="15"/>
                    <a:pt x="13" y="13"/>
                    <a:pt x="12" y="13"/>
                  </a:cubicBezTo>
                  <a:close/>
                  <a:moveTo>
                    <a:pt x="37" y="14"/>
                  </a:moveTo>
                  <a:cubicBezTo>
                    <a:pt x="36" y="14"/>
                    <a:pt x="36" y="14"/>
                    <a:pt x="36" y="14"/>
                  </a:cubicBezTo>
                  <a:cubicBezTo>
                    <a:pt x="36" y="14"/>
                    <a:pt x="36" y="14"/>
                    <a:pt x="36" y="14"/>
                  </a:cubicBezTo>
                  <a:cubicBezTo>
                    <a:pt x="36" y="14"/>
                    <a:pt x="36" y="14"/>
                    <a:pt x="36" y="14"/>
                  </a:cubicBezTo>
                  <a:cubicBezTo>
                    <a:pt x="36" y="14"/>
                    <a:pt x="36" y="14"/>
                    <a:pt x="36" y="14"/>
                  </a:cubicBezTo>
                  <a:cubicBezTo>
                    <a:pt x="34" y="14"/>
                    <a:pt x="33" y="15"/>
                    <a:pt x="33" y="16"/>
                  </a:cubicBezTo>
                  <a:cubicBezTo>
                    <a:pt x="33" y="17"/>
                    <a:pt x="34" y="19"/>
                    <a:pt x="36" y="19"/>
                  </a:cubicBezTo>
                  <a:cubicBezTo>
                    <a:pt x="37" y="19"/>
                    <a:pt x="37" y="19"/>
                    <a:pt x="37" y="19"/>
                  </a:cubicBezTo>
                  <a:cubicBezTo>
                    <a:pt x="37" y="19"/>
                    <a:pt x="37" y="19"/>
                    <a:pt x="37" y="19"/>
                  </a:cubicBezTo>
                  <a:cubicBezTo>
                    <a:pt x="37" y="19"/>
                    <a:pt x="37" y="19"/>
                    <a:pt x="37" y="19"/>
                  </a:cubicBezTo>
                  <a:cubicBezTo>
                    <a:pt x="37" y="19"/>
                    <a:pt x="37" y="19"/>
                    <a:pt x="37" y="19"/>
                  </a:cubicBezTo>
                  <a:cubicBezTo>
                    <a:pt x="38" y="19"/>
                    <a:pt x="39" y="18"/>
                    <a:pt x="39" y="16"/>
                  </a:cubicBezTo>
                  <a:cubicBezTo>
                    <a:pt x="39" y="15"/>
                    <a:pt x="38" y="14"/>
                    <a:pt x="37" y="14"/>
                  </a:cubicBezTo>
                  <a:close/>
                  <a:moveTo>
                    <a:pt x="29" y="14"/>
                  </a:moveTo>
                  <a:cubicBezTo>
                    <a:pt x="27" y="14"/>
                    <a:pt x="27" y="14"/>
                    <a:pt x="27" y="14"/>
                  </a:cubicBezTo>
                  <a:cubicBezTo>
                    <a:pt x="27" y="14"/>
                    <a:pt x="27" y="14"/>
                    <a:pt x="27" y="14"/>
                  </a:cubicBezTo>
                  <a:cubicBezTo>
                    <a:pt x="26" y="14"/>
                    <a:pt x="25" y="15"/>
                    <a:pt x="25" y="16"/>
                  </a:cubicBezTo>
                  <a:cubicBezTo>
                    <a:pt x="25" y="17"/>
                    <a:pt x="26" y="18"/>
                    <a:pt x="27" y="18"/>
                  </a:cubicBezTo>
                  <a:cubicBezTo>
                    <a:pt x="28" y="18"/>
                    <a:pt x="28" y="18"/>
                    <a:pt x="28" y="18"/>
                  </a:cubicBezTo>
                  <a:cubicBezTo>
                    <a:pt x="28" y="18"/>
                    <a:pt x="28" y="18"/>
                    <a:pt x="28" y="18"/>
                  </a:cubicBezTo>
                  <a:cubicBezTo>
                    <a:pt x="30" y="18"/>
                    <a:pt x="31" y="17"/>
                    <a:pt x="31" y="16"/>
                  </a:cubicBezTo>
                  <a:cubicBezTo>
                    <a:pt x="31" y="15"/>
                    <a:pt x="30" y="14"/>
                    <a:pt x="29" y="14"/>
                  </a:cubicBezTo>
                  <a:close/>
                  <a:moveTo>
                    <a:pt x="20" y="14"/>
                  </a:moveTo>
                  <a:cubicBezTo>
                    <a:pt x="19" y="14"/>
                    <a:pt x="19" y="14"/>
                    <a:pt x="19" y="14"/>
                  </a:cubicBezTo>
                  <a:cubicBezTo>
                    <a:pt x="18" y="14"/>
                    <a:pt x="17" y="15"/>
                    <a:pt x="17" y="16"/>
                  </a:cubicBezTo>
                  <a:cubicBezTo>
                    <a:pt x="17" y="17"/>
                    <a:pt x="18" y="18"/>
                    <a:pt x="19" y="18"/>
                  </a:cubicBezTo>
                  <a:cubicBezTo>
                    <a:pt x="20" y="18"/>
                    <a:pt x="20" y="18"/>
                    <a:pt x="20" y="18"/>
                  </a:cubicBezTo>
                  <a:cubicBezTo>
                    <a:pt x="20" y="18"/>
                    <a:pt x="20" y="18"/>
                    <a:pt x="20" y="18"/>
                  </a:cubicBezTo>
                  <a:cubicBezTo>
                    <a:pt x="21" y="18"/>
                    <a:pt x="23" y="17"/>
                    <a:pt x="23" y="16"/>
                  </a:cubicBezTo>
                  <a:cubicBezTo>
                    <a:pt x="23" y="15"/>
                    <a:pt x="22" y="14"/>
                    <a:pt x="20" y="14"/>
                  </a:cubicBezTo>
                  <a:close/>
                  <a:moveTo>
                    <a:pt x="136" y="15"/>
                  </a:moveTo>
                  <a:cubicBezTo>
                    <a:pt x="135" y="15"/>
                    <a:pt x="135" y="15"/>
                    <a:pt x="135" y="15"/>
                  </a:cubicBezTo>
                  <a:cubicBezTo>
                    <a:pt x="134" y="15"/>
                    <a:pt x="133" y="16"/>
                    <a:pt x="133" y="18"/>
                  </a:cubicBezTo>
                  <a:cubicBezTo>
                    <a:pt x="132" y="19"/>
                    <a:pt x="134" y="20"/>
                    <a:pt x="135" y="20"/>
                  </a:cubicBezTo>
                  <a:cubicBezTo>
                    <a:pt x="136" y="20"/>
                    <a:pt x="136" y="20"/>
                    <a:pt x="136" y="20"/>
                  </a:cubicBezTo>
                  <a:cubicBezTo>
                    <a:pt x="136" y="20"/>
                    <a:pt x="136" y="20"/>
                    <a:pt x="136" y="20"/>
                  </a:cubicBezTo>
                  <a:cubicBezTo>
                    <a:pt x="137" y="20"/>
                    <a:pt x="138" y="19"/>
                    <a:pt x="138" y="18"/>
                  </a:cubicBezTo>
                  <a:cubicBezTo>
                    <a:pt x="138" y="16"/>
                    <a:pt x="137" y="15"/>
                    <a:pt x="136" y="15"/>
                  </a:cubicBezTo>
                  <a:close/>
                  <a:moveTo>
                    <a:pt x="177" y="21"/>
                  </a:moveTo>
                  <a:cubicBezTo>
                    <a:pt x="177" y="21"/>
                    <a:pt x="177" y="21"/>
                    <a:pt x="177" y="21"/>
                  </a:cubicBezTo>
                  <a:cubicBezTo>
                    <a:pt x="179" y="21"/>
                    <a:pt x="180" y="20"/>
                    <a:pt x="180" y="19"/>
                  </a:cubicBezTo>
                  <a:cubicBezTo>
                    <a:pt x="180" y="18"/>
                    <a:pt x="179" y="17"/>
                    <a:pt x="178" y="16"/>
                  </a:cubicBezTo>
                  <a:cubicBezTo>
                    <a:pt x="176" y="16"/>
                    <a:pt x="176" y="16"/>
                    <a:pt x="176" y="16"/>
                  </a:cubicBezTo>
                  <a:cubicBezTo>
                    <a:pt x="175" y="16"/>
                    <a:pt x="174" y="17"/>
                    <a:pt x="174" y="19"/>
                  </a:cubicBezTo>
                  <a:cubicBezTo>
                    <a:pt x="174" y="20"/>
                    <a:pt x="175" y="21"/>
                    <a:pt x="176" y="21"/>
                  </a:cubicBezTo>
                  <a:lnTo>
                    <a:pt x="177" y="21"/>
                  </a:lnTo>
                  <a:close/>
                  <a:moveTo>
                    <a:pt x="144" y="16"/>
                  </a:moveTo>
                  <a:cubicBezTo>
                    <a:pt x="143" y="16"/>
                    <a:pt x="143" y="16"/>
                    <a:pt x="143" y="16"/>
                  </a:cubicBezTo>
                  <a:cubicBezTo>
                    <a:pt x="142" y="16"/>
                    <a:pt x="141" y="17"/>
                    <a:pt x="141" y="18"/>
                  </a:cubicBezTo>
                  <a:cubicBezTo>
                    <a:pt x="141" y="19"/>
                    <a:pt x="142" y="20"/>
                    <a:pt x="143" y="20"/>
                  </a:cubicBezTo>
                  <a:cubicBezTo>
                    <a:pt x="144" y="20"/>
                    <a:pt x="144" y="20"/>
                    <a:pt x="144" y="20"/>
                  </a:cubicBezTo>
                  <a:cubicBezTo>
                    <a:pt x="144" y="20"/>
                    <a:pt x="144" y="20"/>
                    <a:pt x="144" y="20"/>
                  </a:cubicBezTo>
                  <a:cubicBezTo>
                    <a:pt x="146" y="20"/>
                    <a:pt x="147" y="19"/>
                    <a:pt x="147" y="18"/>
                  </a:cubicBezTo>
                  <a:cubicBezTo>
                    <a:pt x="147" y="17"/>
                    <a:pt x="146" y="16"/>
                    <a:pt x="144" y="16"/>
                  </a:cubicBezTo>
                  <a:close/>
                  <a:moveTo>
                    <a:pt x="153" y="16"/>
                  </a:moveTo>
                  <a:cubicBezTo>
                    <a:pt x="152" y="16"/>
                    <a:pt x="152" y="16"/>
                    <a:pt x="152" y="16"/>
                  </a:cubicBezTo>
                  <a:cubicBezTo>
                    <a:pt x="151" y="16"/>
                    <a:pt x="151" y="16"/>
                    <a:pt x="151" y="16"/>
                  </a:cubicBezTo>
                  <a:cubicBezTo>
                    <a:pt x="150" y="16"/>
                    <a:pt x="149" y="17"/>
                    <a:pt x="149" y="18"/>
                  </a:cubicBezTo>
                  <a:cubicBezTo>
                    <a:pt x="149" y="19"/>
                    <a:pt x="150" y="20"/>
                    <a:pt x="151" y="20"/>
                  </a:cubicBezTo>
                  <a:cubicBezTo>
                    <a:pt x="153" y="20"/>
                    <a:pt x="153" y="20"/>
                    <a:pt x="153" y="20"/>
                  </a:cubicBezTo>
                  <a:cubicBezTo>
                    <a:pt x="153" y="20"/>
                    <a:pt x="153" y="20"/>
                    <a:pt x="153" y="20"/>
                  </a:cubicBezTo>
                  <a:cubicBezTo>
                    <a:pt x="154" y="20"/>
                    <a:pt x="155" y="19"/>
                    <a:pt x="155" y="18"/>
                  </a:cubicBezTo>
                  <a:cubicBezTo>
                    <a:pt x="155" y="17"/>
                    <a:pt x="154" y="16"/>
                    <a:pt x="153" y="16"/>
                  </a:cubicBezTo>
                  <a:close/>
                  <a:moveTo>
                    <a:pt x="168" y="21"/>
                  </a:moveTo>
                  <a:cubicBezTo>
                    <a:pt x="169" y="21"/>
                    <a:pt x="169" y="21"/>
                    <a:pt x="169" y="21"/>
                  </a:cubicBezTo>
                  <a:cubicBezTo>
                    <a:pt x="169" y="21"/>
                    <a:pt x="169" y="21"/>
                    <a:pt x="169" y="21"/>
                  </a:cubicBezTo>
                  <a:cubicBezTo>
                    <a:pt x="170" y="21"/>
                    <a:pt x="171" y="20"/>
                    <a:pt x="172" y="19"/>
                  </a:cubicBezTo>
                  <a:cubicBezTo>
                    <a:pt x="172" y="17"/>
                    <a:pt x="171" y="16"/>
                    <a:pt x="169" y="16"/>
                  </a:cubicBezTo>
                  <a:cubicBezTo>
                    <a:pt x="168" y="16"/>
                    <a:pt x="168" y="16"/>
                    <a:pt x="168" y="16"/>
                  </a:cubicBezTo>
                  <a:cubicBezTo>
                    <a:pt x="167" y="16"/>
                    <a:pt x="166" y="17"/>
                    <a:pt x="166" y="18"/>
                  </a:cubicBezTo>
                  <a:cubicBezTo>
                    <a:pt x="166" y="20"/>
                    <a:pt x="167" y="21"/>
                    <a:pt x="168" y="21"/>
                  </a:cubicBezTo>
                  <a:close/>
                  <a:moveTo>
                    <a:pt x="161" y="16"/>
                  </a:moveTo>
                  <a:cubicBezTo>
                    <a:pt x="160" y="16"/>
                    <a:pt x="160" y="16"/>
                    <a:pt x="160" y="16"/>
                  </a:cubicBezTo>
                  <a:cubicBezTo>
                    <a:pt x="158" y="16"/>
                    <a:pt x="157" y="17"/>
                    <a:pt x="157" y="18"/>
                  </a:cubicBezTo>
                  <a:cubicBezTo>
                    <a:pt x="157" y="19"/>
                    <a:pt x="158" y="21"/>
                    <a:pt x="160" y="21"/>
                  </a:cubicBezTo>
                  <a:cubicBezTo>
                    <a:pt x="161" y="21"/>
                    <a:pt x="161" y="21"/>
                    <a:pt x="161" y="21"/>
                  </a:cubicBezTo>
                  <a:cubicBezTo>
                    <a:pt x="161" y="21"/>
                    <a:pt x="161" y="21"/>
                    <a:pt x="161" y="21"/>
                  </a:cubicBezTo>
                  <a:cubicBezTo>
                    <a:pt x="162" y="21"/>
                    <a:pt x="163" y="20"/>
                    <a:pt x="163" y="18"/>
                  </a:cubicBezTo>
                  <a:cubicBezTo>
                    <a:pt x="163" y="17"/>
                    <a:pt x="162" y="16"/>
                    <a:pt x="161" y="16"/>
                  </a:cubicBezTo>
                  <a:close/>
                  <a:moveTo>
                    <a:pt x="128" y="15"/>
                  </a:moveTo>
                  <a:cubicBezTo>
                    <a:pt x="127" y="15"/>
                    <a:pt x="127" y="15"/>
                    <a:pt x="127" y="15"/>
                  </a:cubicBezTo>
                  <a:cubicBezTo>
                    <a:pt x="125" y="15"/>
                    <a:pt x="124" y="16"/>
                    <a:pt x="124" y="18"/>
                  </a:cubicBezTo>
                  <a:cubicBezTo>
                    <a:pt x="124" y="19"/>
                    <a:pt x="125" y="20"/>
                    <a:pt x="127" y="20"/>
                  </a:cubicBezTo>
                  <a:cubicBezTo>
                    <a:pt x="128" y="20"/>
                    <a:pt x="128" y="20"/>
                    <a:pt x="128" y="20"/>
                  </a:cubicBezTo>
                  <a:cubicBezTo>
                    <a:pt x="128" y="20"/>
                    <a:pt x="128" y="20"/>
                    <a:pt x="128" y="20"/>
                  </a:cubicBezTo>
                  <a:cubicBezTo>
                    <a:pt x="129" y="20"/>
                    <a:pt x="130" y="19"/>
                    <a:pt x="130" y="18"/>
                  </a:cubicBezTo>
                  <a:cubicBezTo>
                    <a:pt x="130" y="16"/>
                    <a:pt x="129" y="15"/>
                    <a:pt x="128" y="15"/>
                  </a:cubicBezTo>
                  <a:close/>
                  <a:moveTo>
                    <a:pt x="111" y="15"/>
                  </a:moveTo>
                  <a:cubicBezTo>
                    <a:pt x="110" y="15"/>
                    <a:pt x="110" y="15"/>
                    <a:pt x="110" y="15"/>
                  </a:cubicBezTo>
                  <a:cubicBezTo>
                    <a:pt x="109" y="15"/>
                    <a:pt x="108" y="16"/>
                    <a:pt x="108" y="17"/>
                  </a:cubicBezTo>
                  <a:cubicBezTo>
                    <a:pt x="108" y="19"/>
                    <a:pt x="109" y="20"/>
                    <a:pt x="110" y="20"/>
                  </a:cubicBezTo>
                  <a:cubicBezTo>
                    <a:pt x="111" y="20"/>
                    <a:pt x="111" y="20"/>
                    <a:pt x="111" y="20"/>
                  </a:cubicBezTo>
                  <a:cubicBezTo>
                    <a:pt x="111" y="20"/>
                    <a:pt x="111" y="20"/>
                    <a:pt x="111" y="20"/>
                  </a:cubicBezTo>
                  <a:cubicBezTo>
                    <a:pt x="113" y="20"/>
                    <a:pt x="114" y="19"/>
                    <a:pt x="114" y="17"/>
                  </a:cubicBezTo>
                  <a:cubicBezTo>
                    <a:pt x="114" y="16"/>
                    <a:pt x="113" y="15"/>
                    <a:pt x="111" y="15"/>
                  </a:cubicBezTo>
                  <a:close/>
                  <a:moveTo>
                    <a:pt x="103" y="15"/>
                  </a:moveTo>
                  <a:cubicBezTo>
                    <a:pt x="102" y="15"/>
                    <a:pt x="102" y="15"/>
                    <a:pt x="102" y="15"/>
                  </a:cubicBezTo>
                  <a:cubicBezTo>
                    <a:pt x="100" y="15"/>
                    <a:pt x="99" y="16"/>
                    <a:pt x="99" y="17"/>
                  </a:cubicBezTo>
                  <a:cubicBezTo>
                    <a:pt x="99" y="18"/>
                    <a:pt x="100" y="19"/>
                    <a:pt x="102" y="20"/>
                  </a:cubicBezTo>
                  <a:cubicBezTo>
                    <a:pt x="103" y="20"/>
                    <a:pt x="103" y="20"/>
                    <a:pt x="103" y="20"/>
                  </a:cubicBezTo>
                  <a:cubicBezTo>
                    <a:pt x="103" y="20"/>
                    <a:pt x="103" y="20"/>
                    <a:pt x="103" y="20"/>
                  </a:cubicBezTo>
                  <a:cubicBezTo>
                    <a:pt x="104" y="20"/>
                    <a:pt x="105" y="18"/>
                    <a:pt x="105" y="17"/>
                  </a:cubicBezTo>
                  <a:cubicBezTo>
                    <a:pt x="105" y="16"/>
                    <a:pt x="104" y="15"/>
                    <a:pt x="103" y="15"/>
                  </a:cubicBezTo>
                  <a:close/>
                  <a:moveTo>
                    <a:pt x="95" y="15"/>
                  </a:moveTo>
                  <a:cubicBezTo>
                    <a:pt x="94" y="15"/>
                    <a:pt x="94" y="15"/>
                    <a:pt x="94" y="15"/>
                  </a:cubicBezTo>
                  <a:cubicBezTo>
                    <a:pt x="92" y="15"/>
                    <a:pt x="91" y="16"/>
                    <a:pt x="91" y="17"/>
                  </a:cubicBezTo>
                  <a:cubicBezTo>
                    <a:pt x="91" y="18"/>
                    <a:pt x="92" y="19"/>
                    <a:pt x="93" y="19"/>
                  </a:cubicBezTo>
                  <a:cubicBezTo>
                    <a:pt x="95" y="19"/>
                    <a:pt x="95" y="19"/>
                    <a:pt x="95" y="19"/>
                  </a:cubicBezTo>
                  <a:cubicBezTo>
                    <a:pt x="95" y="19"/>
                    <a:pt x="95" y="19"/>
                    <a:pt x="95" y="19"/>
                  </a:cubicBezTo>
                  <a:cubicBezTo>
                    <a:pt x="96" y="19"/>
                    <a:pt x="97" y="18"/>
                    <a:pt x="97" y="17"/>
                  </a:cubicBezTo>
                  <a:cubicBezTo>
                    <a:pt x="97" y="16"/>
                    <a:pt x="96" y="15"/>
                    <a:pt x="95" y="15"/>
                  </a:cubicBezTo>
                  <a:close/>
                  <a:moveTo>
                    <a:pt x="120" y="15"/>
                  </a:moveTo>
                  <a:cubicBezTo>
                    <a:pt x="118" y="15"/>
                    <a:pt x="118" y="15"/>
                    <a:pt x="118" y="15"/>
                  </a:cubicBezTo>
                  <a:cubicBezTo>
                    <a:pt x="117" y="15"/>
                    <a:pt x="116" y="16"/>
                    <a:pt x="116" y="17"/>
                  </a:cubicBezTo>
                  <a:cubicBezTo>
                    <a:pt x="116" y="19"/>
                    <a:pt x="117" y="20"/>
                    <a:pt x="118" y="20"/>
                  </a:cubicBezTo>
                  <a:cubicBezTo>
                    <a:pt x="119" y="20"/>
                    <a:pt x="119" y="20"/>
                    <a:pt x="119" y="20"/>
                  </a:cubicBezTo>
                  <a:cubicBezTo>
                    <a:pt x="119" y="20"/>
                    <a:pt x="119" y="20"/>
                    <a:pt x="119" y="20"/>
                  </a:cubicBezTo>
                  <a:cubicBezTo>
                    <a:pt x="121" y="20"/>
                    <a:pt x="122" y="19"/>
                    <a:pt x="122" y="17"/>
                  </a:cubicBezTo>
                  <a:cubicBezTo>
                    <a:pt x="122" y="16"/>
                    <a:pt x="121" y="15"/>
                    <a:pt x="120" y="15"/>
                  </a:cubicBezTo>
                  <a:close/>
                  <a:moveTo>
                    <a:pt x="190" y="18"/>
                  </a:moveTo>
                  <a:cubicBezTo>
                    <a:pt x="190" y="18"/>
                    <a:pt x="190" y="18"/>
                    <a:pt x="190" y="18"/>
                  </a:cubicBezTo>
                  <a:cubicBezTo>
                    <a:pt x="190" y="18"/>
                    <a:pt x="190" y="18"/>
                    <a:pt x="190" y="18"/>
                  </a:cubicBezTo>
                  <a:cubicBezTo>
                    <a:pt x="188" y="17"/>
                    <a:pt x="188" y="17"/>
                    <a:pt x="188" y="17"/>
                  </a:cubicBezTo>
                  <a:cubicBezTo>
                    <a:pt x="176" y="11"/>
                    <a:pt x="165" y="1"/>
                    <a:pt x="164" y="1"/>
                  </a:cubicBezTo>
                  <a:cubicBezTo>
                    <a:pt x="162" y="0"/>
                    <a:pt x="158" y="0"/>
                    <a:pt x="162" y="3"/>
                  </a:cubicBezTo>
                  <a:cubicBezTo>
                    <a:pt x="163" y="5"/>
                    <a:pt x="172" y="12"/>
                    <a:pt x="183" y="18"/>
                  </a:cubicBezTo>
                  <a:cubicBezTo>
                    <a:pt x="182" y="18"/>
                    <a:pt x="182" y="19"/>
                    <a:pt x="182" y="19"/>
                  </a:cubicBezTo>
                  <a:cubicBezTo>
                    <a:pt x="182" y="20"/>
                    <a:pt x="182" y="20"/>
                    <a:pt x="182" y="20"/>
                  </a:cubicBezTo>
                  <a:cubicBezTo>
                    <a:pt x="182" y="21"/>
                    <a:pt x="181" y="21"/>
                    <a:pt x="181" y="21"/>
                  </a:cubicBezTo>
                  <a:cubicBezTo>
                    <a:pt x="178" y="23"/>
                    <a:pt x="175" y="24"/>
                    <a:pt x="173" y="26"/>
                  </a:cubicBezTo>
                  <a:cubicBezTo>
                    <a:pt x="169" y="29"/>
                    <a:pt x="166" y="31"/>
                    <a:pt x="166" y="32"/>
                  </a:cubicBezTo>
                  <a:cubicBezTo>
                    <a:pt x="165" y="33"/>
                    <a:pt x="165" y="35"/>
                    <a:pt x="167" y="33"/>
                  </a:cubicBezTo>
                  <a:cubicBezTo>
                    <a:pt x="167" y="33"/>
                    <a:pt x="170" y="30"/>
                    <a:pt x="174" y="28"/>
                  </a:cubicBezTo>
                  <a:cubicBezTo>
                    <a:pt x="176" y="27"/>
                    <a:pt x="179" y="25"/>
                    <a:pt x="182" y="24"/>
                  </a:cubicBezTo>
                  <a:cubicBezTo>
                    <a:pt x="183" y="23"/>
                    <a:pt x="185" y="23"/>
                    <a:pt x="187" y="22"/>
                  </a:cubicBezTo>
                  <a:cubicBezTo>
                    <a:pt x="189" y="21"/>
                    <a:pt x="189" y="21"/>
                    <a:pt x="189" y="21"/>
                  </a:cubicBezTo>
                  <a:cubicBezTo>
                    <a:pt x="190" y="21"/>
                    <a:pt x="190" y="21"/>
                    <a:pt x="190" y="21"/>
                  </a:cubicBezTo>
                  <a:cubicBezTo>
                    <a:pt x="190" y="21"/>
                    <a:pt x="190" y="21"/>
                    <a:pt x="190" y="21"/>
                  </a:cubicBezTo>
                  <a:cubicBezTo>
                    <a:pt x="190" y="21"/>
                    <a:pt x="190" y="21"/>
                    <a:pt x="190" y="21"/>
                  </a:cubicBezTo>
                  <a:cubicBezTo>
                    <a:pt x="190" y="20"/>
                    <a:pt x="191" y="19"/>
                    <a:pt x="190"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9"/>
            <p:cNvSpPr>
              <a:spLocks/>
            </p:cNvSpPr>
            <p:nvPr/>
          </p:nvSpPr>
          <p:spPr bwMode="auto">
            <a:xfrm rot="3037786">
              <a:off x="7736464" y="3028850"/>
              <a:ext cx="1673225" cy="303212"/>
            </a:xfrm>
            <a:custGeom>
              <a:avLst/>
              <a:gdLst>
                <a:gd name="T0" fmla="*/ 181 w 193"/>
                <a:gd name="T1" fmla="*/ 23 h 35"/>
                <a:gd name="T2" fmla="*/ 175 w 193"/>
                <a:gd name="T3" fmla="*/ 26 h 35"/>
                <a:gd name="T4" fmla="*/ 169 w 193"/>
                <a:gd name="T5" fmla="*/ 32 h 35"/>
                <a:gd name="T6" fmla="*/ 170 w 193"/>
                <a:gd name="T7" fmla="*/ 33 h 35"/>
                <a:gd name="T8" fmla="*/ 177 w 193"/>
                <a:gd name="T9" fmla="*/ 28 h 35"/>
                <a:gd name="T10" fmla="*/ 184 w 193"/>
                <a:gd name="T11" fmla="*/ 24 h 35"/>
                <a:gd name="T12" fmla="*/ 189 w 193"/>
                <a:gd name="T13" fmla="*/ 23 h 35"/>
                <a:gd name="T14" fmla="*/ 192 w 193"/>
                <a:gd name="T15" fmla="*/ 22 h 35"/>
                <a:gd name="T16" fmla="*/ 192 w 193"/>
                <a:gd name="T17" fmla="*/ 21 h 35"/>
                <a:gd name="T18" fmla="*/ 192 w 193"/>
                <a:gd name="T19" fmla="*/ 21 h 35"/>
                <a:gd name="T20" fmla="*/ 192 w 193"/>
                <a:gd name="T21" fmla="*/ 19 h 35"/>
                <a:gd name="T22" fmla="*/ 191 w 193"/>
                <a:gd name="T23" fmla="*/ 18 h 35"/>
                <a:gd name="T24" fmla="*/ 167 w 193"/>
                <a:gd name="T25" fmla="*/ 2 h 35"/>
                <a:gd name="T26" fmla="*/ 164 w 193"/>
                <a:gd name="T27" fmla="*/ 4 h 35"/>
                <a:gd name="T28" fmla="*/ 188 w 193"/>
                <a:gd name="T29" fmla="*/ 20 h 35"/>
                <a:gd name="T30" fmla="*/ 184 w 193"/>
                <a:gd name="T31" fmla="*/ 22 h 35"/>
                <a:gd name="T32" fmla="*/ 15 w 193"/>
                <a:gd name="T33" fmla="*/ 18 h 35"/>
                <a:gd name="T34" fmla="*/ 14 w 193"/>
                <a:gd name="T35" fmla="*/ 21 h 35"/>
                <a:gd name="T36" fmla="*/ 181 w 193"/>
                <a:gd name="T37"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35">
                  <a:moveTo>
                    <a:pt x="181" y="23"/>
                  </a:moveTo>
                  <a:cubicBezTo>
                    <a:pt x="179" y="24"/>
                    <a:pt x="177" y="25"/>
                    <a:pt x="175" y="26"/>
                  </a:cubicBezTo>
                  <a:cubicBezTo>
                    <a:pt x="171" y="29"/>
                    <a:pt x="169" y="32"/>
                    <a:pt x="169" y="32"/>
                  </a:cubicBezTo>
                  <a:cubicBezTo>
                    <a:pt x="168" y="34"/>
                    <a:pt x="167" y="35"/>
                    <a:pt x="170" y="33"/>
                  </a:cubicBezTo>
                  <a:cubicBezTo>
                    <a:pt x="170" y="33"/>
                    <a:pt x="172" y="31"/>
                    <a:pt x="177" y="28"/>
                  </a:cubicBezTo>
                  <a:cubicBezTo>
                    <a:pt x="179" y="27"/>
                    <a:pt x="181" y="26"/>
                    <a:pt x="184" y="24"/>
                  </a:cubicBezTo>
                  <a:cubicBezTo>
                    <a:pt x="186" y="24"/>
                    <a:pt x="188" y="23"/>
                    <a:pt x="189" y="23"/>
                  </a:cubicBezTo>
                  <a:cubicBezTo>
                    <a:pt x="192" y="22"/>
                    <a:pt x="192" y="22"/>
                    <a:pt x="192" y="22"/>
                  </a:cubicBezTo>
                  <a:cubicBezTo>
                    <a:pt x="192" y="21"/>
                    <a:pt x="192" y="21"/>
                    <a:pt x="192" y="21"/>
                  </a:cubicBezTo>
                  <a:cubicBezTo>
                    <a:pt x="192" y="21"/>
                    <a:pt x="192" y="21"/>
                    <a:pt x="192" y="21"/>
                  </a:cubicBezTo>
                  <a:cubicBezTo>
                    <a:pt x="193" y="20"/>
                    <a:pt x="193" y="20"/>
                    <a:pt x="192" y="19"/>
                  </a:cubicBezTo>
                  <a:cubicBezTo>
                    <a:pt x="191" y="18"/>
                    <a:pt x="191" y="18"/>
                    <a:pt x="191" y="18"/>
                  </a:cubicBezTo>
                  <a:cubicBezTo>
                    <a:pt x="178" y="11"/>
                    <a:pt x="168" y="2"/>
                    <a:pt x="167" y="2"/>
                  </a:cubicBezTo>
                  <a:cubicBezTo>
                    <a:pt x="164" y="1"/>
                    <a:pt x="161" y="0"/>
                    <a:pt x="164" y="4"/>
                  </a:cubicBezTo>
                  <a:cubicBezTo>
                    <a:pt x="166" y="6"/>
                    <a:pt x="176" y="14"/>
                    <a:pt x="188" y="20"/>
                  </a:cubicBezTo>
                  <a:cubicBezTo>
                    <a:pt x="186" y="20"/>
                    <a:pt x="185" y="21"/>
                    <a:pt x="184" y="22"/>
                  </a:cubicBezTo>
                  <a:cubicBezTo>
                    <a:pt x="183" y="21"/>
                    <a:pt x="21" y="17"/>
                    <a:pt x="15" y="18"/>
                  </a:cubicBezTo>
                  <a:cubicBezTo>
                    <a:pt x="9" y="18"/>
                    <a:pt x="0" y="20"/>
                    <a:pt x="14" y="21"/>
                  </a:cubicBezTo>
                  <a:cubicBezTo>
                    <a:pt x="28" y="22"/>
                    <a:pt x="158" y="23"/>
                    <a:pt x="181" y="23"/>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7"/>
            <p:cNvSpPr>
              <a:spLocks noEditPoints="1"/>
            </p:cNvSpPr>
            <p:nvPr/>
          </p:nvSpPr>
          <p:spPr bwMode="auto">
            <a:xfrm rot="13925800">
              <a:off x="7365162" y="3168211"/>
              <a:ext cx="1654175" cy="303212"/>
            </a:xfrm>
            <a:custGeom>
              <a:avLst/>
              <a:gdLst>
                <a:gd name="T0" fmla="*/ 60 w 191"/>
                <a:gd name="T1" fmla="*/ 19 h 35"/>
                <a:gd name="T2" fmla="*/ 64 w 191"/>
                <a:gd name="T3" fmla="*/ 17 h 35"/>
                <a:gd name="T4" fmla="*/ 52 w 191"/>
                <a:gd name="T5" fmla="*/ 19 h 35"/>
                <a:gd name="T6" fmla="*/ 53 w 191"/>
                <a:gd name="T7" fmla="*/ 14 h 35"/>
                <a:gd name="T8" fmla="*/ 66 w 191"/>
                <a:gd name="T9" fmla="*/ 17 h 35"/>
                <a:gd name="T10" fmla="*/ 72 w 191"/>
                <a:gd name="T11" fmla="*/ 17 h 35"/>
                <a:gd name="T12" fmla="*/ 77 w 191"/>
                <a:gd name="T13" fmla="*/ 14 h 35"/>
                <a:gd name="T14" fmla="*/ 78 w 191"/>
                <a:gd name="T15" fmla="*/ 19 h 35"/>
                <a:gd name="T16" fmla="*/ 44 w 191"/>
                <a:gd name="T17" fmla="*/ 14 h 35"/>
                <a:gd name="T18" fmla="*/ 45 w 191"/>
                <a:gd name="T19" fmla="*/ 19 h 35"/>
                <a:gd name="T20" fmla="*/ 85 w 191"/>
                <a:gd name="T21" fmla="*/ 15 h 35"/>
                <a:gd name="T22" fmla="*/ 86 w 191"/>
                <a:gd name="T23" fmla="*/ 19 h 35"/>
                <a:gd name="T24" fmla="*/ 4 w 191"/>
                <a:gd name="T25" fmla="*/ 13 h 35"/>
                <a:gd name="T26" fmla="*/ 4 w 191"/>
                <a:gd name="T27" fmla="*/ 18 h 35"/>
                <a:gd name="T28" fmla="*/ 12 w 191"/>
                <a:gd name="T29" fmla="*/ 13 h 35"/>
                <a:gd name="T30" fmla="*/ 11 w 191"/>
                <a:gd name="T31" fmla="*/ 18 h 35"/>
                <a:gd name="T32" fmla="*/ 12 w 191"/>
                <a:gd name="T33" fmla="*/ 13 h 35"/>
                <a:gd name="T34" fmla="*/ 36 w 191"/>
                <a:gd name="T35" fmla="*/ 14 h 35"/>
                <a:gd name="T36" fmla="*/ 37 w 191"/>
                <a:gd name="T37" fmla="*/ 19 h 35"/>
                <a:gd name="T38" fmla="*/ 39 w 191"/>
                <a:gd name="T39" fmla="*/ 16 h 35"/>
                <a:gd name="T40" fmla="*/ 27 w 191"/>
                <a:gd name="T41" fmla="*/ 14 h 35"/>
                <a:gd name="T42" fmla="*/ 28 w 191"/>
                <a:gd name="T43" fmla="*/ 18 h 35"/>
                <a:gd name="T44" fmla="*/ 19 w 191"/>
                <a:gd name="T45" fmla="*/ 14 h 35"/>
                <a:gd name="T46" fmla="*/ 20 w 191"/>
                <a:gd name="T47" fmla="*/ 18 h 35"/>
                <a:gd name="T48" fmla="*/ 135 w 191"/>
                <a:gd name="T49" fmla="*/ 15 h 35"/>
                <a:gd name="T50" fmla="*/ 136 w 191"/>
                <a:gd name="T51" fmla="*/ 20 h 35"/>
                <a:gd name="T52" fmla="*/ 177 w 191"/>
                <a:gd name="T53" fmla="*/ 21 h 35"/>
                <a:gd name="T54" fmla="*/ 174 w 191"/>
                <a:gd name="T55" fmla="*/ 19 h 35"/>
                <a:gd name="T56" fmla="*/ 143 w 191"/>
                <a:gd name="T57" fmla="*/ 16 h 35"/>
                <a:gd name="T58" fmla="*/ 144 w 191"/>
                <a:gd name="T59" fmla="*/ 20 h 35"/>
                <a:gd name="T60" fmla="*/ 152 w 191"/>
                <a:gd name="T61" fmla="*/ 16 h 35"/>
                <a:gd name="T62" fmla="*/ 153 w 191"/>
                <a:gd name="T63" fmla="*/ 20 h 35"/>
                <a:gd name="T64" fmla="*/ 168 w 191"/>
                <a:gd name="T65" fmla="*/ 21 h 35"/>
                <a:gd name="T66" fmla="*/ 169 w 191"/>
                <a:gd name="T67" fmla="*/ 16 h 35"/>
                <a:gd name="T68" fmla="*/ 161 w 191"/>
                <a:gd name="T69" fmla="*/ 16 h 35"/>
                <a:gd name="T70" fmla="*/ 161 w 191"/>
                <a:gd name="T71" fmla="*/ 21 h 35"/>
                <a:gd name="T72" fmla="*/ 128 w 191"/>
                <a:gd name="T73" fmla="*/ 15 h 35"/>
                <a:gd name="T74" fmla="*/ 128 w 191"/>
                <a:gd name="T75" fmla="*/ 20 h 35"/>
                <a:gd name="T76" fmla="*/ 111 w 191"/>
                <a:gd name="T77" fmla="*/ 15 h 35"/>
                <a:gd name="T78" fmla="*/ 111 w 191"/>
                <a:gd name="T79" fmla="*/ 20 h 35"/>
                <a:gd name="T80" fmla="*/ 103 w 191"/>
                <a:gd name="T81" fmla="*/ 15 h 35"/>
                <a:gd name="T82" fmla="*/ 103 w 191"/>
                <a:gd name="T83" fmla="*/ 20 h 35"/>
                <a:gd name="T84" fmla="*/ 95 w 191"/>
                <a:gd name="T85" fmla="*/ 15 h 35"/>
                <a:gd name="T86" fmla="*/ 95 w 191"/>
                <a:gd name="T87" fmla="*/ 19 h 35"/>
                <a:gd name="T88" fmla="*/ 120 w 191"/>
                <a:gd name="T89" fmla="*/ 15 h 35"/>
                <a:gd name="T90" fmla="*/ 119 w 191"/>
                <a:gd name="T91" fmla="*/ 20 h 35"/>
                <a:gd name="T92" fmla="*/ 190 w 191"/>
                <a:gd name="T93" fmla="*/ 18 h 35"/>
                <a:gd name="T94" fmla="*/ 164 w 191"/>
                <a:gd name="T95" fmla="*/ 1 h 35"/>
                <a:gd name="T96" fmla="*/ 182 w 191"/>
                <a:gd name="T97" fmla="*/ 20 h 35"/>
                <a:gd name="T98" fmla="*/ 167 w 191"/>
                <a:gd name="T99" fmla="*/ 33 h 35"/>
                <a:gd name="T100" fmla="*/ 189 w 191"/>
                <a:gd name="T101" fmla="*/ 21 h 35"/>
                <a:gd name="T102" fmla="*/ 190 w 191"/>
                <a:gd name="T10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35">
                  <a:moveTo>
                    <a:pt x="64" y="17"/>
                  </a:moveTo>
                  <a:cubicBezTo>
                    <a:pt x="64" y="18"/>
                    <a:pt x="63" y="19"/>
                    <a:pt x="62" y="19"/>
                  </a:cubicBezTo>
                  <a:cubicBezTo>
                    <a:pt x="62" y="19"/>
                    <a:pt x="62" y="19"/>
                    <a:pt x="62" y="19"/>
                  </a:cubicBezTo>
                  <a:cubicBezTo>
                    <a:pt x="60" y="19"/>
                    <a:pt x="60" y="19"/>
                    <a:pt x="60" y="19"/>
                  </a:cubicBezTo>
                  <a:cubicBezTo>
                    <a:pt x="59" y="19"/>
                    <a:pt x="58" y="18"/>
                    <a:pt x="58" y="17"/>
                  </a:cubicBezTo>
                  <a:cubicBezTo>
                    <a:pt x="58" y="15"/>
                    <a:pt x="59" y="14"/>
                    <a:pt x="60" y="14"/>
                  </a:cubicBezTo>
                  <a:cubicBezTo>
                    <a:pt x="62" y="14"/>
                    <a:pt x="62" y="14"/>
                    <a:pt x="62" y="14"/>
                  </a:cubicBezTo>
                  <a:cubicBezTo>
                    <a:pt x="63" y="14"/>
                    <a:pt x="64" y="15"/>
                    <a:pt x="64" y="17"/>
                  </a:cubicBezTo>
                  <a:close/>
                  <a:moveTo>
                    <a:pt x="53" y="14"/>
                  </a:moveTo>
                  <a:cubicBezTo>
                    <a:pt x="52" y="14"/>
                    <a:pt x="52" y="14"/>
                    <a:pt x="52" y="14"/>
                  </a:cubicBezTo>
                  <a:cubicBezTo>
                    <a:pt x="51" y="14"/>
                    <a:pt x="50" y="15"/>
                    <a:pt x="50" y="16"/>
                  </a:cubicBezTo>
                  <a:cubicBezTo>
                    <a:pt x="50" y="18"/>
                    <a:pt x="51" y="19"/>
                    <a:pt x="52" y="19"/>
                  </a:cubicBezTo>
                  <a:cubicBezTo>
                    <a:pt x="53" y="19"/>
                    <a:pt x="53" y="19"/>
                    <a:pt x="53" y="19"/>
                  </a:cubicBezTo>
                  <a:cubicBezTo>
                    <a:pt x="53" y="19"/>
                    <a:pt x="53" y="19"/>
                    <a:pt x="53" y="19"/>
                  </a:cubicBezTo>
                  <a:cubicBezTo>
                    <a:pt x="55" y="19"/>
                    <a:pt x="56" y="18"/>
                    <a:pt x="56" y="16"/>
                  </a:cubicBezTo>
                  <a:cubicBezTo>
                    <a:pt x="56" y="15"/>
                    <a:pt x="55" y="14"/>
                    <a:pt x="53" y="14"/>
                  </a:cubicBezTo>
                  <a:close/>
                  <a:moveTo>
                    <a:pt x="70" y="14"/>
                  </a:moveTo>
                  <a:cubicBezTo>
                    <a:pt x="69" y="14"/>
                    <a:pt x="69" y="14"/>
                    <a:pt x="69" y="14"/>
                  </a:cubicBezTo>
                  <a:cubicBezTo>
                    <a:pt x="69" y="14"/>
                    <a:pt x="69" y="14"/>
                    <a:pt x="69" y="14"/>
                  </a:cubicBezTo>
                  <a:cubicBezTo>
                    <a:pt x="67" y="14"/>
                    <a:pt x="66" y="15"/>
                    <a:pt x="66" y="17"/>
                  </a:cubicBezTo>
                  <a:cubicBezTo>
                    <a:pt x="66" y="18"/>
                    <a:pt x="67" y="19"/>
                    <a:pt x="69" y="19"/>
                  </a:cubicBezTo>
                  <a:cubicBezTo>
                    <a:pt x="70" y="19"/>
                    <a:pt x="70" y="19"/>
                    <a:pt x="70" y="19"/>
                  </a:cubicBezTo>
                  <a:cubicBezTo>
                    <a:pt x="70" y="19"/>
                    <a:pt x="70" y="19"/>
                    <a:pt x="70" y="19"/>
                  </a:cubicBezTo>
                  <a:cubicBezTo>
                    <a:pt x="71" y="19"/>
                    <a:pt x="72" y="18"/>
                    <a:pt x="72" y="17"/>
                  </a:cubicBezTo>
                  <a:cubicBezTo>
                    <a:pt x="72" y="15"/>
                    <a:pt x="71" y="14"/>
                    <a:pt x="70" y="14"/>
                  </a:cubicBezTo>
                  <a:close/>
                  <a:moveTo>
                    <a:pt x="78" y="14"/>
                  </a:moveTo>
                  <a:cubicBezTo>
                    <a:pt x="77" y="14"/>
                    <a:pt x="77" y="14"/>
                    <a:pt x="77" y="14"/>
                  </a:cubicBezTo>
                  <a:cubicBezTo>
                    <a:pt x="77" y="14"/>
                    <a:pt x="77" y="14"/>
                    <a:pt x="77" y="14"/>
                  </a:cubicBezTo>
                  <a:cubicBezTo>
                    <a:pt x="76" y="14"/>
                    <a:pt x="75" y="15"/>
                    <a:pt x="75" y="17"/>
                  </a:cubicBezTo>
                  <a:cubicBezTo>
                    <a:pt x="75" y="18"/>
                    <a:pt x="76" y="19"/>
                    <a:pt x="77" y="19"/>
                  </a:cubicBezTo>
                  <a:cubicBezTo>
                    <a:pt x="78" y="19"/>
                    <a:pt x="78" y="19"/>
                    <a:pt x="78" y="19"/>
                  </a:cubicBezTo>
                  <a:cubicBezTo>
                    <a:pt x="78" y="19"/>
                    <a:pt x="78" y="19"/>
                    <a:pt x="78" y="19"/>
                  </a:cubicBezTo>
                  <a:cubicBezTo>
                    <a:pt x="79" y="19"/>
                    <a:pt x="80" y="18"/>
                    <a:pt x="80" y="17"/>
                  </a:cubicBezTo>
                  <a:cubicBezTo>
                    <a:pt x="81" y="16"/>
                    <a:pt x="79" y="14"/>
                    <a:pt x="78" y="14"/>
                  </a:cubicBezTo>
                  <a:close/>
                  <a:moveTo>
                    <a:pt x="45" y="14"/>
                  </a:moveTo>
                  <a:cubicBezTo>
                    <a:pt x="44" y="14"/>
                    <a:pt x="44" y="14"/>
                    <a:pt x="44" y="14"/>
                  </a:cubicBezTo>
                  <a:cubicBezTo>
                    <a:pt x="43" y="14"/>
                    <a:pt x="42" y="15"/>
                    <a:pt x="41" y="16"/>
                  </a:cubicBezTo>
                  <a:cubicBezTo>
                    <a:pt x="41" y="18"/>
                    <a:pt x="43" y="19"/>
                    <a:pt x="44" y="19"/>
                  </a:cubicBezTo>
                  <a:cubicBezTo>
                    <a:pt x="45" y="19"/>
                    <a:pt x="45" y="19"/>
                    <a:pt x="45" y="19"/>
                  </a:cubicBezTo>
                  <a:cubicBezTo>
                    <a:pt x="45" y="19"/>
                    <a:pt x="45" y="19"/>
                    <a:pt x="45" y="19"/>
                  </a:cubicBezTo>
                  <a:cubicBezTo>
                    <a:pt x="46" y="19"/>
                    <a:pt x="47" y="18"/>
                    <a:pt x="47" y="16"/>
                  </a:cubicBezTo>
                  <a:cubicBezTo>
                    <a:pt x="47" y="15"/>
                    <a:pt x="46" y="14"/>
                    <a:pt x="45" y="14"/>
                  </a:cubicBezTo>
                  <a:close/>
                  <a:moveTo>
                    <a:pt x="86" y="15"/>
                  </a:moveTo>
                  <a:cubicBezTo>
                    <a:pt x="85" y="15"/>
                    <a:pt x="85" y="15"/>
                    <a:pt x="85" y="15"/>
                  </a:cubicBezTo>
                  <a:cubicBezTo>
                    <a:pt x="85" y="15"/>
                    <a:pt x="85" y="15"/>
                    <a:pt x="85" y="15"/>
                  </a:cubicBezTo>
                  <a:cubicBezTo>
                    <a:pt x="84" y="15"/>
                    <a:pt x="83" y="16"/>
                    <a:pt x="83" y="17"/>
                  </a:cubicBezTo>
                  <a:cubicBezTo>
                    <a:pt x="83" y="18"/>
                    <a:pt x="84" y="19"/>
                    <a:pt x="85" y="19"/>
                  </a:cubicBezTo>
                  <a:cubicBezTo>
                    <a:pt x="86" y="19"/>
                    <a:pt x="86" y="19"/>
                    <a:pt x="86" y="19"/>
                  </a:cubicBezTo>
                  <a:cubicBezTo>
                    <a:pt x="86" y="19"/>
                    <a:pt x="86" y="19"/>
                    <a:pt x="86" y="19"/>
                  </a:cubicBezTo>
                  <a:cubicBezTo>
                    <a:pt x="88" y="19"/>
                    <a:pt x="89" y="18"/>
                    <a:pt x="89" y="17"/>
                  </a:cubicBezTo>
                  <a:cubicBezTo>
                    <a:pt x="89" y="16"/>
                    <a:pt x="88" y="15"/>
                    <a:pt x="86" y="15"/>
                  </a:cubicBezTo>
                  <a:close/>
                  <a:moveTo>
                    <a:pt x="4" y="13"/>
                  </a:moveTo>
                  <a:cubicBezTo>
                    <a:pt x="3" y="13"/>
                    <a:pt x="3" y="13"/>
                    <a:pt x="3" y="13"/>
                  </a:cubicBezTo>
                  <a:cubicBezTo>
                    <a:pt x="1" y="13"/>
                    <a:pt x="0" y="14"/>
                    <a:pt x="0" y="15"/>
                  </a:cubicBezTo>
                  <a:cubicBezTo>
                    <a:pt x="0" y="17"/>
                    <a:pt x="1" y="18"/>
                    <a:pt x="2" y="18"/>
                  </a:cubicBezTo>
                  <a:cubicBezTo>
                    <a:pt x="3" y="18"/>
                    <a:pt x="3" y="18"/>
                    <a:pt x="4" y="18"/>
                  </a:cubicBezTo>
                  <a:cubicBezTo>
                    <a:pt x="4" y="18"/>
                    <a:pt x="4" y="18"/>
                    <a:pt x="4" y="18"/>
                  </a:cubicBezTo>
                  <a:cubicBezTo>
                    <a:pt x="5" y="18"/>
                    <a:pt x="6" y="17"/>
                    <a:pt x="6" y="16"/>
                  </a:cubicBezTo>
                  <a:cubicBezTo>
                    <a:pt x="6" y="14"/>
                    <a:pt x="5" y="13"/>
                    <a:pt x="4" y="13"/>
                  </a:cubicBezTo>
                  <a:close/>
                  <a:moveTo>
                    <a:pt x="12" y="13"/>
                  </a:moveTo>
                  <a:cubicBezTo>
                    <a:pt x="11" y="13"/>
                    <a:pt x="11" y="13"/>
                    <a:pt x="11" y="13"/>
                  </a:cubicBezTo>
                  <a:cubicBezTo>
                    <a:pt x="11" y="13"/>
                    <a:pt x="11" y="13"/>
                    <a:pt x="11" y="13"/>
                  </a:cubicBezTo>
                  <a:cubicBezTo>
                    <a:pt x="9" y="13"/>
                    <a:pt x="8" y="14"/>
                    <a:pt x="8" y="16"/>
                  </a:cubicBezTo>
                  <a:cubicBezTo>
                    <a:pt x="8" y="17"/>
                    <a:pt x="9" y="18"/>
                    <a:pt x="11" y="18"/>
                  </a:cubicBezTo>
                  <a:cubicBezTo>
                    <a:pt x="12" y="18"/>
                    <a:pt x="12" y="18"/>
                    <a:pt x="12" y="18"/>
                  </a:cubicBezTo>
                  <a:cubicBezTo>
                    <a:pt x="12" y="18"/>
                    <a:pt x="12" y="18"/>
                    <a:pt x="12" y="18"/>
                  </a:cubicBezTo>
                  <a:cubicBezTo>
                    <a:pt x="13" y="18"/>
                    <a:pt x="14" y="17"/>
                    <a:pt x="14" y="16"/>
                  </a:cubicBezTo>
                  <a:cubicBezTo>
                    <a:pt x="14" y="15"/>
                    <a:pt x="13" y="13"/>
                    <a:pt x="12" y="13"/>
                  </a:cubicBezTo>
                  <a:close/>
                  <a:moveTo>
                    <a:pt x="37" y="14"/>
                  </a:moveTo>
                  <a:cubicBezTo>
                    <a:pt x="36" y="14"/>
                    <a:pt x="36" y="14"/>
                    <a:pt x="36" y="14"/>
                  </a:cubicBezTo>
                  <a:cubicBezTo>
                    <a:pt x="36" y="14"/>
                    <a:pt x="36" y="14"/>
                    <a:pt x="36" y="14"/>
                  </a:cubicBezTo>
                  <a:cubicBezTo>
                    <a:pt x="36" y="14"/>
                    <a:pt x="36" y="14"/>
                    <a:pt x="36" y="14"/>
                  </a:cubicBezTo>
                  <a:cubicBezTo>
                    <a:pt x="36" y="14"/>
                    <a:pt x="36" y="14"/>
                    <a:pt x="36" y="14"/>
                  </a:cubicBezTo>
                  <a:cubicBezTo>
                    <a:pt x="34" y="14"/>
                    <a:pt x="33" y="15"/>
                    <a:pt x="33" y="16"/>
                  </a:cubicBezTo>
                  <a:cubicBezTo>
                    <a:pt x="33" y="17"/>
                    <a:pt x="34" y="19"/>
                    <a:pt x="36" y="19"/>
                  </a:cubicBezTo>
                  <a:cubicBezTo>
                    <a:pt x="37" y="19"/>
                    <a:pt x="37" y="19"/>
                    <a:pt x="37" y="19"/>
                  </a:cubicBezTo>
                  <a:cubicBezTo>
                    <a:pt x="37" y="19"/>
                    <a:pt x="37" y="19"/>
                    <a:pt x="37" y="19"/>
                  </a:cubicBezTo>
                  <a:cubicBezTo>
                    <a:pt x="37" y="19"/>
                    <a:pt x="37" y="19"/>
                    <a:pt x="37" y="19"/>
                  </a:cubicBezTo>
                  <a:cubicBezTo>
                    <a:pt x="37" y="19"/>
                    <a:pt x="37" y="19"/>
                    <a:pt x="37" y="19"/>
                  </a:cubicBezTo>
                  <a:cubicBezTo>
                    <a:pt x="38" y="19"/>
                    <a:pt x="39" y="18"/>
                    <a:pt x="39" y="16"/>
                  </a:cubicBezTo>
                  <a:cubicBezTo>
                    <a:pt x="39" y="15"/>
                    <a:pt x="38" y="14"/>
                    <a:pt x="37" y="14"/>
                  </a:cubicBezTo>
                  <a:close/>
                  <a:moveTo>
                    <a:pt x="29" y="14"/>
                  </a:moveTo>
                  <a:cubicBezTo>
                    <a:pt x="27" y="14"/>
                    <a:pt x="27" y="14"/>
                    <a:pt x="27" y="14"/>
                  </a:cubicBezTo>
                  <a:cubicBezTo>
                    <a:pt x="27" y="14"/>
                    <a:pt x="27" y="14"/>
                    <a:pt x="27" y="14"/>
                  </a:cubicBezTo>
                  <a:cubicBezTo>
                    <a:pt x="26" y="14"/>
                    <a:pt x="25" y="15"/>
                    <a:pt x="25" y="16"/>
                  </a:cubicBezTo>
                  <a:cubicBezTo>
                    <a:pt x="25" y="17"/>
                    <a:pt x="26" y="18"/>
                    <a:pt x="27" y="18"/>
                  </a:cubicBezTo>
                  <a:cubicBezTo>
                    <a:pt x="28" y="18"/>
                    <a:pt x="28" y="18"/>
                    <a:pt x="28" y="18"/>
                  </a:cubicBezTo>
                  <a:cubicBezTo>
                    <a:pt x="28" y="18"/>
                    <a:pt x="28" y="18"/>
                    <a:pt x="28" y="18"/>
                  </a:cubicBezTo>
                  <a:cubicBezTo>
                    <a:pt x="30" y="18"/>
                    <a:pt x="31" y="17"/>
                    <a:pt x="31" y="16"/>
                  </a:cubicBezTo>
                  <a:cubicBezTo>
                    <a:pt x="31" y="15"/>
                    <a:pt x="30" y="14"/>
                    <a:pt x="29" y="14"/>
                  </a:cubicBezTo>
                  <a:close/>
                  <a:moveTo>
                    <a:pt x="20" y="14"/>
                  </a:moveTo>
                  <a:cubicBezTo>
                    <a:pt x="19" y="14"/>
                    <a:pt x="19" y="14"/>
                    <a:pt x="19" y="14"/>
                  </a:cubicBezTo>
                  <a:cubicBezTo>
                    <a:pt x="18" y="14"/>
                    <a:pt x="17" y="15"/>
                    <a:pt x="17" y="16"/>
                  </a:cubicBezTo>
                  <a:cubicBezTo>
                    <a:pt x="17" y="17"/>
                    <a:pt x="18" y="18"/>
                    <a:pt x="19" y="18"/>
                  </a:cubicBezTo>
                  <a:cubicBezTo>
                    <a:pt x="20" y="18"/>
                    <a:pt x="20" y="18"/>
                    <a:pt x="20" y="18"/>
                  </a:cubicBezTo>
                  <a:cubicBezTo>
                    <a:pt x="20" y="18"/>
                    <a:pt x="20" y="18"/>
                    <a:pt x="20" y="18"/>
                  </a:cubicBezTo>
                  <a:cubicBezTo>
                    <a:pt x="21" y="18"/>
                    <a:pt x="23" y="17"/>
                    <a:pt x="23" y="16"/>
                  </a:cubicBezTo>
                  <a:cubicBezTo>
                    <a:pt x="23" y="15"/>
                    <a:pt x="22" y="14"/>
                    <a:pt x="20" y="14"/>
                  </a:cubicBezTo>
                  <a:close/>
                  <a:moveTo>
                    <a:pt x="136" y="15"/>
                  </a:moveTo>
                  <a:cubicBezTo>
                    <a:pt x="135" y="15"/>
                    <a:pt x="135" y="15"/>
                    <a:pt x="135" y="15"/>
                  </a:cubicBezTo>
                  <a:cubicBezTo>
                    <a:pt x="134" y="15"/>
                    <a:pt x="133" y="16"/>
                    <a:pt x="133" y="18"/>
                  </a:cubicBezTo>
                  <a:cubicBezTo>
                    <a:pt x="132" y="19"/>
                    <a:pt x="134" y="20"/>
                    <a:pt x="135" y="20"/>
                  </a:cubicBezTo>
                  <a:cubicBezTo>
                    <a:pt x="136" y="20"/>
                    <a:pt x="136" y="20"/>
                    <a:pt x="136" y="20"/>
                  </a:cubicBezTo>
                  <a:cubicBezTo>
                    <a:pt x="136" y="20"/>
                    <a:pt x="136" y="20"/>
                    <a:pt x="136" y="20"/>
                  </a:cubicBezTo>
                  <a:cubicBezTo>
                    <a:pt x="137" y="20"/>
                    <a:pt x="138" y="19"/>
                    <a:pt x="138" y="18"/>
                  </a:cubicBezTo>
                  <a:cubicBezTo>
                    <a:pt x="138" y="16"/>
                    <a:pt x="137" y="15"/>
                    <a:pt x="136" y="15"/>
                  </a:cubicBezTo>
                  <a:close/>
                  <a:moveTo>
                    <a:pt x="177" y="21"/>
                  </a:moveTo>
                  <a:cubicBezTo>
                    <a:pt x="177" y="21"/>
                    <a:pt x="177" y="21"/>
                    <a:pt x="177" y="21"/>
                  </a:cubicBezTo>
                  <a:cubicBezTo>
                    <a:pt x="179" y="21"/>
                    <a:pt x="180" y="20"/>
                    <a:pt x="180" y="19"/>
                  </a:cubicBezTo>
                  <a:cubicBezTo>
                    <a:pt x="180" y="18"/>
                    <a:pt x="179" y="17"/>
                    <a:pt x="178" y="16"/>
                  </a:cubicBezTo>
                  <a:cubicBezTo>
                    <a:pt x="176" y="16"/>
                    <a:pt x="176" y="16"/>
                    <a:pt x="176" y="16"/>
                  </a:cubicBezTo>
                  <a:cubicBezTo>
                    <a:pt x="175" y="16"/>
                    <a:pt x="174" y="17"/>
                    <a:pt x="174" y="19"/>
                  </a:cubicBezTo>
                  <a:cubicBezTo>
                    <a:pt x="174" y="20"/>
                    <a:pt x="175" y="21"/>
                    <a:pt x="176" y="21"/>
                  </a:cubicBezTo>
                  <a:lnTo>
                    <a:pt x="177" y="21"/>
                  </a:lnTo>
                  <a:close/>
                  <a:moveTo>
                    <a:pt x="144" y="16"/>
                  </a:moveTo>
                  <a:cubicBezTo>
                    <a:pt x="143" y="16"/>
                    <a:pt x="143" y="16"/>
                    <a:pt x="143" y="16"/>
                  </a:cubicBezTo>
                  <a:cubicBezTo>
                    <a:pt x="142" y="16"/>
                    <a:pt x="141" y="17"/>
                    <a:pt x="141" y="18"/>
                  </a:cubicBezTo>
                  <a:cubicBezTo>
                    <a:pt x="141" y="19"/>
                    <a:pt x="142" y="20"/>
                    <a:pt x="143" y="20"/>
                  </a:cubicBezTo>
                  <a:cubicBezTo>
                    <a:pt x="144" y="20"/>
                    <a:pt x="144" y="20"/>
                    <a:pt x="144" y="20"/>
                  </a:cubicBezTo>
                  <a:cubicBezTo>
                    <a:pt x="144" y="20"/>
                    <a:pt x="144" y="20"/>
                    <a:pt x="144" y="20"/>
                  </a:cubicBezTo>
                  <a:cubicBezTo>
                    <a:pt x="146" y="20"/>
                    <a:pt x="147" y="19"/>
                    <a:pt x="147" y="18"/>
                  </a:cubicBezTo>
                  <a:cubicBezTo>
                    <a:pt x="147" y="17"/>
                    <a:pt x="146" y="16"/>
                    <a:pt x="144" y="16"/>
                  </a:cubicBezTo>
                  <a:close/>
                  <a:moveTo>
                    <a:pt x="153" y="16"/>
                  </a:moveTo>
                  <a:cubicBezTo>
                    <a:pt x="152" y="16"/>
                    <a:pt x="152" y="16"/>
                    <a:pt x="152" y="16"/>
                  </a:cubicBezTo>
                  <a:cubicBezTo>
                    <a:pt x="151" y="16"/>
                    <a:pt x="151" y="16"/>
                    <a:pt x="151" y="16"/>
                  </a:cubicBezTo>
                  <a:cubicBezTo>
                    <a:pt x="150" y="16"/>
                    <a:pt x="149" y="17"/>
                    <a:pt x="149" y="18"/>
                  </a:cubicBezTo>
                  <a:cubicBezTo>
                    <a:pt x="149" y="19"/>
                    <a:pt x="150" y="20"/>
                    <a:pt x="151" y="20"/>
                  </a:cubicBezTo>
                  <a:cubicBezTo>
                    <a:pt x="153" y="20"/>
                    <a:pt x="153" y="20"/>
                    <a:pt x="153" y="20"/>
                  </a:cubicBezTo>
                  <a:cubicBezTo>
                    <a:pt x="153" y="20"/>
                    <a:pt x="153" y="20"/>
                    <a:pt x="153" y="20"/>
                  </a:cubicBezTo>
                  <a:cubicBezTo>
                    <a:pt x="154" y="20"/>
                    <a:pt x="155" y="19"/>
                    <a:pt x="155" y="18"/>
                  </a:cubicBezTo>
                  <a:cubicBezTo>
                    <a:pt x="155" y="17"/>
                    <a:pt x="154" y="16"/>
                    <a:pt x="153" y="16"/>
                  </a:cubicBezTo>
                  <a:close/>
                  <a:moveTo>
                    <a:pt x="168" y="21"/>
                  </a:moveTo>
                  <a:cubicBezTo>
                    <a:pt x="169" y="21"/>
                    <a:pt x="169" y="21"/>
                    <a:pt x="169" y="21"/>
                  </a:cubicBezTo>
                  <a:cubicBezTo>
                    <a:pt x="169" y="21"/>
                    <a:pt x="169" y="21"/>
                    <a:pt x="169" y="21"/>
                  </a:cubicBezTo>
                  <a:cubicBezTo>
                    <a:pt x="170" y="21"/>
                    <a:pt x="171" y="20"/>
                    <a:pt x="172" y="19"/>
                  </a:cubicBezTo>
                  <a:cubicBezTo>
                    <a:pt x="172" y="17"/>
                    <a:pt x="171" y="16"/>
                    <a:pt x="169" y="16"/>
                  </a:cubicBezTo>
                  <a:cubicBezTo>
                    <a:pt x="168" y="16"/>
                    <a:pt x="168" y="16"/>
                    <a:pt x="168" y="16"/>
                  </a:cubicBezTo>
                  <a:cubicBezTo>
                    <a:pt x="167" y="16"/>
                    <a:pt x="166" y="17"/>
                    <a:pt x="166" y="18"/>
                  </a:cubicBezTo>
                  <a:cubicBezTo>
                    <a:pt x="166" y="20"/>
                    <a:pt x="167" y="21"/>
                    <a:pt x="168" y="21"/>
                  </a:cubicBezTo>
                  <a:close/>
                  <a:moveTo>
                    <a:pt x="161" y="16"/>
                  </a:moveTo>
                  <a:cubicBezTo>
                    <a:pt x="160" y="16"/>
                    <a:pt x="160" y="16"/>
                    <a:pt x="160" y="16"/>
                  </a:cubicBezTo>
                  <a:cubicBezTo>
                    <a:pt x="158" y="16"/>
                    <a:pt x="157" y="17"/>
                    <a:pt x="157" y="18"/>
                  </a:cubicBezTo>
                  <a:cubicBezTo>
                    <a:pt x="157" y="19"/>
                    <a:pt x="158" y="21"/>
                    <a:pt x="160" y="21"/>
                  </a:cubicBezTo>
                  <a:cubicBezTo>
                    <a:pt x="161" y="21"/>
                    <a:pt x="161" y="21"/>
                    <a:pt x="161" y="21"/>
                  </a:cubicBezTo>
                  <a:cubicBezTo>
                    <a:pt x="161" y="21"/>
                    <a:pt x="161" y="21"/>
                    <a:pt x="161" y="21"/>
                  </a:cubicBezTo>
                  <a:cubicBezTo>
                    <a:pt x="162" y="21"/>
                    <a:pt x="163" y="20"/>
                    <a:pt x="163" y="18"/>
                  </a:cubicBezTo>
                  <a:cubicBezTo>
                    <a:pt x="163" y="17"/>
                    <a:pt x="162" y="16"/>
                    <a:pt x="161" y="16"/>
                  </a:cubicBezTo>
                  <a:close/>
                  <a:moveTo>
                    <a:pt x="128" y="15"/>
                  </a:moveTo>
                  <a:cubicBezTo>
                    <a:pt x="127" y="15"/>
                    <a:pt x="127" y="15"/>
                    <a:pt x="127" y="15"/>
                  </a:cubicBezTo>
                  <a:cubicBezTo>
                    <a:pt x="125" y="15"/>
                    <a:pt x="124" y="16"/>
                    <a:pt x="124" y="18"/>
                  </a:cubicBezTo>
                  <a:cubicBezTo>
                    <a:pt x="124" y="19"/>
                    <a:pt x="125" y="20"/>
                    <a:pt x="127" y="20"/>
                  </a:cubicBezTo>
                  <a:cubicBezTo>
                    <a:pt x="128" y="20"/>
                    <a:pt x="128" y="20"/>
                    <a:pt x="128" y="20"/>
                  </a:cubicBezTo>
                  <a:cubicBezTo>
                    <a:pt x="128" y="20"/>
                    <a:pt x="128" y="20"/>
                    <a:pt x="128" y="20"/>
                  </a:cubicBezTo>
                  <a:cubicBezTo>
                    <a:pt x="129" y="20"/>
                    <a:pt x="130" y="19"/>
                    <a:pt x="130" y="18"/>
                  </a:cubicBezTo>
                  <a:cubicBezTo>
                    <a:pt x="130" y="16"/>
                    <a:pt x="129" y="15"/>
                    <a:pt x="128" y="15"/>
                  </a:cubicBezTo>
                  <a:close/>
                  <a:moveTo>
                    <a:pt x="111" y="15"/>
                  </a:moveTo>
                  <a:cubicBezTo>
                    <a:pt x="110" y="15"/>
                    <a:pt x="110" y="15"/>
                    <a:pt x="110" y="15"/>
                  </a:cubicBezTo>
                  <a:cubicBezTo>
                    <a:pt x="109" y="15"/>
                    <a:pt x="108" y="16"/>
                    <a:pt x="108" y="17"/>
                  </a:cubicBezTo>
                  <a:cubicBezTo>
                    <a:pt x="108" y="19"/>
                    <a:pt x="109" y="20"/>
                    <a:pt x="110" y="20"/>
                  </a:cubicBezTo>
                  <a:cubicBezTo>
                    <a:pt x="111" y="20"/>
                    <a:pt x="111" y="20"/>
                    <a:pt x="111" y="20"/>
                  </a:cubicBezTo>
                  <a:cubicBezTo>
                    <a:pt x="111" y="20"/>
                    <a:pt x="111" y="20"/>
                    <a:pt x="111" y="20"/>
                  </a:cubicBezTo>
                  <a:cubicBezTo>
                    <a:pt x="113" y="20"/>
                    <a:pt x="114" y="19"/>
                    <a:pt x="114" y="17"/>
                  </a:cubicBezTo>
                  <a:cubicBezTo>
                    <a:pt x="114" y="16"/>
                    <a:pt x="113" y="15"/>
                    <a:pt x="111" y="15"/>
                  </a:cubicBezTo>
                  <a:close/>
                  <a:moveTo>
                    <a:pt x="103" y="15"/>
                  </a:moveTo>
                  <a:cubicBezTo>
                    <a:pt x="102" y="15"/>
                    <a:pt x="102" y="15"/>
                    <a:pt x="102" y="15"/>
                  </a:cubicBezTo>
                  <a:cubicBezTo>
                    <a:pt x="100" y="15"/>
                    <a:pt x="99" y="16"/>
                    <a:pt x="99" y="17"/>
                  </a:cubicBezTo>
                  <a:cubicBezTo>
                    <a:pt x="99" y="18"/>
                    <a:pt x="100" y="19"/>
                    <a:pt x="102" y="20"/>
                  </a:cubicBezTo>
                  <a:cubicBezTo>
                    <a:pt x="103" y="20"/>
                    <a:pt x="103" y="20"/>
                    <a:pt x="103" y="20"/>
                  </a:cubicBezTo>
                  <a:cubicBezTo>
                    <a:pt x="103" y="20"/>
                    <a:pt x="103" y="20"/>
                    <a:pt x="103" y="20"/>
                  </a:cubicBezTo>
                  <a:cubicBezTo>
                    <a:pt x="104" y="20"/>
                    <a:pt x="105" y="18"/>
                    <a:pt x="105" y="17"/>
                  </a:cubicBezTo>
                  <a:cubicBezTo>
                    <a:pt x="105" y="16"/>
                    <a:pt x="104" y="15"/>
                    <a:pt x="103" y="15"/>
                  </a:cubicBezTo>
                  <a:close/>
                  <a:moveTo>
                    <a:pt x="95" y="15"/>
                  </a:moveTo>
                  <a:cubicBezTo>
                    <a:pt x="94" y="15"/>
                    <a:pt x="94" y="15"/>
                    <a:pt x="94" y="15"/>
                  </a:cubicBezTo>
                  <a:cubicBezTo>
                    <a:pt x="92" y="15"/>
                    <a:pt x="91" y="16"/>
                    <a:pt x="91" y="17"/>
                  </a:cubicBezTo>
                  <a:cubicBezTo>
                    <a:pt x="91" y="18"/>
                    <a:pt x="92" y="19"/>
                    <a:pt x="93" y="19"/>
                  </a:cubicBezTo>
                  <a:cubicBezTo>
                    <a:pt x="95" y="19"/>
                    <a:pt x="95" y="19"/>
                    <a:pt x="95" y="19"/>
                  </a:cubicBezTo>
                  <a:cubicBezTo>
                    <a:pt x="95" y="19"/>
                    <a:pt x="95" y="19"/>
                    <a:pt x="95" y="19"/>
                  </a:cubicBezTo>
                  <a:cubicBezTo>
                    <a:pt x="96" y="19"/>
                    <a:pt x="97" y="18"/>
                    <a:pt x="97" y="17"/>
                  </a:cubicBezTo>
                  <a:cubicBezTo>
                    <a:pt x="97" y="16"/>
                    <a:pt x="96" y="15"/>
                    <a:pt x="95" y="15"/>
                  </a:cubicBezTo>
                  <a:close/>
                  <a:moveTo>
                    <a:pt x="120" y="15"/>
                  </a:moveTo>
                  <a:cubicBezTo>
                    <a:pt x="118" y="15"/>
                    <a:pt x="118" y="15"/>
                    <a:pt x="118" y="15"/>
                  </a:cubicBezTo>
                  <a:cubicBezTo>
                    <a:pt x="117" y="15"/>
                    <a:pt x="116" y="16"/>
                    <a:pt x="116" y="17"/>
                  </a:cubicBezTo>
                  <a:cubicBezTo>
                    <a:pt x="116" y="19"/>
                    <a:pt x="117" y="20"/>
                    <a:pt x="118" y="20"/>
                  </a:cubicBezTo>
                  <a:cubicBezTo>
                    <a:pt x="119" y="20"/>
                    <a:pt x="119" y="20"/>
                    <a:pt x="119" y="20"/>
                  </a:cubicBezTo>
                  <a:cubicBezTo>
                    <a:pt x="119" y="20"/>
                    <a:pt x="119" y="20"/>
                    <a:pt x="119" y="20"/>
                  </a:cubicBezTo>
                  <a:cubicBezTo>
                    <a:pt x="121" y="20"/>
                    <a:pt x="122" y="19"/>
                    <a:pt x="122" y="17"/>
                  </a:cubicBezTo>
                  <a:cubicBezTo>
                    <a:pt x="122" y="16"/>
                    <a:pt x="121" y="15"/>
                    <a:pt x="120" y="15"/>
                  </a:cubicBezTo>
                  <a:close/>
                  <a:moveTo>
                    <a:pt x="190" y="18"/>
                  </a:moveTo>
                  <a:cubicBezTo>
                    <a:pt x="190" y="18"/>
                    <a:pt x="190" y="18"/>
                    <a:pt x="190" y="18"/>
                  </a:cubicBezTo>
                  <a:cubicBezTo>
                    <a:pt x="190" y="18"/>
                    <a:pt x="190" y="18"/>
                    <a:pt x="190" y="18"/>
                  </a:cubicBezTo>
                  <a:cubicBezTo>
                    <a:pt x="188" y="17"/>
                    <a:pt x="188" y="17"/>
                    <a:pt x="188" y="17"/>
                  </a:cubicBezTo>
                  <a:cubicBezTo>
                    <a:pt x="176" y="11"/>
                    <a:pt x="165" y="1"/>
                    <a:pt x="164" y="1"/>
                  </a:cubicBezTo>
                  <a:cubicBezTo>
                    <a:pt x="162" y="0"/>
                    <a:pt x="158" y="0"/>
                    <a:pt x="162" y="3"/>
                  </a:cubicBezTo>
                  <a:cubicBezTo>
                    <a:pt x="163" y="5"/>
                    <a:pt x="172" y="12"/>
                    <a:pt x="183" y="18"/>
                  </a:cubicBezTo>
                  <a:cubicBezTo>
                    <a:pt x="182" y="18"/>
                    <a:pt x="182" y="19"/>
                    <a:pt x="182" y="19"/>
                  </a:cubicBezTo>
                  <a:cubicBezTo>
                    <a:pt x="182" y="20"/>
                    <a:pt x="182" y="20"/>
                    <a:pt x="182" y="20"/>
                  </a:cubicBezTo>
                  <a:cubicBezTo>
                    <a:pt x="182" y="21"/>
                    <a:pt x="181" y="21"/>
                    <a:pt x="181" y="21"/>
                  </a:cubicBezTo>
                  <a:cubicBezTo>
                    <a:pt x="178" y="23"/>
                    <a:pt x="175" y="24"/>
                    <a:pt x="173" y="26"/>
                  </a:cubicBezTo>
                  <a:cubicBezTo>
                    <a:pt x="169" y="29"/>
                    <a:pt x="166" y="31"/>
                    <a:pt x="166" y="32"/>
                  </a:cubicBezTo>
                  <a:cubicBezTo>
                    <a:pt x="165" y="33"/>
                    <a:pt x="165" y="35"/>
                    <a:pt x="167" y="33"/>
                  </a:cubicBezTo>
                  <a:cubicBezTo>
                    <a:pt x="167" y="33"/>
                    <a:pt x="170" y="30"/>
                    <a:pt x="174" y="28"/>
                  </a:cubicBezTo>
                  <a:cubicBezTo>
                    <a:pt x="176" y="27"/>
                    <a:pt x="179" y="25"/>
                    <a:pt x="182" y="24"/>
                  </a:cubicBezTo>
                  <a:cubicBezTo>
                    <a:pt x="183" y="23"/>
                    <a:pt x="185" y="23"/>
                    <a:pt x="187" y="22"/>
                  </a:cubicBezTo>
                  <a:cubicBezTo>
                    <a:pt x="189" y="21"/>
                    <a:pt x="189" y="21"/>
                    <a:pt x="189" y="21"/>
                  </a:cubicBezTo>
                  <a:cubicBezTo>
                    <a:pt x="190" y="21"/>
                    <a:pt x="190" y="21"/>
                    <a:pt x="190" y="21"/>
                  </a:cubicBezTo>
                  <a:cubicBezTo>
                    <a:pt x="190" y="21"/>
                    <a:pt x="190" y="21"/>
                    <a:pt x="190" y="21"/>
                  </a:cubicBezTo>
                  <a:cubicBezTo>
                    <a:pt x="190" y="21"/>
                    <a:pt x="190" y="21"/>
                    <a:pt x="190" y="21"/>
                  </a:cubicBezTo>
                  <a:cubicBezTo>
                    <a:pt x="190" y="20"/>
                    <a:pt x="191" y="19"/>
                    <a:pt x="190"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8" name="Group 67"/>
          <p:cNvGrpSpPr/>
          <p:nvPr/>
        </p:nvGrpSpPr>
        <p:grpSpPr>
          <a:xfrm>
            <a:off x="10018946" y="2549644"/>
            <a:ext cx="4321662" cy="2417621"/>
            <a:chOff x="5238739" y="2098794"/>
            <a:chExt cx="4321662" cy="2417621"/>
          </a:xfrm>
        </p:grpSpPr>
        <p:sp>
          <p:nvSpPr>
            <p:cNvPr id="69" name="Freeform 20"/>
            <p:cNvSpPr>
              <a:spLocks/>
            </p:cNvSpPr>
            <p:nvPr/>
          </p:nvSpPr>
          <p:spPr bwMode="auto">
            <a:xfrm>
              <a:off x="8192249" y="4065565"/>
              <a:ext cx="1368152" cy="450850"/>
            </a:xfrm>
            <a:custGeom>
              <a:avLst/>
              <a:gdLst/>
              <a:ahLst/>
              <a:cxnLst>
                <a:cxn ang="0">
                  <a:pos x="304" y="7"/>
                </a:cxn>
                <a:cxn ang="0">
                  <a:pos x="279" y="7"/>
                </a:cxn>
                <a:cxn ang="0">
                  <a:pos x="24" y="5"/>
                </a:cxn>
                <a:cxn ang="0">
                  <a:pos x="15" y="5"/>
                </a:cxn>
                <a:cxn ang="0">
                  <a:pos x="11" y="5"/>
                </a:cxn>
                <a:cxn ang="0">
                  <a:pos x="9" y="5"/>
                </a:cxn>
                <a:cxn ang="0">
                  <a:pos x="8" y="5"/>
                </a:cxn>
                <a:cxn ang="0">
                  <a:pos x="2" y="11"/>
                </a:cxn>
                <a:cxn ang="0">
                  <a:pos x="2" y="11"/>
                </a:cxn>
                <a:cxn ang="0">
                  <a:pos x="2" y="11"/>
                </a:cxn>
                <a:cxn ang="0">
                  <a:pos x="2" y="29"/>
                </a:cxn>
                <a:cxn ang="0">
                  <a:pos x="2" y="64"/>
                </a:cxn>
                <a:cxn ang="0">
                  <a:pos x="2" y="98"/>
                </a:cxn>
                <a:cxn ang="0">
                  <a:pos x="2" y="115"/>
                </a:cxn>
                <a:cxn ang="0">
                  <a:pos x="2" y="123"/>
                </a:cxn>
                <a:cxn ang="0">
                  <a:pos x="2" y="128"/>
                </a:cxn>
                <a:cxn ang="0">
                  <a:pos x="2" y="128"/>
                </a:cxn>
                <a:cxn ang="0">
                  <a:pos x="2" y="128"/>
                </a:cxn>
                <a:cxn ang="0">
                  <a:pos x="8" y="135"/>
                </a:cxn>
                <a:cxn ang="0">
                  <a:pos x="9" y="135"/>
                </a:cxn>
                <a:cxn ang="0">
                  <a:pos x="11" y="135"/>
                </a:cxn>
                <a:cxn ang="0">
                  <a:pos x="133" y="135"/>
                </a:cxn>
                <a:cxn ang="0">
                  <a:pos x="263" y="134"/>
                </a:cxn>
                <a:cxn ang="0">
                  <a:pos x="263" y="122"/>
                </a:cxn>
                <a:cxn ang="0">
                  <a:pos x="120" y="122"/>
                </a:cxn>
                <a:cxn ang="0">
                  <a:pos x="63" y="122"/>
                </a:cxn>
                <a:cxn ang="0">
                  <a:pos x="32" y="122"/>
                </a:cxn>
                <a:cxn ang="0">
                  <a:pos x="16" y="122"/>
                </a:cxn>
                <a:cxn ang="0">
                  <a:pos x="14" y="122"/>
                </a:cxn>
                <a:cxn ang="0">
                  <a:pos x="14" y="121"/>
                </a:cxn>
                <a:cxn ang="0">
                  <a:pos x="14" y="55"/>
                </a:cxn>
                <a:cxn ang="0">
                  <a:pos x="14" y="21"/>
                </a:cxn>
                <a:cxn ang="0">
                  <a:pos x="14" y="17"/>
                </a:cxn>
                <a:cxn ang="0">
                  <a:pos x="30" y="17"/>
                </a:cxn>
                <a:cxn ang="0">
                  <a:pos x="276" y="15"/>
                </a:cxn>
                <a:cxn ang="0">
                  <a:pos x="300" y="15"/>
                </a:cxn>
                <a:cxn ang="0">
                  <a:pos x="301" y="15"/>
                </a:cxn>
                <a:cxn ang="0">
                  <a:pos x="301" y="16"/>
                </a:cxn>
                <a:cxn ang="0">
                  <a:pos x="301" y="27"/>
                </a:cxn>
                <a:cxn ang="0">
                  <a:pos x="301" y="63"/>
                </a:cxn>
                <a:cxn ang="0">
                  <a:pos x="302" y="99"/>
                </a:cxn>
                <a:cxn ang="0">
                  <a:pos x="308" y="99"/>
                </a:cxn>
                <a:cxn ang="0">
                  <a:pos x="308" y="68"/>
                </a:cxn>
                <a:cxn ang="0">
                  <a:pos x="309" y="32"/>
                </a:cxn>
                <a:cxn ang="0">
                  <a:pos x="304" y="7"/>
                </a:cxn>
              </a:cxnLst>
              <a:rect l="0" t="0" r="r" b="b"/>
              <a:pathLst>
                <a:path w="328" h="140">
                  <a:moveTo>
                    <a:pt x="304" y="7"/>
                  </a:moveTo>
                  <a:cubicBezTo>
                    <a:pt x="296" y="7"/>
                    <a:pt x="288" y="7"/>
                    <a:pt x="279" y="7"/>
                  </a:cubicBezTo>
                  <a:cubicBezTo>
                    <a:pt x="210" y="7"/>
                    <a:pt x="118" y="6"/>
                    <a:pt x="24" y="5"/>
                  </a:cubicBezTo>
                  <a:cubicBezTo>
                    <a:pt x="15" y="5"/>
                    <a:pt x="15" y="5"/>
                    <a:pt x="15" y="5"/>
                  </a:cubicBezTo>
                  <a:cubicBezTo>
                    <a:pt x="11" y="5"/>
                    <a:pt x="11" y="5"/>
                    <a:pt x="11" y="5"/>
                  </a:cubicBezTo>
                  <a:cubicBezTo>
                    <a:pt x="9" y="5"/>
                    <a:pt x="9" y="5"/>
                    <a:pt x="9" y="5"/>
                  </a:cubicBezTo>
                  <a:cubicBezTo>
                    <a:pt x="8" y="5"/>
                    <a:pt x="8" y="5"/>
                    <a:pt x="8" y="5"/>
                  </a:cubicBezTo>
                  <a:cubicBezTo>
                    <a:pt x="5" y="8"/>
                    <a:pt x="13" y="0"/>
                    <a:pt x="2" y="11"/>
                  </a:cubicBezTo>
                  <a:cubicBezTo>
                    <a:pt x="2" y="11"/>
                    <a:pt x="2" y="11"/>
                    <a:pt x="2" y="11"/>
                  </a:cubicBezTo>
                  <a:cubicBezTo>
                    <a:pt x="2" y="11"/>
                    <a:pt x="2" y="11"/>
                    <a:pt x="2" y="11"/>
                  </a:cubicBezTo>
                  <a:cubicBezTo>
                    <a:pt x="2" y="29"/>
                    <a:pt x="2" y="29"/>
                    <a:pt x="2" y="29"/>
                  </a:cubicBezTo>
                  <a:cubicBezTo>
                    <a:pt x="2" y="64"/>
                    <a:pt x="2" y="64"/>
                    <a:pt x="2" y="64"/>
                  </a:cubicBezTo>
                  <a:cubicBezTo>
                    <a:pt x="2" y="98"/>
                    <a:pt x="2" y="98"/>
                    <a:pt x="2" y="98"/>
                  </a:cubicBezTo>
                  <a:cubicBezTo>
                    <a:pt x="2" y="115"/>
                    <a:pt x="2" y="115"/>
                    <a:pt x="2" y="115"/>
                  </a:cubicBezTo>
                  <a:cubicBezTo>
                    <a:pt x="2" y="123"/>
                    <a:pt x="2" y="123"/>
                    <a:pt x="2" y="123"/>
                  </a:cubicBezTo>
                  <a:cubicBezTo>
                    <a:pt x="2" y="128"/>
                    <a:pt x="2" y="128"/>
                    <a:pt x="2" y="128"/>
                  </a:cubicBezTo>
                  <a:cubicBezTo>
                    <a:pt x="2" y="128"/>
                    <a:pt x="2" y="128"/>
                    <a:pt x="2" y="128"/>
                  </a:cubicBezTo>
                  <a:cubicBezTo>
                    <a:pt x="2" y="128"/>
                    <a:pt x="2" y="128"/>
                    <a:pt x="2" y="128"/>
                  </a:cubicBezTo>
                  <a:cubicBezTo>
                    <a:pt x="0" y="127"/>
                    <a:pt x="13" y="140"/>
                    <a:pt x="8" y="135"/>
                  </a:cubicBezTo>
                  <a:cubicBezTo>
                    <a:pt x="9" y="135"/>
                    <a:pt x="9" y="135"/>
                    <a:pt x="9" y="135"/>
                  </a:cubicBezTo>
                  <a:cubicBezTo>
                    <a:pt x="11" y="135"/>
                    <a:pt x="11" y="135"/>
                    <a:pt x="11" y="135"/>
                  </a:cubicBezTo>
                  <a:cubicBezTo>
                    <a:pt x="55" y="135"/>
                    <a:pt x="97" y="135"/>
                    <a:pt x="133" y="135"/>
                  </a:cubicBezTo>
                  <a:cubicBezTo>
                    <a:pt x="206" y="135"/>
                    <a:pt x="257" y="135"/>
                    <a:pt x="263" y="134"/>
                  </a:cubicBezTo>
                  <a:cubicBezTo>
                    <a:pt x="290" y="130"/>
                    <a:pt x="328" y="123"/>
                    <a:pt x="263" y="122"/>
                  </a:cubicBezTo>
                  <a:cubicBezTo>
                    <a:pt x="247" y="122"/>
                    <a:pt x="193" y="122"/>
                    <a:pt x="120" y="122"/>
                  </a:cubicBezTo>
                  <a:cubicBezTo>
                    <a:pt x="102" y="122"/>
                    <a:pt x="83" y="122"/>
                    <a:pt x="63" y="122"/>
                  </a:cubicBezTo>
                  <a:cubicBezTo>
                    <a:pt x="52" y="122"/>
                    <a:pt x="42" y="122"/>
                    <a:pt x="32" y="122"/>
                  </a:cubicBezTo>
                  <a:cubicBezTo>
                    <a:pt x="16" y="122"/>
                    <a:pt x="16" y="122"/>
                    <a:pt x="16" y="122"/>
                  </a:cubicBezTo>
                  <a:cubicBezTo>
                    <a:pt x="14" y="122"/>
                    <a:pt x="14" y="122"/>
                    <a:pt x="14" y="122"/>
                  </a:cubicBezTo>
                  <a:cubicBezTo>
                    <a:pt x="14" y="121"/>
                    <a:pt x="14" y="121"/>
                    <a:pt x="14" y="121"/>
                  </a:cubicBezTo>
                  <a:cubicBezTo>
                    <a:pt x="14" y="99"/>
                    <a:pt x="14" y="77"/>
                    <a:pt x="14" y="55"/>
                  </a:cubicBezTo>
                  <a:cubicBezTo>
                    <a:pt x="14" y="21"/>
                    <a:pt x="14" y="21"/>
                    <a:pt x="14" y="21"/>
                  </a:cubicBezTo>
                  <a:cubicBezTo>
                    <a:pt x="14" y="17"/>
                    <a:pt x="14" y="17"/>
                    <a:pt x="14" y="17"/>
                  </a:cubicBezTo>
                  <a:cubicBezTo>
                    <a:pt x="30" y="17"/>
                    <a:pt x="30" y="17"/>
                    <a:pt x="30" y="17"/>
                  </a:cubicBezTo>
                  <a:cubicBezTo>
                    <a:pt x="120" y="16"/>
                    <a:pt x="208" y="16"/>
                    <a:pt x="276" y="15"/>
                  </a:cubicBezTo>
                  <a:cubicBezTo>
                    <a:pt x="284" y="15"/>
                    <a:pt x="292" y="15"/>
                    <a:pt x="300" y="15"/>
                  </a:cubicBezTo>
                  <a:cubicBezTo>
                    <a:pt x="301" y="15"/>
                    <a:pt x="301" y="15"/>
                    <a:pt x="301" y="15"/>
                  </a:cubicBezTo>
                  <a:cubicBezTo>
                    <a:pt x="301" y="16"/>
                    <a:pt x="301" y="16"/>
                    <a:pt x="301" y="16"/>
                  </a:cubicBezTo>
                  <a:cubicBezTo>
                    <a:pt x="301" y="27"/>
                    <a:pt x="301" y="27"/>
                    <a:pt x="301" y="27"/>
                  </a:cubicBezTo>
                  <a:cubicBezTo>
                    <a:pt x="301" y="41"/>
                    <a:pt x="301" y="53"/>
                    <a:pt x="301" y="63"/>
                  </a:cubicBezTo>
                  <a:cubicBezTo>
                    <a:pt x="302" y="84"/>
                    <a:pt x="302" y="97"/>
                    <a:pt x="302" y="99"/>
                  </a:cubicBezTo>
                  <a:cubicBezTo>
                    <a:pt x="305" y="121"/>
                    <a:pt x="308" y="137"/>
                    <a:pt x="308" y="99"/>
                  </a:cubicBezTo>
                  <a:cubicBezTo>
                    <a:pt x="308" y="99"/>
                    <a:pt x="308" y="88"/>
                    <a:pt x="308" y="68"/>
                  </a:cubicBezTo>
                  <a:cubicBezTo>
                    <a:pt x="308" y="58"/>
                    <a:pt x="308" y="46"/>
                    <a:pt x="309" y="32"/>
                  </a:cubicBezTo>
                  <a:cubicBezTo>
                    <a:pt x="307" y="24"/>
                    <a:pt x="313" y="19"/>
                    <a:pt x="304" y="7"/>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algn="ctr"/>
              <a:r>
                <a:rPr lang="en-US" b="1" dirty="0" smtClean="0">
                  <a:solidFill>
                    <a:srgbClr val="4F81BD"/>
                  </a:solidFill>
                </a:rPr>
                <a:t>Model</a:t>
              </a:r>
              <a:endParaRPr lang="en-US" b="1" dirty="0">
                <a:solidFill>
                  <a:srgbClr val="4F81BD"/>
                </a:solidFill>
              </a:endParaRPr>
            </a:p>
          </p:txBody>
        </p:sp>
        <p:sp>
          <p:nvSpPr>
            <p:cNvPr id="70" name="Freeform 20"/>
            <p:cNvSpPr>
              <a:spLocks/>
            </p:cNvSpPr>
            <p:nvPr/>
          </p:nvSpPr>
          <p:spPr bwMode="auto">
            <a:xfrm>
              <a:off x="6824097" y="2098794"/>
              <a:ext cx="1368152" cy="450850"/>
            </a:xfrm>
            <a:custGeom>
              <a:avLst/>
              <a:gdLst/>
              <a:ahLst/>
              <a:cxnLst>
                <a:cxn ang="0">
                  <a:pos x="304" y="7"/>
                </a:cxn>
                <a:cxn ang="0">
                  <a:pos x="279" y="7"/>
                </a:cxn>
                <a:cxn ang="0">
                  <a:pos x="24" y="5"/>
                </a:cxn>
                <a:cxn ang="0">
                  <a:pos x="15" y="5"/>
                </a:cxn>
                <a:cxn ang="0">
                  <a:pos x="11" y="5"/>
                </a:cxn>
                <a:cxn ang="0">
                  <a:pos x="9" y="5"/>
                </a:cxn>
                <a:cxn ang="0">
                  <a:pos x="8" y="5"/>
                </a:cxn>
                <a:cxn ang="0">
                  <a:pos x="2" y="11"/>
                </a:cxn>
                <a:cxn ang="0">
                  <a:pos x="2" y="11"/>
                </a:cxn>
                <a:cxn ang="0">
                  <a:pos x="2" y="11"/>
                </a:cxn>
                <a:cxn ang="0">
                  <a:pos x="2" y="29"/>
                </a:cxn>
                <a:cxn ang="0">
                  <a:pos x="2" y="64"/>
                </a:cxn>
                <a:cxn ang="0">
                  <a:pos x="2" y="98"/>
                </a:cxn>
                <a:cxn ang="0">
                  <a:pos x="2" y="115"/>
                </a:cxn>
                <a:cxn ang="0">
                  <a:pos x="2" y="123"/>
                </a:cxn>
                <a:cxn ang="0">
                  <a:pos x="2" y="128"/>
                </a:cxn>
                <a:cxn ang="0">
                  <a:pos x="2" y="128"/>
                </a:cxn>
                <a:cxn ang="0">
                  <a:pos x="2" y="128"/>
                </a:cxn>
                <a:cxn ang="0">
                  <a:pos x="8" y="135"/>
                </a:cxn>
                <a:cxn ang="0">
                  <a:pos x="9" y="135"/>
                </a:cxn>
                <a:cxn ang="0">
                  <a:pos x="11" y="135"/>
                </a:cxn>
                <a:cxn ang="0">
                  <a:pos x="133" y="135"/>
                </a:cxn>
                <a:cxn ang="0">
                  <a:pos x="263" y="134"/>
                </a:cxn>
                <a:cxn ang="0">
                  <a:pos x="263" y="122"/>
                </a:cxn>
                <a:cxn ang="0">
                  <a:pos x="120" y="122"/>
                </a:cxn>
                <a:cxn ang="0">
                  <a:pos x="63" y="122"/>
                </a:cxn>
                <a:cxn ang="0">
                  <a:pos x="32" y="122"/>
                </a:cxn>
                <a:cxn ang="0">
                  <a:pos x="16" y="122"/>
                </a:cxn>
                <a:cxn ang="0">
                  <a:pos x="14" y="122"/>
                </a:cxn>
                <a:cxn ang="0">
                  <a:pos x="14" y="121"/>
                </a:cxn>
                <a:cxn ang="0">
                  <a:pos x="14" y="55"/>
                </a:cxn>
                <a:cxn ang="0">
                  <a:pos x="14" y="21"/>
                </a:cxn>
                <a:cxn ang="0">
                  <a:pos x="14" y="17"/>
                </a:cxn>
                <a:cxn ang="0">
                  <a:pos x="30" y="17"/>
                </a:cxn>
                <a:cxn ang="0">
                  <a:pos x="276" y="15"/>
                </a:cxn>
                <a:cxn ang="0">
                  <a:pos x="300" y="15"/>
                </a:cxn>
                <a:cxn ang="0">
                  <a:pos x="301" y="15"/>
                </a:cxn>
                <a:cxn ang="0">
                  <a:pos x="301" y="16"/>
                </a:cxn>
                <a:cxn ang="0">
                  <a:pos x="301" y="27"/>
                </a:cxn>
                <a:cxn ang="0">
                  <a:pos x="301" y="63"/>
                </a:cxn>
                <a:cxn ang="0">
                  <a:pos x="302" y="99"/>
                </a:cxn>
                <a:cxn ang="0">
                  <a:pos x="308" y="99"/>
                </a:cxn>
                <a:cxn ang="0">
                  <a:pos x="308" y="68"/>
                </a:cxn>
                <a:cxn ang="0">
                  <a:pos x="309" y="32"/>
                </a:cxn>
                <a:cxn ang="0">
                  <a:pos x="304" y="7"/>
                </a:cxn>
              </a:cxnLst>
              <a:rect l="0" t="0" r="r" b="b"/>
              <a:pathLst>
                <a:path w="328" h="140">
                  <a:moveTo>
                    <a:pt x="304" y="7"/>
                  </a:moveTo>
                  <a:cubicBezTo>
                    <a:pt x="296" y="7"/>
                    <a:pt x="288" y="7"/>
                    <a:pt x="279" y="7"/>
                  </a:cubicBezTo>
                  <a:cubicBezTo>
                    <a:pt x="210" y="7"/>
                    <a:pt x="118" y="6"/>
                    <a:pt x="24" y="5"/>
                  </a:cubicBezTo>
                  <a:cubicBezTo>
                    <a:pt x="15" y="5"/>
                    <a:pt x="15" y="5"/>
                    <a:pt x="15" y="5"/>
                  </a:cubicBezTo>
                  <a:cubicBezTo>
                    <a:pt x="11" y="5"/>
                    <a:pt x="11" y="5"/>
                    <a:pt x="11" y="5"/>
                  </a:cubicBezTo>
                  <a:cubicBezTo>
                    <a:pt x="9" y="5"/>
                    <a:pt x="9" y="5"/>
                    <a:pt x="9" y="5"/>
                  </a:cubicBezTo>
                  <a:cubicBezTo>
                    <a:pt x="8" y="5"/>
                    <a:pt x="8" y="5"/>
                    <a:pt x="8" y="5"/>
                  </a:cubicBezTo>
                  <a:cubicBezTo>
                    <a:pt x="5" y="8"/>
                    <a:pt x="13" y="0"/>
                    <a:pt x="2" y="11"/>
                  </a:cubicBezTo>
                  <a:cubicBezTo>
                    <a:pt x="2" y="11"/>
                    <a:pt x="2" y="11"/>
                    <a:pt x="2" y="11"/>
                  </a:cubicBezTo>
                  <a:cubicBezTo>
                    <a:pt x="2" y="11"/>
                    <a:pt x="2" y="11"/>
                    <a:pt x="2" y="11"/>
                  </a:cubicBezTo>
                  <a:cubicBezTo>
                    <a:pt x="2" y="29"/>
                    <a:pt x="2" y="29"/>
                    <a:pt x="2" y="29"/>
                  </a:cubicBezTo>
                  <a:cubicBezTo>
                    <a:pt x="2" y="64"/>
                    <a:pt x="2" y="64"/>
                    <a:pt x="2" y="64"/>
                  </a:cubicBezTo>
                  <a:cubicBezTo>
                    <a:pt x="2" y="98"/>
                    <a:pt x="2" y="98"/>
                    <a:pt x="2" y="98"/>
                  </a:cubicBezTo>
                  <a:cubicBezTo>
                    <a:pt x="2" y="115"/>
                    <a:pt x="2" y="115"/>
                    <a:pt x="2" y="115"/>
                  </a:cubicBezTo>
                  <a:cubicBezTo>
                    <a:pt x="2" y="123"/>
                    <a:pt x="2" y="123"/>
                    <a:pt x="2" y="123"/>
                  </a:cubicBezTo>
                  <a:cubicBezTo>
                    <a:pt x="2" y="128"/>
                    <a:pt x="2" y="128"/>
                    <a:pt x="2" y="128"/>
                  </a:cubicBezTo>
                  <a:cubicBezTo>
                    <a:pt x="2" y="128"/>
                    <a:pt x="2" y="128"/>
                    <a:pt x="2" y="128"/>
                  </a:cubicBezTo>
                  <a:cubicBezTo>
                    <a:pt x="2" y="128"/>
                    <a:pt x="2" y="128"/>
                    <a:pt x="2" y="128"/>
                  </a:cubicBezTo>
                  <a:cubicBezTo>
                    <a:pt x="0" y="127"/>
                    <a:pt x="13" y="140"/>
                    <a:pt x="8" y="135"/>
                  </a:cubicBezTo>
                  <a:cubicBezTo>
                    <a:pt x="9" y="135"/>
                    <a:pt x="9" y="135"/>
                    <a:pt x="9" y="135"/>
                  </a:cubicBezTo>
                  <a:cubicBezTo>
                    <a:pt x="11" y="135"/>
                    <a:pt x="11" y="135"/>
                    <a:pt x="11" y="135"/>
                  </a:cubicBezTo>
                  <a:cubicBezTo>
                    <a:pt x="55" y="135"/>
                    <a:pt x="97" y="135"/>
                    <a:pt x="133" y="135"/>
                  </a:cubicBezTo>
                  <a:cubicBezTo>
                    <a:pt x="206" y="135"/>
                    <a:pt x="257" y="135"/>
                    <a:pt x="263" y="134"/>
                  </a:cubicBezTo>
                  <a:cubicBezTo>
                    <a:pt x="290" y="130"/>
                    <a:pt x="328" y="123"/>
                    <a:pt x="263" y="122"/>
                  </a:cubicBezTo>
                  <a:cubicBezTo>
                    <a:pt x="247" y="122"/>
                    <a:pt x="193" y="122"/>
                    <a:pt x="120" y="122"/>
                  </a:cubicBezTo>
                  <a:cubicBezTo>
                    <a:pt x="102" y="122"/>
                    <a:pt x="83" y="122"/>
                    <a:pt x="63" y="122"/>
                  </a:cubicBezTo>
                  <a:cubicBezTo>
                    <a:pt x="52" y="122"/>
                    <a:pt x="42" y="122"/>
                    <a:pt x="32" y="122"/>
                  </a:cubicBezTo>
                  <a:cubicBezTo>
                    <a:pt x="16" y="122"/>
                    <a:pt x="16" y="122"/>
                    <a:pt x="16" y="122"/>
                  </a:cubicBezTo>
                  <a:cubicBezTo>
                    <a:pt x="14" y="122"/>
                    <a:pt x="14" y="122"/>
                    <a:pt x="14" y="122"/>
                  </a:cubicBezTo>
                  <a:cubicBezTo>
                    <a:pt x="14" y="121"/>
                    <a:pt x="14" y="121"/>
                    <a:pt x="14" y="121"/>
                  </a:cubicBezTo>
                  <a:cubicBezTo>
                    <a:pt x="14" y="99"/>
                    <a:pt x="14" y="77"/>
                    <a:pt x="14" y="55"/>
                  </a:cubicBezTo>
                  <a:cubicBezTo>
                    <a:pt x="14" y="21"/>
                    <a:pt x="14" y="21"/>
                    <a:pt x="14" y="21"/>
                  </a:cubicBezTo>
                  <a:cubicBezTo>
                    <a:pt x="14" y="17"/>
                    <a:pt x="14" y="17"/>
                    <a:pt x="14" y="17"/>
                  </a:cubicBezTo>
                  <a:cubicBezTo>
                    <a:pt x="30" y="17"/>
                    <a:pt x="30" y="17"/>
                    <a:pt x="30" y="17"/>
                  </a:cubicBezTo>
                  <a:cubicBezTo>
                    <a:pt x="120" y="16"/>
                    <a:pt x="208" y="16"/>
                    <a:pt x="276" y="15"/>
                  </a:cubicBezTo>
                  <a:cubicBezTo>
                    <a:pt x="284" y="15"/>
                    <a:pt x="292" y="15"/>
                    <a:pt x="300" y="15"/>
                  </a:cubicBezTo>
                  <a:cubicBezTo>
                    <a:pt x="301" y="15"/>
                    <a:pt x="301" y="15"/>
                    <a:pt x="301" y="15"/>
                  </a:cubicBezTo>
                  <a:cubicBezTo>
                    <a:pt x="301" y="16"/>
                    <a:pt x="301" y="16"/>
                    <a:pt x="301" y="16"/>
                  </a:cubicBezTo>
                  <a:cubicBezTo>
                    <a:pt x="301" y="27"/>
                    <a:pt x="301" y="27"/>
                    <a:pt x="301" y="27"/>
                  </a:cubicBezTo>
                  <a:cubicBezTo>
                    <a:pt x="301" y="41"/>
                    <a:pt x="301" y="53"/>
                    <a:pt x="301" y="63"/>
                  </a:cubicBezTo>
                  <a:cubicBezTo>
                    <a:pt x="302" y="84"/>
                    <a:pt x="302" y="97"/>
                    <a:pt x="302" y="99"/>
                  </a:cubicBezTo>
                  <a:cubicBezTo>
                    <a:pt x="305" y="121"/>
                    <a:pt x="308" y="137"/>
                    <a:pt x="308" y="99"/>
                  </a:cubicBezTo>
                  <a:cubicBezTo>
                    <a:pt x="308" y="99"/>
                    <a:pt x="308" y="88"/>
                    <a:pt x="308" y="68"/>
                  </a:cubicBezTo>
                  <a:cubicBezTo>
                    <a:pt x="308" y="58"/>
                    <a:pt x="308" y="46"/>
                    <a:pt x="309" y="32"/>
                  </a:cubicBezTo>
                  <a:cubicBezTo>
                    <a:pt x="307" y="24"/>
                    <a:pt x="313" y="19"/>
                    <a:pt x="304" y="7"/>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accent1"/>
                  </a:solidFill>
                </a:rPr>
                <a:t>Controller</a:t>
              </a:r>
              <a:endParaRPr lang="en-US" b="1" dirty="0">
                <a:solidFill>
                  <a:schemeClr val="accent1"/>
                </a:solidFill>
              </a:endParaRPr>
            </a:p>
          </p:txBody>
        </p:sp>
        <p:sp>
          <p:nvSpPr>
            <p:cNvPr id="71" name="Freeform 20"/>
            <p:cNvSpPr>
              <a:spLocks/>
            </p:cNvSpPr>
            <p:nvPr/>
          </p:nvSpPr>
          <p:spPr bwMode="auto">
            <a:xfrm>
              <a:off x="5238739" y="4065565"/>
              <a:ext cx="1368152" cy="450850"/>
            </a:xfrm>
            <a:custGeom>
              <a:avLst/>
              <a:gdLst/>
              <a:ahLst/>
              <a:cxnLst>
                <a:cxn ang="0">
                  <a:pos x="304" y="7"/>
                </a:cxn>
                <a:cxn ang="0">
                  <a:pos x="279" y="7"/>
                </a:cxn>
                <a:cxn ang="0">
                  <a:pos x="24" y="5"/>
                </a:cxn>
                <a:cxn ang="0">
                  <a:pos x="15" y="5"/>
                </a:cxn>
                <a:cxn ang="0">
                  <a:pos x="11" y="5"/>
                </a:cxn>
                <a:cxn ang="0">
                  <a:pos x="9" y="5"/>
                </a:cxn>
                <a:cxn ang="0">
                  <a:pos x="8" y="5"/>
                </a:cxn>
                <a:cxn ang="0">
                  <a:pos x="2" y="11"/>
                </a:cxn>
                <a:cxn ang="0">
                  <a:pos x="2" y="11"/>
                </a:cxn>
                <a:cxn ang="0">
                  <a:pos x="2" y="11"/>
                </a:cxn>
                <a:cxn ang="0">
                  <a:pos x="2" y="29"/>
                </a:cxn>
                <a:cxn ang="0">
                  <a:pos x="2" y="64"/>
                </a:cxn>
                <a:cxn ang="0">
                  <a:pos x="2" y="98"/>
                </a:cxn>
                <a:cxn ang="0">
                  <a:pos x="2" y="115"/>
                </a:cxn>
                <a:cxn ang="0">
                  <a:pos x="2" y="123"/>
                </a:cxn>
                <a:cxn ang="0">
                  <a:pos x="2" y="128"/>
                </a:cxn>
                <a:cxn ang="0">
                  <a:pos x="2" y="128"/>
                </a:cxn>
                <a:cxn ang="0">
                  <a:pos x="2" y="128"/>
                </a:cxn>
                <a:cxn ang="0">
                  <a:pos x="8" y="135"/>
                </a:cxn>
                <a:cxn ang="0">
                  <a:pos x="9" y="135"/>
                </a:cxn>
                <a:cxn ang="0">
                  <a:pos x="11" y="135"/>
                </a:cxn>
                <a:cxn ang="0">
                  <a:pos x="133" y="135"/>
                </a:cxn>
                <a:cxn ang="0">
                  <a:pos x="263" y="134"/>
                </a:cxn>
                <a:cxn ang="0">
                  <a:pos x="263" y="122"/>
                </a:cxn>
                <a:cxn ang="0">
                  <a:pos x="120" y="122"/>
                </a:cxn>
                <a:cxn ang="0">
                  <a:pos x="63" y="122"/>
                </a:cxn>
                <a:cxn ang="0">
                  <a:pos x="32" y="122"/>
                </a:cxn>
                <a:cxn ang="0">
                  <a:pos x="16" y="122"/>
                </a:cxn>
                <a:cxn ang="0">
                  <a:pos x="14" y="122"/>
                </a:cxn>
                <a:cxn ang="0">
                  <a:pos x="14" y="121"/>
                </a:cxn>
                <a:cxn ang="0">
                  <a:pos x="14" y="55"/>
                </a:cxn>
                <a:cxn ang="0">
                  <a:pos x="14" y="21"/>
                </a:cxn>
                <a:cxn ang="0">
                  <a:pos x="14" y="17"/>
                </a:cxn>
                <a:cxn ang="0">
                  <a:pos x="30" y="17"/>
                </a:cxn>
                <a:cxn ang="0">
                  <a:pos x="276" y="15"/>
                </a:cxn>
                <a:cxn ang="0">
                  <a:pos x="300" y="15"/>
                </a:cxn>
                <a:cxn ang="0">
                  <a:pos x="301" y="15"/>
                </a:cxn>
                <a:cxn ang="0">
                  <a:pos x="301" y="16"/>
                </a:cxn>
                <a:cxn ang="0">
                  <a:pos x="301" y="27"/>
                </a:cxn>
                <a:cxn ang="0">
                  <a:pos x="301" y="63"/>
                </a:cxn>
                <a:cxn ang="0">
                  <a:pos x="302" y="99"/>
                </a:cxn>
                <a:cxn ang="0">
                  <a:pos x="308" y="99"/>
                </a:cxn>
                <a:cxn ang="0">
                  <a:pos x="308" y="68"/>
                </a:cxn>
                <a:cxn ang="0">
                  <a:pos x="309" y="32"/>
                </a:cxn>
                <a:cxn ang="0">
                  <a:pos x="304" y="7"/>
                </a:cxn>
              </a:cxnLst>
              <a:rect l="0" t="0" r="r" b="b"/>
              <a:pathLst>
                <a:path w="328" h="140">
                  <a:moveTo>
                    <a:pt x="304" y="7"/>
                  </a:moveTo>
                  <a:cubicBezTo>
                    <a:pt x="296" y="7"/>
                    <a:pt x="288" y="7"/>
                    <a:pt x="279" y="7"/>
                  </a:cubicBezTo>
                  <a:cubicBezTo>
                    <a:pt x="210" y="7"/>
                    <a:pt x="118" y="6"/>
                    <a:pt x="24" y="5"/>
                  </a:cubicBezTo>
                  <a:cubicBezTo>
                    <a:pt x="15" y="5"/>
                    <a:pt x="15" y="5"/>
                    <a:pt x="15" y="5"/>
                  </a:cubicBezTo>
                  <a:cubicBezTo>
                    <a:pt x="11" y="5"/>
                    <a:pt x="11" y="5"/>
                    <a:pt x="11" y="5"/>
                  </a:cubicBezTo>
                  <a:cubicBezTo>
                    <a:pt x="9" y="5"/>
                    <a:pt x="9" y="5"/>
                    <a:pt x="9" y="5"/>
                  </a:cubicBezTo>
                  <a:cubicBezTo>
                    <a:pt x="8" y="5"/>
                    <a:pt x="8" y="5"/>
                    <a:pt x="8" y="5"/>
                  </a:cubicBezTo>
                  <a:cubicBezTo>
                    <a:pt x="5" y="8"/>
                    <a:pt x="13" y="0"/>
                    <a:pt x="2" y="11"/>
                  </a:cubicBezTo>
                  <a:cubicBezTo>
                    <a:pt x="2" y="11"/>
                    <a:pt x="2" y="11"/>
                    <a:pt x="2" y="11"/>
                  </a:cubicBezTo>
                  <a:cubicBezTo>
                    <a:pt x="2" y="11"/>
                    <a:pt x="2" y="11"/>
                    <a:pt x="2" y="11"/>
                  </a:cubicBezTo>
                  <a:cubicBezTo>
                    <a:pt x="2" y="29"/>
                    <a:pt x="2" y="29"/>
                    <a:pt x="2" y="29"/>
                  </a:cubicBezTo>
                  <a:cubicBezTo>
                    <a:pt x="2" y="64"/>
                    <a:pt x="2" y="64"/>
                    <a:pt x="2" y="64"/>
                  </a:cubicBezTo>
                  <a:cubicBezTo>
                    <a:pt x="2" y="98"/>
                    <a:pt x="2" y="98"/>
                    <a:pt x="2" y="98"/>
                  </a:cubicBezTo>
                  <a:cubicBezTo>
                    <a:pt x="2" y="115"/>
                    <a:pt x="2" y="115"/>
                    <a:pt x="2" y="115"/>
                  </a:cubicBezTo>
                  <a:cubicBezTo>
                    <a:pt x="2" y="123"/>
                    <a:pt x="2" y="123"/>
                    <a:pt x="2" y="123"/>
                  </a:cubicBezTo>
                  <a:cubicBezTo>
                    <a:pt x="2" y="128"/>
                    <a:pt x="2" y="128"/>
                    <a:pt x="2" y="128"/>
                  </a:cubicBezTo>
                  <a:cubicBezTo>
                    <a:pt x="2" y="128"/>
                    <a:pt x="2" y="128"/>
                    <a:pt x="2" y="128"/>
                  </a:cubicBezTo>
                  <a:cubicBezTo>
                    <a:pt x="2" y="128"/>
                    <a:pt x="2" y="128"/>
                    <a:pt x="2" y="128"/>
                  </a:cubicBezTo>
                  <a:cubicBezTo>
                    <a:pt x="0" y="127"/>
                    <a:pt x="13" y="140"/>
                    <a:pt x="8" y="135"/>
                  </a:cubicBezTo>
                  <a:cubicBezTo>
                    <a:pt x="9" y="135"/>
                    <a:pt x="9" y="135"/>
                    <a:pt x="9" y="135"/>
                  </a:cubicBezTo>
                  <a:cubicBezTo>
                    <a:pt x="11" y="135"/>
                    <a:pt x="11" y="135"/>
                    <a:pt x="11" y="135"/>
                  </a:cubicBezTo>
                  <a:cubicBezTo>
                    <a:pt x="55" y="135"/>
                    <a:pt x="97" y="135"/>
                    <a:pt x="133" y="135"/>
                  </a:cubicBezTo>
                  <a:cubicBezTo>
                    <a:pt x="206" y="135"/>
                    <a:pt x="257" y="135"/>
                    <a:pt x="263" y="134"/>
                  </a:cubicBezTo>
                  <a:cubicBezTo>
                    <a:pt x="290" y="130"/>
                    <a:pt x="328" y="123"/>
                    <a:pt x="263" y="122"/>
                  </a:cubicBezTo>
                  <a:cubicBezTo>
                    <a:pt x="247" y="122"/>
                    <a:pt x="193" y="122"/>
                    <a:pt x="120" y="122"/>
                  </a:cubicBezTo>
                  <a:cubicBezTo>
                    <a:pt x="102" y="122"/>
                    <a:pt x="83" y="122"/>
                    <a:pt x="63" y="122"/>
                  </a:cubicBezTo>
                  <a:cubicBezTo>
                    <a:pt x="52" y="122"/>
                    <a:pt x="42" y="122"/>
                    <a:pt x="32" y="122"/>
                  </a:cubicBezTo>
                  <a:cubicBezTo>
                    <a:pt x="16" y="122"/>
                    <a:pt x="16" y="122"/>
                    <a:pt x="16" y="122"/>
                  </a:cubicBezTo>
                  <a:cubicBezTo>
                    <a:pt x="14" y="122"/>
                    <a:pt x="14" y="122"/>
                    <a:pt x="14" y="122"/>
                  </a:cubicBezTo>
                  <a:cubicBezTo>
                    <a:pt x="14" y="121"/>
                    <a:pt x="14" y="121"/>
                    <a:pt x="14" y="121"/>
                  </a:cubicBezTo>
                  <a:cubicBezTo>
                    <a:pt x="14" y="99"/>
                    <a:pt x="14" y="77"/>
                    <a:pt x="14" y="55"/>
                  </a:cubicBezTo>
                  <a:cubicBezTo>
                    <a:pt x="14" y="21"/>
                    <a:pt x="14" y="21"/>
                    <a:pt x="14" y="21"/>
                  </a:cubicBezTo>
                  <a:cubicBezTo>
                    <a:pt x="14" y="17"/>
                    <a:pt x="14" y="17"/>
                    <a:pt x="14" y="17"/>
                  </a:cubicBezTo>
                  <a:cubicBezTo>
                    <a:pt x="30" y="17"/>
                    <a:pt x="30" y="17"/>
                    <a:pt x="30" y="17"/>
                  </a:cubicBezTo>
                  <a:cubicBezTo>
                    <a:pt x="120" y="16"/>
                    <a:pt x="208" y="16"/>
                    <a:pt x="276" y="15"/>
                  </a:cubicBezTo>
                  <a:cubicBezTo>
                    <a:pt x="284" y="15"/>
                    <a:pt x="292" y="15"/>
                    <a:pt x="300" y="15"/>
                  </a:cubicBezTo>
                  <a:cubicBezTo>
                    <a:pt x="301" y="15"/>
                    <a:pt x="301" y="15"/>
                    <a:pt x="301" y="15"/>
                  </a:cubicBezTo>
                  <a:cubicBezTo>
                    <a:pt x="301" y="16"/>
                    <a:pt x="301" y="16"/>
                    <a:pt x="301" y="16"/>
                  </a:cubicBezTo>
                  <a:cubicBezTo>
                    <a:pt x="301" y="27"/>
                    <a:pt x="301" y="27"/>
                    <a:pt x="301" y="27"/>
                  </a:cubicBezTo>
                  <a:cubicBezTo>
                    <a:pt x="301" y="41"/>
                    <a:pt x="301" y="53"/>
                    <a:pt x="301" y="63"/>
                  </a:cubicBezTo>
                  <a:cubicBezTo>
                    <a:pt x="302" y="84"/>
                    <a:pt x="302" y="97"/>
                    <a:pt x="302" y="99"/>
                  </a:cubicBezTo>
                  <a:cubicBezTo>
                    <a:pt x="305" y="121"/>
                    <a:pt x="308" y="137"/>
                    <a:pt x="308" y="99"/>
                  </a:cubicBezTo>
                  <a:cubicBezTo>
                    <a:pt x="308" y="99"/>
                    <a:pt x="308" y="88"/>
                    <a:pt x="308" y="68"/>
                  </a:cubicBezTo>
                  <a:cubicBezTo>
                    <a:pt x="308" y="58"/>
                    <a:pt x="308" y="46"/>
                    <a:pt x="309" y="32"/>
                  </a:cubicBezTo>
                  <a:cubicBezTo>
                    <a:pt x="307" y="24"/>
                    <a:pt x="313" y="19"/>
                    <a:pt x="304" y="7"/>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algn="ctr"/>
              <a:r>
                <a:rPr lang="en-US" b="1" dirty="0" smtClean="0"/>
                <a:t>View</a:t>
              </a:r>
              <a:endParaRPr lang="en-US" b="1" dirty="0"/>
            </a:p>
          </p:txBody>
        </p:sp>
        <p:sp>
          <p:nvSpPr>
            <p:cNvPr id="72" name="Freeform 29"/>
            <p:cNvSpPr>
              <a:spLocks/>
            </p:cNvSpPr>
            <p:nvPr/>
          </p:nvSpPr>
          <p:spPr bwMode="auto">
            <a:xfrm rot="7844224">
              <a:off x="5559691" y="3038924"/>
              <a:ext cx="1673225" cy="303212"/>
            </a:xfrm>
            <a:custGeom>
              <a:avLst/>
              <a:gdLst>
                <a:gd name="T0" fmla="*/ 181 w 193"/>
                <a:gd name="T1" fmla="*/ 23 h 35"/>
                <a:gd name="T2" fmla="*/ 175 w 193"/>
                <a:gd name="T3" fmla="*/ 26 h 35"/>
                <a:gd name="T4" fmla="*/ 169 w 193"/>
                <a:gd name="T5" fmla="*/ 32 h 35"/>
                <a:gd name="T6" fmla="*/ 170 w 193"/>
                <a:gd name="T7" fmla="*/ 33 h 35"/>
                <a:gd name="T8" fmla="*/ 177 w 193"/>
                <a:gd name="T9" fmla="*/ 28 h 35"/>
                <a:gd name="T10" fmla="*/ 184 w 193"/>
                <a:gd name="T11" fmla="*/ 24 h 35"/>
                <a:gd name="T12" fmla="*/ 189 w 193"/>
                <a:gd name="T13" fmla="*/ 23 h 35"/>
                <a:gd name="T14" fmla="*/ 192 w 193"/>
                <a:gd name="T15" fmla="*/ 22 h 35"/>
                <a:gd name="T16" fmla="*/ 192 w 193"/>
                <a:gd name="T17" fmla="*/ 21 h 35"/>
                <a:gd name="T18" fmla="*/ 192 w 193"/>
                <a:gd name="T19" fmla="*/ 21 h 35"/>
                <a:gd name="T20" fmla="*/ 192 w 193"/>
                <a:gd name="T21" fmla="*/ 19 h 35"/>
                <a:gd name="T22" fmla="*/ 191 w 193"/>
                <a:gd name="T23" fmla="*/ 18 h 35"/>
                <a:gd name="T24" fmla="*/ 167 w 193"/>
                <a:gd name="T25" fmla="*/ 2 h 35"/>
                <a:gd name="T26" fmla="*/ 164 w 193"/>
                <a:gd name="T27" fmla="*/ 4 h 35"/>
                <a:gd name="T28" fmla="*/ 188 w 193"/>
                <a:gd name="T29" fmla="*/ 20 h 35"/>
                <a:gd name="T30" fmla="*/ 184 w 193"/>
                <a:gd name="T31" fmla="*/ 22 h 35"/>
                <a:gd name="T32" fmla="*/ 15 w 193"/>
                <a:gd name="T33" fmla="*/ 18 h 35"/>
                <a:gd name="T34" fmla="*/ 14 w 193"/>
                <a:gd name="T35" fmla="*/ 21 h 35"/>
                <a:gd name="T36" fmla="*/ 181 w 193"/>
                <a:gd name="T37"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35">
                  <a:moveTo>
                    <a:pt x="181" y="23"/>
                  </a:moveTo>
                  <a:cubicBezTo>
                    <a:pt x="179" y="24"/>
                    <a:pt x="177" y="25"/>
                    <a:pt x="175" y="26"/>
                  </a:cubicBezTo>
                  <a:cubicBezTo>
                    <a:pt x="171" y="29"/>
                    <a:pt x="169" y="32"/>
                    <a:pt x="169" y="32"/>
                  </a:cubicBezTo>
                  <a:cubicBezTo>
                    <a:pt x="168" y="34"/>
                    <a:pt x="167" y="35"/>
                    <a:pt x="170" y="33"/>
                  </a:cubicBezTo>
                  <a:cubicBezTo>
                    <a:pt x="170" y="33"/>
                    <a:pt x="172" y="31"/>
                    <a:pt x="177" y="28"/>
                  </a:cubicBezTo>
                  <a:cubicBezTo>
                    <a:pt x="179" y="27"/>
                    <a:pt x="181" y="26"/>
                    <a:pt x="184" y="24"/>
                  </a:cubicBezTo>
                  <a:cubicBezTo>
                    <a:pt x="186" y="24"/>
                    <a:pt x="188" y="23"/>
                    <a:pt x="189" y="23"/>
                  </a:cubicBezTo>
                  <a:cubicBezTo>
                    <a:pt x="192" y="22"/>
                    <a:pt x="192" y="22"/>
                    <a:pt x="192" y="22"/>
                  </a:cubicBezTo>
                  <a:cubicBezTo>
                    <a:pt x="192" y="21"/>
                    <a:pt x="192" y="21"/>
                    <a:pt x="192" y="21"/>
                  </a:cubicBezTo>
                  <a:cubicBezTo>
                    <a:pt x="192" y="21"/>
                    <a:pt x="192" y="21"/>
                    <a:pt x="192" y="21"/>
                  </a:cubicBezTo>
                  <a:cubicBezTo>
                    <a:pt x="193" y="20"/>
                    <a:pt x="193" y="20"/>
                    <a:pt x="192" y="19"/>
                  </a:cubicBezTo>
                  <a:cubicBezTo>
                    <a:pt x="191" y="18"/>
                    <a:pt x="191" y="18"/>
                    <a:pt x="191" y="18"/>
                  </a:cubicBezTo>
                  <a:cubicBezTo>
                    <a:pt x="178" y="11"/>
                    <a:pt x="168" y="2"/>
                    <a:pt x="167" y="2"/>
                  </a:cubicBezTo>
                  <a:cubicBezTo>
                    <a:pt x="164" y="1"/>
                    <a:pt x="161" y="0"/>
                    <a:pt x="164" y="4"/>
                  </a:cubicBezTo>
                  <a:cubicBezTo>
                    <a:pt x="166" y="6"/>
                    <a:pt x="176" y="14"/>
                    <a:pt x="188" y="20"/>
                  </a:cubicBezTo>
                  <a:cubicBezTo>
                    <a:pt x="186" y="20"/>
                    <a:pt x="185" y="21"/>
                    <a:pt x="184" y="22"/>
                  </a:cubicBezTo>
                  <a:cubicBezTo>
                    <a:pt x="183" y="21"/>
                    <a:pt x="21" y="17"/>
                    <a:pt x="15" y="18"/>
                  </a:cubicBezTo>
                  <a:cubicBezTo>
                    <a:pt x="9" y="18"/>
                    <a:pt x="0" y="20"/>
                    <a:pt x="14" y="21"/>
                  </a:cubicBezTo>
                  <a:cubicBezTo>
                    <a:pt x="28" y="22"/>
                    <a:pt x="158" y="23"/>
                    <a:pt x="181" y="23"/>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
            <p:cNvSpPr>
              <a:spLocks noEditPoints="1"/>
            </p:cNvSpPr>
            <p:nvPr/>
          </p:nvSpPr>
          <p:spPr bwMode="auto">
            <a:xfrm rot="18651047">
              <a:off x="5870948" y="3189172"/>
              <a:ext cx="1654175" cy="303212"/>
            </a:xfrm>
            <a:custGeom>
              <a:avLst/>
              <a:gdLst>
                <a:gd name="T0" fmla="*/ 60 w 191"/>
                <a:gd name="T1" fmla="*/ 19 h 35"/>
                <a:gd name="T2" fmla="*/ 64 w 191"/>
                <a:gd name="T3" fmla="*/ 17 h 35"/>
                <a:gd name="T4" fmla="*/ 52 w 191"/>
                <a:gd name="T5" fmla="*/ 19 h 35"/>
                <a:gd name="T6" fmla="*/ 53 w 191"/>
                <a:gd name="T7" fmla="*/ 14 h 35"/>
                <a:gd name="T8" fmla="*/ 66 w 191"/>
                <a:gd name="T9" fmla="*/ 17 h 35"/>
                <a:gd name="T10" fmla="*/ 72 w 191"/>
                <a:gd name="T11" fmla="*/ 17 h 35"/>
                <a:gd name="T12" fmla="*/ 77 w 191"/>
                <a:gd name="T13" fmla="*/ 14 h 35"/>
                <a:gd name="T14" fmla="*/ 78 w 191"/>
                <a:gd name="T15" fmla="*/ 19 h 35"/>
                <a:gd name="T16" fmla="*/ 44 w 191"/>
                <a:gd name="T17" fmla="*/ 14 h 35"/>
                <a:gd name="T18" fmla="*/ 45 w 191"/>
                <a:gd name="T19" fmla="*/ 19 h 35"/>
                <a:gd name="T20" fmla="*/ 85 w 191"/>
                <a:gd name="T21" fmla="*/ 15 h 35"/>
                <a:gd name="T22" fmla="*/ 86 w 191"/>
                <a:gd name="T23" fmla="*/ 19 h 35"/>
                <a:gd name="T24" fmla="*/ 4 w 191"/>
                <a:gd name="T25" fmla="*/ 13 h 35"/>
                <a:gd name="T26" fmla="*/ 4 w 191"/>
                <a:gd name="T27" fmla="*/ 18 h 35"/>
                <a:gd name="T28" fmla="*/ 12 w 191"/>
                <a:gd name="T29" fmla="*/ 13 h 35"/>
                <a:gd name="T30" fmla="*/ 11 w 191"/>
                <a:gd name="T31" fmla="*/ 18 h 35"/>
                <a:gd name="T32" fmla="*/ 12 w 191"/>
                <a:gd name="T33" fmla="*/ 13 h 35"/>
                <a:gd name="T34" fmla="*/ 36 w 191"/>
                <a:gd name="T35" fmla="*/ 14 h 35"/>
                <a:gd name="T36" fmla="*/ 37 w 191"/>
                <a:gd name="T37" fmla="*/ 19 h 35"/>
                <a:gd name="T38" fmla="*/ 39 w 191"/>
                <a:gd name="T39" fmla="*/ 16 h 35"/>
                <a:gd name="T40" fmla="*/ 27 w 191"/>
                <a:gd name="T41" fmla="*/ 14 h 35"/>
                <a:gd name="T42" fmla="*/ 28 w 191"/>
                <a:gd name="T43" fmla="*/ 18 h 35"/>
                <a:gd name="T44" fmla="*/ 19 w 191"/>
                <a:gd name="T45" fmla="*/ 14 h 35"/>
                <a:gd name="T46" fmla="*/ 20 w 191"/>
                <a:gd name="T47" fmla="*/ 18 h 35"/>
                <a:gd name="T48" fmla="*/ 135 w 191"/>
                <a:gd name="T49" fmla="*/ 15 h 35"/>
                <a:gd name="T50" fmla="*/ 136 w 191"/>
                <a:gd name="T51" fmla="*/ 20 h 35"/>
                <a:gd name="T52" fmla="*/ 177 w 191"/>
                <a:gd name="T53" fmla="*/ 21 h 35"/>
                <a:gd name="T54" fmla="*/ 174 w 191"/>
                <a:gd name="T55" fmla="*/ 19 h 35"/>
                <a:gd name="T56" fmla="*/ 143 w 191"/>
                <a:gd name="T57" fmla="*/ 16 h 35"/>
                <a:gd name="T58" fmla="*/ 144 w 191"/>
                <a:gd name="T59" fmla="*/ 20 h 35"/>
                <a:gd name="T60" fmla="*/ 152 w 191"/>
                <a:gd name="T61" fmla="*/ 16 h 35"/>
                <a:gd name="T62" fmla="*/ 153 w 191"/>
                <a:gd name="T63" fmla="*/ 20 h 35"/>
                <a:gd name="T64" fmla="*/ 168 w 191"/>
                <a:gd name="T65" fmla="*/ 21 h 35"/>
                <a:gd name="T66" fmla="*/ 169 w 191"/>
                <a:gd name="T67" fmla="*/ 16 h 35"/>
                <a:gd name="T68" fmla="*/ 161 w 191"/>
                <a:gd name="T69" fmla="*/ 16 h 35"/>
                <a:gd name="T70" fmla="*/ 161 w 191"/>
                <a:gd name="T71" fmla="*/ 21 h 35"/>
                <a:gd name="T72" fmla="*/ 128 w 191"/>
                <a:gd name="T73" fmla="*/ 15 h 35"/>
                <a:gd name="T74" fmla="*/ 128 w 191"/>
                <a:gd name="T75" fmla="*/ 20 h 35"/>
                <a:gd name="T76" fmla="*/ 111 w 191"/>
                <a:gd name="T77" fmla="*/ 15 h 35"/>
                <a:gd name="T78" fmla="*/ 111 w 191"/>
                <a:gd name="T79" fmla="*/ 20 h 35"/>
                <a:gd name="T80" fmla="*/ 103 w 191"/>
                <a:gd name="T81" fmla="*/ 15 h 35"/>
                <a:gd name="T82" fmla="*/ 103 w 191"/>
                <a:gd name="T83" fmla="*/ 20 h 35"/>
                <a:gd name="T84" fmla="*/ 95 w 191"/>
                <a:gd name="T85" fmla="*/ 15 h 35"/>
                <a:gd name="T86" fmla="*/ 95 w 191"/>
                <a:gd name="T87" fmla="*/ 19 h 35"/>
                <a:gd name="T88" fmla="*/ 120 w 191"/>
                <a:gd name="T89" fmla="*/ 15 h 35"/>
                <a:gd name="T90" fmla="*/ 119 w 191"/>
                <a:gd name="T91" fmla="*/ 20 h 35"/>
                <a:gd name="T92" fmla="*/ 190 w 191"/>
                <a:gd name="T93" fmla="*/ 18 h 35"/>
                <a:gd name="T94" fmla="*/ 164 w 191"/>
                <a:gd name="T95" fmla="*/ 1 h 35"/>
                <a:gd name="T96" fmla="*/ 182 w 191"/>
                <a:gd name="T97" fmla="*/ 20 h 35"/>
                <a:gd name="T98" fmla="*/ 167 w 191"/>
                <a:gd name="T99" fmla="*/ 33 h 35"/>
                <a:gd name="T100" fmla="*/ 189 w 191"/>
                <a:gd name="T101" fmla="*/ 21 h 35"/>
                <a:gd name="T102" fmla="*/ 190 w 191"/>
                <a:gd name="T10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35">
                  <a:moveTo>
                    <a:pt x="64" y="17"/>
                  </a:moveTo>
                  <a:cubicBezTo>
                    <a:pt x="64" y="18"/>
                    <a:pt x="63" y="19"/>
                    <a:pt x="62" y="19"/>
                  </a:cubicBezTo>
                  <a:cubicBezTo>
                    <a:pt x="62" y="19"/>
                    <a:pt x="62" y="19"/>
                    <a:pt x="62" y="19"/>
                  </a:cubicBezTo>
                  <a:cubicBezTo>
                    <a:pt x="60" y="19"/>
                    <a:pt x="60" y="19"/>
                    <a:pt x="60" y="19"/>
                  </a:cubicBezTo>
                  <a:cubicBezTo>
                    <a:pt x="59" y="19"/>
                    <a:pt x="58" y="18"/>
                    <a:pt x="58" y="17"/>
                  </a:cubicBezTo>
                  <a:cubicBezTo>
                    <a:pt x="58" y="15"/>
                    <a:pt x="59" y="14"/>
                    <a:pt x="60" y="14"/>
                  </a:cubicBezTo>
                  <a:cubicBezTo>
                    <a:pt x="62" y="14"/>
                    <a:pt x="62" y="14"/>
                    <a:pt x="62" y="14"/>
                  </a:cubicBezTo>
                  <a:cubicBezTo>
                    <a:pt x="63" y="14"/>
                    <a:pt x="64" y="15"/>
                    <a:pt x="64" y="17"/>
                  </a:cubicBezTo>
                  <a:close/>
                  <a:moveTo>
                    <a:pt x="53" y="14"/>
                  </a:moveTo>
                  <a:cubicBezTo>
                    <a:pt x="52" y="14"/>
                    <a:pt x="52" y="14"/>
                    <a:pt x="52" y="14"/>
                  </a:cubicBezTo>
                  <a:cubicBezTo>
                    <a:pt x="51" y="14"/>
                    <a:pt x="50" y="15"/>
                    <a:pt x="50" y="16"/>
                  </a:cubicBezTo>
                  <a:cubicBezTo>
                    <a:pt x="50" y="18"/>
                    <a:pt x="51" y="19"/>
                    <a:pt x="52" y="19"/>
                  </a:cubicBezTo>
                  <a:cubicBezTo>
                    <a:pt x="53" y="19"/>
                    <a:pt x="53" y="19"/>
                    <a:pt x="53" y="19"/>
                  </a:cubicBezTo>
                  <a:cubicBezTo>
                    <a:pt x="53" y="19"/>
                    <a:pt x="53" y="19"/>
                    <a:pt x="53" y="19"/>
                  </a:cubicBezTo>
                  <a:cubicBezTo>
                    <a:pt x="55" y="19"/>
                    <a:pt x="56" y="18"/>
                    <a:pt x="56" y="16"/>
                  </a:cubicBezTo>
                  <a:cubicBezTo>
                    <a:pt x="56" y="15"/>
                    <a:pt x="55" y="14"/>
                    <a:pt x="53" y="14"/>
                  </a:cubicBezTo>
                  <a:close/>
                  <a:moveTo>
                    <a:pt x="70" y="14"/>
                  </a:moveTo>
                  <a:cubicBezTo>
                    <a:pt x="69" y="14"/>
                    <a:pt x="69" y="14"/>
                    <a:pt x="69" y="14"/>
                  </a:cubicBezTo>
                  <a:cubicBezTo>
                    <a:pt x="69" y="14"/>
                    <a:pt x="69" y="14"/>
                    <a:pt x="69" y="14"/>
                  </a:cubicBezTo>
                  <a:cubicBezTo>
                    <a:pt x="67" y="14"/>
                    <a:pt x="66" y="15"/>
                    <a:pt x="66" y="17"/>
                  </a:cubicBezTo>
                  <a:cubicBezTo>
                    <a:pt x="66" y="18"/>
                    <a:pt x="67" y="19"/>
                    <a:pt x="69" y="19"/>
                  </a:cubicBezTo>
                  <a:cubicBezTo>
                    <a:pt x="70" y="19"/>
                    <a:pt x="70" y="19"/>
                    <a:pt x="70" y="19"/>
                  </a:cubicBezTo>
                  <a:cubicBezTo>
                    <a:pt x="70" y="19"/>
                    <a:pt x="70" y="19"/>
                    <a:pt x="70" y="19"/>
                  </a:cubicBezTo>
                  <a:cubicBezTo>
                    <a:pt x="71" y="19"/>
                    <a:pt x="72" y="18"/>
                    <a:pt x="72" y="17"/>
                  </a:cubicBezTo>
                  <a:cubicBezTo>
                    <a:pt x="72" y="15"/>
                    <a:pt x="71" y="14"/>
                    <a:pt x="70" y="14"/>
                  </a:cubicBezTo>
                  <a:close/>
                  <a:moveTo>
                    <a:pt x="78" y="14"/>
                  </a:moveTo>
                  <a:cubicBezTo>
                    <a:pt x="77" y="14"/>
                    <a:pt x="77" y="14"/>
                    <a:pt x="77" y="14"/>
                  </a:cubicBezTo>
                  <a:cubicBezTo>
                    <a:pt x="77" y="14"/>
                    <a:pt x="77" y="14"/>
                    <a:pt x="77" y="14"/>
                  </a:cubicBezTo>
                  <a:cubicBezTo>
                    <a:pt x="76" y="14"/>
                    <a:pt x="75" y="15"/>
                    <a:pt x="75" y="17"/>
                  </a:cubicBezTo>
                  <a:cubicBezTo>
                    <a:pt x="75" y="18"/>
                    <a:pt x="76" y="19"/>
                    <a:pt x="77" y="19"/>
                  </a:cubicBezTo>
                  <a:cubicBezTo>
                    <a:pt x="78" y="19"/>
                    <a:pt x="78" y="19"/>
                    <a:pt x="78" y="19"/>
                  </a:cubicBezTo>
                  <a:cubicBezTo>
                    <a:pt x="78" y="19"/>
                    <a:pt x="78" y="19"/>
                    <a:pt x="78" y="19"/>
                  </a:cubicBezTo>
                  <a:cubicBezTo>
                    <a:pt x="79" y="19"/>
                    <a:pt x="80" y="18"/>
                    <a:pt x="80" y="17"/>
                  </a:cubicBezTo>
                  <a:cubicBezTo>
                    <a:pt x="81" y="16"/>
                    <a:pt x="79" y="14"/>
                    <a:pt x="78" y="14"/>
                  </a:cubicBezTo>
                  <a:close/>
                  <a:moveTo>
                    <a:pt x="45" y="14"/>
                  </a:moveTo>
                  <a:cubicBezTo>
                    <a:pt x="44" y="14"/>
                    <a:pt x="44" y="14"/>
                    <a:pt x="44" y="14"/>
                  </a:cubicBezTo>
                  <a:cubicBezTo>
                    <a:pt x="43" y="14"/>
                    <a:pt x="42" y="15"/>
                    <a:pt x="41" y="16"/>
                  </a:cubicBezTo>
                  <a:cubicBezTo>
                    <a:pt x="41" y="18"/>
                    <a:pt x="43" y="19"/>
                    <a:pt x="44" y="19"/>
                  </a:cubicBezTo>
                  <a:cubicBezTo>
                    <a:pt x="45" y="19"/>
                    <a:pt x="45" y="19"/>
                    <a:pt x="45" y="19"/>
                  </a:cubicBezTo>
                  <a:cubicBezTo>
                    <a:pt x="45" y="19"/>
                    <a:pt x="45" y="19"/>
                    <a:pt x="45" y="19"/>
                  </a:cubicBezTo>
                  <a:cubicBezTo>
                    <a:pt x="46" y="19"/>
                    <a:pt x="47" y="18"/>
                    <a:pt x="47" y="16"/>
                  </a:cubicBezTo>
                  <a:cubicBezTo>
                    <a:pt x="47" y="15"/>
                    <a:pt x="46" y="14"/>
                    <a:pt x="45" y="14"/>
                  </a:cubicBezTo>
                  <a:close/>
                  <a:moveTo>
                    <a:pt x="86" y="15"/>
                  </a:moveTo>
                  <a:cubicBezTo>
                    <a:pt x="85" y="15"/>
                    <a:pt x="85" y="15"/>
                    <a:pt x="85" y="15"/>
                  </a:cubicBezTo>
                  <a:cubicBezTo>
                    <a:pt x="85" y="15"/>
                    <a:pt x="85" y="15"/>
                    <a:pt x="85" y="15"/>
                  </a:cubicBezTo>
                  <a:cubicBezTo>
                    <a:pt x="84" y="15"/>
                    <a:pt x="83" y="16"/>
                    <a:pt x="83" y="17"/>
                  </a:cubicBezTo>
                  <a:cubicBezTo>
                    <a:pt x="83" y="18"/>
                    <a:pt x="84" y="19"/>
                    <a:pt x="85" y="19"/>
                  </a:cubicBezTo>
                  <a:cubicBezTo>
                    <a:pt x="86" y="19"/>
                    <a:pt x="86" y="19"/>
                    <a:pt x="86" y="19"/>
                  </a:cubicBezTo>
                  <a:cubicBezTo>
                    <a:pt x="86" y="19"/>
                    <a:pt x="86" y="19"/>
                    <a:pt x="86" y="19"/>
                  </a:cubicBezTo>
                  <a:cubicBezTo>
                    <a:pt x="88" y="19"/>
                    <a:pt x="89" y="18"/>
                    <a:pt x="89" y="17"/>
                  </a:cubicBezTo>
                  <a:cubicBezTo>
                    <a:pt x="89" y="16"/>
                    <a:pt x="88" y="15"/>
                    <a:pt x="86" y="15"/>
                  </a:cubicBezTo>
                  <a:close/>
                  <a:moveTo>
                    <a:pt x="4" y="13"/>
                  </a:moveTo>
                  <a:cubicBezTo>
                    <a:pt x="3" y="13"/>
                    <a:pt x="3" y="13"/>
                    <a:pt x="3" y="13"/>
                  </a:cubicBezTo>
                  <a:cubicBezTo>
                    <a:pt x="1" y="13"/>
                    <a:pt x="0" y="14"/>
                    <a:pt x="0" y="15"/>
                  </a:cubicBezTo>
                  <a:cubicBezTo>
                    <a:pt x="0" y="17"/>
                    <a:pt x="1" y="18"/>
                    <a:pt x="2" y="18"/>
                  </a:cubicBezTo>
                  <a:cubicBezTo>
                    <a:pt x="3" y="18"/>
                    <a:pt x="3" y="18"/>
                    <a:pt x="4" y="18"/>
                  </a:cubicBezTo>
                  <a:cubicBezTo>
                    <a:pt x="4" y="18"/>
                    <a:pt x="4" y="18"/>
                    <a:pt x="4" y="18"/>
                  </a:cubicBezTo>
                  <a:cubicBezTo>
                    <a:pt x="5" y="18"/>
                    <a:pt x="6" y="17"/>
                    <a:pt x="6" y="16"/>
                  </a:cubicBezTo>
                  <a:cubicBezTo>
                    <a:pt x="6" y="14"/>
                    <a:pt x="5" y="13"/>
                    <a:pt x="4" y="13"/>
                  </a:cubicBezTo>
                  <a:close/>
                  <a:moveTo>
                    <a:pt x="12" y="13"/>
                  </a:moveTo>
                  <a:cubicBezTo>
                    <a:pt x="11" y="13"/>
                    <a:pt x="11" y="13"/>
                    <a:pt x="11" y="13"/>
                  </a:cubicBezTo>
                  <a:cubicBezTo>
                    <a:pt x="11" y="13"/>
                    <a:pt x="11" y="13"/>
                    <a:pt x="11" y="13"/>
                  </a:cubicBezTo>
                  <a:cubicBezTo>
                    <a:pt x="9" y="13"/>
                    <a:pt x="8" y="14"/>
                    <a:pt x="8" y="16"/>
                  </a:cubicBezTo>
                  <a:cubicBezTo>
                    <a:pt x="8" y="17"/>
                    <a:pt x="9" y="18"/>
                    <a:pt x="11" y="18"/>
                  </a:cubicBezTo>
                  <a:cubicBezTo>
                    <a:pt x="12" y="18"/>
                    <a:pt x="12" y="18"/>
                    <a:pt x="12" y="18"/>
                  </a:cubicBezTo>
                  <a:cubicBezTo>
                    <a:pt x="12" y="18"/>
                    <a:pt x="12" y="18"/>
                    <a:pt x="12" y="18"/>
                  </a:cubicBezTo>
                  <a:cubicBezTo>
                    <a:pt x="13" y="18"/>
                    <a:pt x="14" y="17"/>
                    <a:pt x="14" y="16"/>
                  </a:cubicBezTo>
                  <a:cubicBezTo>
                    <a:pt x="14" y="15"/>
                    <a:pt x="13" y="13"/>
                    <a:pt x="12" y="13"/>
                  </a:cubicBezTo>
                  <a:close/>
                  <a:moveTo>
                    <a:pt x="37" y="14"/>
                  </a:moveTo>
                  <a:cubicBezTo>
                    <a:pt x="36" y="14"/>
                    <a:pt x="36" y="14"/>
                    <a:pt x="36" y="14"/>
                  </a:cubicBezTo>
                  <a:cubicBezTo>
                    <a:pt x="36" y="14"/>
                    <a:pt x="36" y="14"/>
                    <a:pt x="36" y="14"/>
                  </a:cubicBezTo>
                  <a:cubicBezTo>
                    <a:pt x="36" y="14"/>
                    <a:pt x="36" y="14"/>
                    <a:pt x="36" y="14"/>
                  </a:cubicBezTo>
                  <a:cubicBezTo>
                    <a:pt x="36" y="14"/>
                    <a:pt x="36" y="14"/>
                    <a:pt x="36" y="14"/>
                  </a:cubicBezTo>
                  <a:cubicBezTo>
                    <a:pt x="34" y="14"/>
                    <a:pt x="33" y="15"/>
                    <a:pt x="33" y="16"/>
                  </a:cubicBezTo>
                  <a:cubicBezTo>
                    <a:pt x="33" y="17"/>
                    <a:pt x="34" y="19"/>
                    <a:pt x="36" y="19"/>
                  </a:cubicBezTo>
                  <a:cubicBezTo>
                    <a:pt x="37" y="19"/>
                    <a:pt x="37" y="19"/>
                    <a:pt x="37" y="19"/>
                  </a:cubicBezTo>
                  <a:cubicBezTo>
                    <a:pt x="37" y="19"/>
                    <a:pt x="37" y="19"/>
                    <a:pt x="37" y="19"/>
                  </a:cubicBezTo>
                  <a:cubicBezTo>
                    <a:pt x="37" y="19"/>
                    <a:pt x="37" y="19"/>
                    <a:pt x="37" y="19"/>
                  </a:cubicBezTo>
                  <a:cubicBezTo>
                    <a:pt x="37" y="19"/>
                    <a:pt x="37" y="19"/>
                    <a:pt x="37" y="19"/>
                  </a:cubicBezTo>
                  <a:cubicBezTo>
                    <a:pt x="38" y="19"/>
                    <a:pt x="39" y="18"/>
                    <a:pt x="39" y="16"/>
                  </a:cubicBezTo>
                  <a:cubicBezTo>
                    <a:pt x="39" y="15"/>
                    <a:pt x="38" y="14"/>
                    <a:pt x="37" y="14"/>
                  </a:cubicBezTo>
                  <a:close/>
                  <a:moveTo>
                    <a:pt x="29" y="14"/>
                  </a:moveTo>
                  <a:cubicBezTo>
                    <a:pt x="27" y="14"/>
                    <a:pt x="27" y="14"/>
                    <a:pt x="27" y="14"/>
                  </a:cubicBezTo>
                  <a:cubicBezTo>
                    <a:pt x="27" y="14"/>
                    <a:pt x="27" y="14"/>
                    <a:pt x="27" y="14"/>
                  </a:cubicBezTo>
                  <a:cubicBezTo>
                    <a:pt x="26" y="14"/>
                    <a:pt x="25" y="15"/>
                    <a:pt x="25" y="16"/>
                  </a:cubicBezTo>
                  <a:cubicBezTo>
                    <a:pt x="25" y="17"/>
                    <a:pt x="26" y="18"/>
                    <a:pt x="27" y="18"/>
                  </a:cubicBezTo>
                  <a:cubicBezTo>
                    <a:pt x="28" y="18"/>
                    <a:pt x="28" y="18"/>
                    <a:pt x="28" y="18"/>
                  </a:cubicBezTo>
                  <a:cubicBezTo>
                    <a:pt x="28" y="18"/>
                    <a:pt x="28" y="18"/>
                    <a:pt x="28" y="18"/>
                  </a:cubicBezTo>
                  <a:cubicBezTo>
                    <a:pt x="30" y="18"/>
                    <a:pt x="31" y="17"/>
                    <a:pt x="31" y="16"/>
                  </a:cubicBezTo>
                  <a:cubicBezTo>
                    <a:pt x="31" y="15"/>
                    <a:pt x="30" y="14"/>
                    <a:pt x="29" y="14"/>
                  </a:cubicBezTo>
                  <a:close/>
                  <a:moveTo>
                    <a:pt x="20" y="14"/>
                  </a:moveTo>
                  <a:cubicBezTo>
                    <a:pt x="19" y="14"/>
                    <a:pt x="19" y="14"/>
                    <a:pt x="19" y="14"/>
                  </a:cubicBezTo>
                  <a:cubicBezTo>
                    <a:pt x="18" y="14"/>
                    <a:pt x="17" y="15"/>
                    <a:pt x="17" y="16"/>
                  </a:cubicBezTo>
                  <a:cubicBezTo>
                    <a:pt x="17" y="17"/>
                    <a:pt x="18" y="18"/>
                    <a:pt x="19" y="18"/>
                  </a:cubicBezTo>
                  <a:cubicBezTo>
                    <a:pt x="20" y="18"/>
                    <a:pt x="20" y="18"/>
                    <a:pt x="20" y="18"/>
                  </a:cubicBezTo>
                  <a:cubicBezTo>
                    <a:pt x="20" y="18"/>
                    <a:pt x="20" y="18"/>
                    <a:pt x="20" y="18"/>
                  </a:cubicBezTo>
                  <a:cubicBezTo>
                    <a:pt x="21" y="18"/>
                    <a:pt x="23" y="17"/>
                    <a:pt x="23" y="16"/>
                  </a:cubicBezTo>
                  <a:cubicBezTo>
                    <a:pt x="23" y="15"/>
                    <a:pt x="22" y="14"/>
                    <a:pt x="20" y="14"/>
                  </a:cubicBezTo>
                  <a:close/>
                  <a:moveTo>
                    <a:pt x="136" y="15"/>
                  </a:moveTo>
                  <a:cubicBezTo>
                    <a:pt x="135" y="15"/>
                    <a:pt x="135" y="15"/>
                    <a:pt x="135" y="15"/>
                  </a:cubicBezTo>
                  <a:cubicBezTo>
                    <a:pt x="134" y="15"/>
                    <a:pt x="133" y="16"/>
                    <a:pt x="133" y="18"/>
                  </a:cubicBezTo>
                  <a:cubicBezTo>
                    <a:pt x="132" y="19"/>
                    <a:pt x="134" y="20"/>
                    <a:pt x="135" y="20"/>
                  </a:cubicBezTo>
                  <a:cubicBezTo>
                    <a:pt x="136" y="20"/>
                    <a:pt x="136" y="20"/>
                    <a:pt x="136" y="20"/>
                  </a:cubicBezTo>
                  <a:cubicBezTo>
                    <a:pt x="136" y="20"/>
                    <a:pt x="136" y="20"/>
                    <a:pt x="136" y="20"/>
                  </a:cubicBezTo>
                  <a:cubicBezTo>
                    <a:pt x="137" y="20"/>
                    <a:pt x="138" y="19"/>
                    <a:pt x="138" y="18"/>
                  </a:cubicBezTo>
                  <a:cubicBezTo>
                    <a:pt x="138" y="16"/>
                    <a:pt x="137" y="15"/>
                    <a:pt x="136" y="15"/>
                  </a:cubicBezTo>
                  <a:close/>
                  <a:moveTo>
                    <a:pt x="177" y="21"/>
                  </a:moveTo>
                  <a:cubicBezTo>
                    <a:pt x="177" y="21"/>
                    <a:pt x="177" y="21"/>
                    <a:pt x="177" y="21"/>
                  </a:cubicBezTo>
                  <a:cubicBezTo>
                    <a:pt x="179" y="21"/>
                    <a:pt x="180" y="20"/>
                    <a:pt x="180" y="19"/>
                  </a:cubicBezTo>
                  <a:cubicBezTo>
                    <a:pt x="180" y="18"/>
                    <a:pt x="179" y="17"/>
                    <a:pt x="178" y="16"/>
                  </a:cubicBezTo>
                  <a:cubicBezTo>
                    <a:pt x="176" y="16"/>
                    <a:pt x="176" y="16"/>
                    <a:pt x="176" y="16"/>
                  </a:cubicBezTo>
                  <a:cubicBezTo>
                    <a:pt x="175" y="16"/>
                    <a:pt x="174" y="17"/>
                    <a:pt x="174" y="19"/>
                  </a:cubicBezTo>
                  <a:cubicBezTo>
                    <a:pt x="174" y="20"/>
                    <a:pt x="175" y="21"/>
                    <a:pt x="176" y="21"/>
                  </a:cubicBezTo>
                  <a:lnTo>
                    <a:pt x="177" y="21"/>
                  </a:lnTo>
                  <a:close/>
                  <a:moveTo>
                    <a:pt x="144" y="16"/>
                  </a:moveTo>
                  <a:cubicBezTo>
                    <a:pt x="143" y="16"/>
                    <a:pt x="143" y="16"/>
                    <a:pt x="143" y="16"/>
                  </a:cubicBezTo>
                  <a:cubicBezTo>
                    <a:pt x="142" y="16"/>
                    <a:pt x="141" y="17"/>
                    <a:pt x="141" y="18"/>
                  </a:cubicBezTo>
                  <a:cubicBezTo>
                    <a:pt x="141" y="19"/>
                    <a:pt x="142" y="20"/>
                    <a:pt x="143" y="20"/>
                  </a:cubicBezTo>
                  <a:cubicBezTo>
                    <a:pt x="144" y="20"/>
                    <a:pt x="144" y="20"/>
                    <a:pt x="144" y="20"/>
                  </a:cubicBezTo>
                  <a:cubicBezTo>
                    <a:pt x="144" y="20"/>
                    <a:pt x="144" y="20"/>
                    <a:pt x="144" y="20"/>
                  </a:cubicBezTo>
                  <a:cubicBezTo>
                    <a:pt x="146" y="20"/>
                    <a:pt x="147" y="19"/>
                    <a:pt x="147" y="18"/>
                  </a:cubicBezTo>
                  <a:cubicBezTo>
                    <a:pt x="147" y="17"/>
                    <a:pt x="146" y="16"/>
                    <a:pt x="144" y="16"/>
                  </a:cubicBezTo>
                  <a:close/>
                  <a:moveTo>
                    <a:pt x="153" y="16"/>
                  </a:moveTo>
                  <a:cubicBezTo>
                    <a:pt x="152" y="16"/>
                    <a:pt x="152" y="16"/>
                    <a:pt x="152" y="16"/>
                  </a:cubicBezTo>
                  <a:cubicBezTo>
                    <a:pt x="151" y="16"/>
                    <a:pt x="151" y="16"/>
                    <a:pt x="151" y="16"/>
                  </a:cubicBezTo>
                  <a:cubicBezTo>
                    <a:pt x="150" y="16"/>
                    <a:pt x="149" y="17"/>
                    <a:pt x="149" y="18"/>
                  </a:cubicBezTo>
                  <a:cubicBezTo>
                    <a:pt x="149" y="19"/>
                    <a:pt x="150" y="20"/>
                    <a:pt x="151" y="20"/>
                  </a:cubicBezTo>
                  <a:cubicBezTo>
                    <a:pt x="153" y="20"/>
                    <a:pt x="153" y="20"/>
                    <a:pt x="153" y="20"/>
                  </a:cubicBezTo>
                  <a:cubicBezTo>
                    <a:pt x="153" y="20"/>
                    <a:pt x="153" y="20"/>
                    <a:pt x="153" y="20"/>
                  </a:cubicBezTo>
                  <a:cubicBezTo>
                    <a:pt x="154" y="20"/>
                    <a:pt x="155" y="19"/>
                    <a:pt x="155" y="18"/>
                  </a:cubicBezTo>
                  <a:cubicBezTo>
                    <a:pt x="155" y="17"/>
                    <a:pt x="154" y="16"/>
                    <a:pt x="153" y="16"/>
                  </a:cubicBezTo>
                  <a:close/>
                  <a:moveTo>
                    <a:pt x="168" y="21"/>
                  </a:moveTo>
                  <a:cubicBezTo>
                    <a:pt x="169" y="21"/>
                    <a:pt x="169" y="21"/>
                    <a:pt x="169" y="21"/>
                  </a:cubicBezTo>
                  <a:cubicBezTo>
                    <a:pt x="169" y="21"/>
                    <a:pt x="169" y="21"/>
                    <a:pt x="169" y="21"/>
                  </a:cubicBezTo>
                  <a:cubicBezTo>
                    <a:pt x="170" y="21"/>
                    <a:pt x="171" y="20"/>
                    <a:pt x="172" y="19"/>
                  </a:cubicBezTo>
                  <a:cubicBezTo>
                    <a:pt x="172" y="17"/>
                    <a:pt x="171" y="16"/>
                    <a:pt x="169" y="16"/>
                  </a:cubicBezTo>
                  <a:cubicBezTo>
                    <a:pt x="168" y="16"/>
                    <a:pt x="168" y="16"/>
                    <a:pt x="168" y="16"/>
                  </a:cubicBezTo>
                  <a:cubicBezTo>
                    <a:pt x="167" y="16"/>
                    <a:pt x="166" y="17"/>
                    <a:pt x="166" y="18"/>
                  </a:cubicBezTo>
                  <a:cubicBezTo>
                    <a:pt x="166" y="20"/>
                    <a:pt x="167" y="21"/>
                    <a:pt x="168" y="21"/>
                  </a:cubicBezTo>
                  <a:close/>
                  <a:moveTo>
                    <a:pt x="161" y="16"/>
                  </a:moveTo>
                  <a:cubicBezTo>
                    <a:pt x="160" y="16"/>
                    <a:pt x="160" y="16"/>
                    <a:pt x="160" y="16"/>
                  </a:cubicBezTo>
                  <a:cubicBezTo>
                    <a:pt x="158" y="16"/>
                    <a:pt x="157" y="17"/>
                    <a:pt x="157" y="18"/>
                  </a:cubicBezTo>
                  <a:cubicBezTo>
                    <a:pt x="157" y="19"/>
                    <a:pt x="158" y="21"/>
                    <a:pt x="160" y="21"/>
                  </a:cubicBezTo>
                  <a:cubicBezTo>
                    <a:pt x="161" y="21"/>
                    <a:pt x="161" y="21"/>
                    <a:pt x="161" y="21"/>
                  </a:cubicBezTo>
                  <a:cubicBezTo>
                    <a:pt x="161" y="21"/>
                    <a:pt x="161" y="21"/>
                    <a:pt x="161" y="21"/>
                  </a:cubicBezTo>
                  <a:cubicBezTo>
                    <a:pt x="162" y="21"/>
                    <a:pt x="163" y="20"/>
                    <a:pt x="163" y="18"/>
                  </a:cubicBezTo>
                  <a:cubicBezTo>
                    <a:pt x="163" y="17"/>
                    <a:pt x="162" y="16"/>
                    <a:pt x="161" y="16"/>
                  </a:cubicBezTo>
                  <a:close/>
                  <a:moveTo>
                    <a:pt x="128" y="15"/>
                  </a:moveTo>
                  <a:cubicBezTo>
                    <a:pt x="127" y="15"/>
                    <a:pt x="127" y="15"/>
                    <a:pt x="127" y="15"/>
                  </a:cubicBezTo>
                  <a:cubicBezTo>
                    <a:pt x="125" y="15"/>
                    <a:pt x="124" y="16"/>
                    <a:pt x="124" y="18"/>
                  </a:cubicBezTo>
                  <a:cubicBezTo>
                    <a:pt x="124" y="19"/>
                    <a:pt x="125" y="20"/>
                    <a:pt x="127" y="20"/>
                  </a:cubicBezTo>
                  <a:cubicBezTo>
                    <a:pt x="128" y="20"/>
                    <a:pt x="128" y="20"/>
                    <a:pt x="128" y="20"/>
                  </a:cubicBezTo>
                  <a:cubicBezTo>
                    <a:pt x="128" y="20"/>
                    <a:pt x="128" y="20"/>
                    <a:pt x="128" y="20"/>
                  </a:cubicBezTo>
                  <a:cubicBezTo>
                    <a:pt x="129" y="20"/>
                    <a:pt x="130" y="19"/>
                    <a:pt x="130" y="18"/>
                  </a:cubicBezTo>
                  <a:cubicBezTo>
                    <a:pt x="130" y="16"/>
                    <a:pt x="129" y="15"/>
                    <a:pt x="128" y="15"/>
                  </a:cubicBezTo>
                  <a:close/>
                  <a:moveTo>
                    <a:pt x="111" y="15"/>
                  </a:moveTo>
                  <a:cubicBezTo>
                    <a:pt x="110" y="15"/>
                    <a:pt x="110" y="15"/>
                    <a:pt x="110" y="15"/>
                  </a:cubicBezTo>
                  <a:cubicBezTo>
                    <a:pt x="109" y="15"/>
                    <a:pt x="108" y="16"/>
                    <a:pt x="108" y="17"/>
                  </a:cubicBezTo>
                  <a:cubicBezTo>
                    <a:pt x="108" y="19"/>
                    <a:pt x="109" y="20"/>
                    <a:pt x="110" y="20"/>
                  </a:cubicBezTo>
                  <a:cubicBezTo>
                    <a:pt x="111" y="20"/>
                    <a:pt x="111" y="20"/>
                    <a:pt x="111" y="20"/>
                  </a:cubicBezTo>
                  <a:cubicBezTo>
                    <a:pt x="111" y="20"/>
                    <a:pt x="111" y="20"/>
                    <a:pt x="111" y="20"/>
                  </a:cubicBezTo>
                  <a:cubicBezTo>
                    <a:pt x="113" y="20"/>
                    <a:pt x="114" y="19"/>
                    <a:pt x="114" y="17"/>
                  </a:cubicBezTo>
                  <a:cubicBezTo>
                    <a:pt x="114" y="16"/>
                    <a:pt x="113" y="15"/>
                    <a:pt x="111" y="15"/>
                  </a:cubicBezTo>
                  <a:close/>
                  <a:moveTo>
                    <a:pt x="103" y="15"/>
                  </a:moveTo>
                  <a:cubicBezTo>
                    <a:pt x="102" y="15"/>
                    <a:pt x="102" y="15"/>
                    <a:pt x="102" y="15"/>
                  </a:cubicBezTo>
                  <a:cubicBezTo>
                    <a:pt x="100" y="15"/>
                    <a:pt x="99" y="16"/>
                    <a:pt x="99" y="17"/>
                  </a:cubicBezTo>
                  <a:cubicBezTo>
                    <a:pt x="99" y="18"/>
                    <a:pt x="100" y="19"/>
                    <a:pt x="102" y="20"/>
                  </a:cubicBezTo>
                  <a:cubicBezTo>
                    <a:pt x="103" y="20"/>
                    <a:pt x="103" y="20"/>
                    <a:pt x="103" y="20"/>
                  </a:cubicBezTo>
                  <a:cubicBezTo>
                    <a:pt x="103" y="20"/>
                    <a:pt x="103" y="20"/>
                    <a:pt x="103" y="20"/>
                  </a:cubicBezTo>
                  <a:cubicBezTo>
                    <a:pt x="104" y="20"/>
                    <a:pt x="105" y="18"/>
                    <a:pt x="105" y="17"/>
                  </a:cubicBezTo>
                  <a:cubicBezTo>
                    <a:pt x="105" y="16"/>
                    <a:pt x="104" y="15"/>
                    <a:pt x="103" y="15"/>
                  </a:cubicBezTo>
                  <a:close/>
                  <a:moveTo>
                    <a:pt x="95" y="15"/>
                  </a:moveTo>
                  <a:cubicBezTo>
                    <a:pt x="94" y="15"/>
                    <a:pt x="94" y="15"/>
                    <a:pt x="94" y="15"/>
                  </a:cubicBezTo>
                  <a:cubicBezTo>
                    <a:pt x="92" y="15"/>
                    <a:pt x="91" y="16"/>
                    <a:pt x="91" y="17"/>
                  </a:cubicBezTo>
                  <a:cubicBezTo>
                    <a:pt x="91" y="18"/>
                    <a:pt x="92" y="19"/>
                    <a:pt x="93" y="19"/>
                  </a:cubicBezTo>
                  <a:cubicBezTo>
                    <a:pt x="95" y="19"/>
                    <a:pt x="95" y="19"/>
                    <a:pt x="95" y="19"/>
                  </a:cubicBezTo>
                  <a:cubicBezTo>
                    <a:pt x="95" y="19"/>
                    <a:pt x="95" y="19"/>
                    <a:pt x="95" y="19"/>
                  </a:cubicBezTo>
                  <a:cubicBezTo>
                    <a:pt x="96" y="19"/>
                    <a:pt x="97" y="18"/>
                    <a:pt x="97" y="17"/>
                  </a:cubicBezTo>
                  <a:cubicBezTo>
                    <a:pt x="97" y="16"/>
                    <a:pt x="96" y="15"/>
                    <a:pt x="95" y="15"/>
                  </a:cubicBezTo>
                  <a:close/>
                  <a:moveTo>
                    <a:pt x="120" y="15"/>
                  </a:moveTo>
                  <a:cubicBezTo>
                    <a:pt x="118" y="15"/>
                    <a:pt x="118" y="15"/>
                    <a:pt x="118" y="15"/>
                  </a:cubicBezTo>
                  <a:cubicBezTo>
                    <a:pt x="117" y="15"/>
                    <a:pt x="116" y="16"/>
                    <a:pt x="116" y="17"/>
                  </a:cubicBezTo>
                  <a:cubicBezTo>
                    <a:pt x="116" y="19"/>
                    <a:pt x="117" y="20"/>
                    <a:pt x="118" y="20"/>
                  </a:cubicBezTo>
                  <a:cubicBezTo>
                    <a:pt x="119" y="20"/>
                    <a:pt x="119" y="20"/>
                    <a:pt x="119" y="20"/>
                  </a:cubicBezTo>
                  <a:cubicBezTo>
                    <a:pt x="119" y="20"/>
                    <a:pt x="119" y="20"/>
                    <a:pt x="119" y="20"/>
                  </a:cubicBezTo>
                  <a:cubicBezTo>
                    <a:pt x="121" y="20"/>
                    <a:pt x="122" y="19"/>
                    <a:pt x="122" y="17"/>
                  </a:cubicBezTo>
                  <a:cubicBezTo>
                    <a:pt x="122" y="16"/>
                    <a:pt x="121" y="15"/>
                    <a:pt x="120" y="15"/>
                  </a:cubicBezTo>
                  <a:close/>
                  <a:moveTo>
                    <a:pt x="190" y="18"/>
                  </a:moveTo>
                  <a:cubicBezTo>
                    <a:pt x="190" y="18"/>
                    <a:pt x="190" y="18"/>
                    <a:pt x="190" y="18"/>
                  </a:cubicBezTo>
                  <a:cubicBezTo>
                    <a:pt x="190" y="18"/>
                    <a:pt x="190" y="18"/>
                    <a:pt x="190" y="18"/>
                  </a:cubicBezTo>
                  <a:cubicBezTo>
                    <a:pt x="188" y="17"/>
                    <a:pt x="188" y="17"/>
                    <a:pt x="188" y="17"/>
                  </a:cubicBezTo>
                  <a:cubicBezTo>
                    <a:pt x="176" y="11"/>
                    <a:pt x="165" y="1"/>
                    <a:pt x="164" y="1"/>
                  </a:cubicBezTo>
                  <a:cubicBezTo>
                    <a:pt x="162" y="0"/>
                    <a:pt x="158" y="0"/>
                    <a:pt x="162" y="3"/>
                  </a:cubicBezTo>
                  <a:cubicBezTo>
                    <a:pt x="163" y="5"/>
                    <a:pt x="172" y="12"/>
                    <a:pt x="183" y="18"/>
                  </a:cubicBezTo>
                  <a:cubicBezTo>
                    <a:pt x="182" y="18"/>
                    <a:pt x="182" y="19"/>
                    <a:pt x="182" y="19"/>
                  </a:cubicBezTo>
                  <a:cubicBezTo>
                    <a:pt x="182" y="20"/>
                    <a:pt x="182" y="20"/>
                    <a:pt x="182" y="20"/>
                  </a:cubicBezTo>
                  <a:cubicBezTo>
                    <a:pt x="182" y="21"/>
                    <a:pt x="181" y="21"/>
                    <a:pt x="181" y="21"/>
                  </a:cubicBezTo>
                  <a:cubicBezTo>
                    <a:pt x="178" y="23"/>
                    <a:pt x="175" y="24"/>
                    <a:pt x="173" y="26"/>
                  </a:cubicBezTo>
                  <a:cubicBezTo>
                    <a:pt x="169" y="29"/>
                    <a:pt x="166" y="31"/>
                    <a:pt x="166" y="32"/>
                  </a:cubicBezTo>
                  <a:cubicBezTo>
                    <a:pt x="165" y="33"/>
                    <a:pt x="165" y="35"/>
                    <a:pt x="167" y="33"/>
                  </a:cubicBezTo>
                  <a:cubicBezTo>
                    <a:pt x="167" y="33"/>
                    <a:pt x="170" y="30"/>
                    <a:pt x="174" y="28"/>
                  </a:cubicBezTo>
                  <a:cubicBezTo>
                    <a:pt x="176" y="27"/>
                    <a:pt x="179" y="25"/>
                    <a:pt x="182" y="24"/>
                  </a:cubicBezTo>
                  <a:cubicBezTo>
                    <a:pt x="183" y="23"/>
                    <a:pt x="185" y="23"/>
                    <a:pt x="187" y="22"/>
                  </a:cubicBezTo>
                  <a:cubicBezTo>
                    <a:pt x="189" y="21"/>
                    <a:pt x="189" y="21"/>
                    <a:pt x="189" y="21"/>
                  </a:cubicBezTo>
                  <a:cubicBezTo>
                    <a:pt x="190" y="21"/>
                    <a:pt x="190" y="21"/>
                    <a:pt x="190" y="21"/>
                  </a:cubicBezTo>
                  <a:cubicBezTo>
                    <a:pt x="190" y="21"/>
                    <a:pt x="190" y="21"/>
                    <a:pt x="190" y="21"/>
                  </a:cubicBezTo>
                  <a:cubicBezTo>
                    <a:pt x="190" y="21"/>
                    <a:pt x="190" y="21"/>
                    <a:pt x="190" y="21"/>
                  </a:cubicBezTo>
                  <a:cubicBezTo>
                    <a:pt x="190" y="20"/>
                    <a:pt x="191" y="19"/>
                    <a:pt x="190"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9"/>
            <p:cNvSpPr>
              <a:spLocks/>
            </p:cNvSpPr>
            <p:nvPr/>
          </p:nvSpPr>
          <p:spPr bwMode="auto">
            <a:xfrm rot="3037786">
              <a:off x="7736464" y="3028850"/>
              <a:ext cx="1673225" cy="303212"/>
            </a:xfrm>
            <a:custGeom>
              <a:avLst/>
              <a:gdLst>
                <a:gd name="T0" fmla="*/ 181 w 193"/>
                <a:gd name="T1" fmla="*/ 23 h 35"/>
                <a:gd name="T2" fmla="*/ 175 w 193"/>
                <a:gd name="T3" fmla="*/ 26 h 35"/>
                <a:gd name="T4" fmla="*/ 169 w 193"/>
                <a:gd name="T5" fmla="*/ 32 h 35"/>
                <a:gd name="T6" fmla="*/ 170 w 193"/>
                <a:gd name="T7" fmla="*/ 33 h 35"/>
                <a:gd name="T8" fmla="*/ 177 w 193"/>
                <a:gd name="T9" fmla="*/ 28 h 35"/>
                <a:gd name="T10" fmla="*/ 184 w 193"/>
                <a:gd name="T11" fmla="*/ 24 h 35"/>
                <a:gd name="T12" fmla="*/ 189 w 193"/>
                <a:gd name="T13" fmla="*/ 23 h 35"/>
                <a:gd name="T14" fmla="*/ 192 w 193"/>
                <a:gd name="T15" fmla="*/ 22 h 35"/>
                <a:gd name="T16" fmla="*/ 192 w 193"/>
                <a:gd name="T17" fmla="*/ 21 h 35"/>
                <a:gd name="T18" fmla="*/ 192 w 193"/>
                <a:gd name="T19" fmla="*/ 21 h 35"/>
                <a:gd name="T20" fmla="*/ 192 w 193"/>
                <a:gd name="T21" fmla="*/ 19 h 35"/>
                <a:gd name="T22" fmla="*/ 191 w 193"/>
                <a:gd name="T23" fmla="*/ 18 h 35"/>
                <a:gd name="T24" fmla="*/ 167 w 193"/>
                <a:gd name="T25" fmla="*/ 2 h 35"/>
                <a:gd name="T26" fmla="*/ 164 w 193"/>
                <a:gd name="T27" fmla="*/ 4 h 35"/>
                <a:gd name="T28" fmla="*/ 188 w 193"/>
                <a:gd name="T29" fmla="*/ 20 h 35"/>
                <a:gd name="T30" fmla="*/ 184 w 193"/>
                <a:gd name="T31" fmla="*/ 22 h 35"/>
                <a:gd name="T32" fmla="*/ 15 w 193"/>
                <a:gd name="T33" fmla="*/ 18 h 35"/>
                <a:gd name="T34" fmla="*/ 14 w 193"/>
                <a:gd name="T35" fmla="*/ 21 h 35"/>
                <a:gd name="T36" fmla="*/ 181 w 193"/>
                <a:gd name="T37"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35">
                  <a:moveTo>
                    <a:pt x="181" y="23"/>
                  </a:moveTo>
                  <a:cubicBezTo>
                    <a:pt x="179" y="24"/>
                    <a:pt x="177" y="25"/>
                    <a:pt x="175" y="26"/>
                  </a:cubicBezTo>
                  <a:cubicBezTo>
                    <a:pt x="171" y="29"/>
                    <a:pt x="169" y="32"/>
                    <a:pt x="169" y="32"/>
                  </a:cubicBezTo>
                  <a:cubicBezTo>
                    <a:pt x="168" y="34"/>
                    <a:pt x="167" y="35"/>
                    <a:pt x="170" y="33"/>
                  </a:cubicBezTo>
                  <a:cubicBezTo>
                    <a:pt x="170" y="33"/>
                    <a:pt x="172" y="31"/>
                    <a:pt x="177" y="28"/>
                  </a:cubicBezTo>
                  <a:cubicBezTo>
                    <a:pt x="179" y="27"/>
                    <a:pt x="181" y="26"/>
                    <a:pt x="184" y="24"/>
                  </a:cubicBezTo>
                  <a:cubicBezTo>
                    <a:pt x="186" y="24"/>
                    <a:pt x="188" y="23"/>
                    <a:pt x="189" y="23"/>
                  </a:cubicBezTo>
                  <a:cubicBezTo>
                    <a:pt x="192" y="22"/>
                    <a:pt x="192" y="22"/>
                    <a:pt x="192" y="22"/>
                  </a:cubicBezTo>
                  <a:cubicBezTo>
                    <a:pt x="192" y="21"/>
                    <a:pt x="192" y="21"/>
                    <a:pt x="192" y="21"/>
                  </a:cubicBezTo>
                  <a:cubicBezTo>
                    <a:pt x="192" y="21"/>
                    <a:pt x="192" y="21"/>
                    <a:pt x="192" y="21"/>
                  </a:cubicBezTo>
                  <a:cubicBezTo>
                    <a:pt x="193" y="20"/>
                    <a:pt x="193" y="20"/>
                    <a:pt x="192" y="19"/>
                  </a:cubicBezTo>
                  <a:cubicBezTo>
                    <a:pt x="191" y="18"/>
                    <a:pt x="191" y="18"/>
                    <a:pt x="191" y="18"/>
                  </a:cubicBezTo>
                  <a:cubicBezTo>
                    <a:pt x="178" y="11"/>
                    <a:pt x="168" y="2"/>
                    <a:pt x="167" y="2"/>
                  </a:cubicBezTo>
                  <a:cubicBezTo>
                    <a:pt x="164" y="1"/>
                    <a:pt x="161" y="0"/>
                    <a:pt x="164" y="4"/>
                  </a:cubicBezTo>
                  <a:cubicBezTo>
                    <a:pt x="166" y="6"/>
                    <a:pt x="176" y="14"/>
                    <a:pt x="188" y="20"/>
                  </a:cubicBezTo>
                  <a:cubicBezTo>
                    <a:pt x="186" y="20"/>
                    <a:pt x="185" y="21"/>
                    <a:pt x="184" y="22"/>
                  </a:cubicBezTo>
                  <a:cubicBezTo>
                    <a:pt x="183" y="21"/>
                    <a:pt x="21" y="17"/>
                    <a:pt x="15" y="18"/>
                  </a:cubicBezTo>
                  <a:cubicBezTo>
                    <a:pt x="9" y="18"/>
                    <a:pt x="0" y="20"/>
                    <a:pt x="14" y="21"/>
                  </a:cubicBezTo>
                  <a:cubicBezTo>
                    <a:pt x="28" y="22"/>
                    <a:pt x="158" y="23"/>
                    <a:pt x="181" y="23"/>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
            <p:cNvSpPr>
              <a:spLocks noEditPoints="1"/>
            </p:cNvSpPr>
            <p:nvPr/>
          </p:nvSpPr>
          <p:spPr bwMode="auto">
            <a:xfrm rot="13925800">
              <a:off x="7365162" y="3168211"/>
              <a:ext cx="1654175" cy="303212"/>
            </a:xfrm>
            <a:custGeom>
              <a:avLst/>
              <a:gdLst>
                <a:gd name="T0" fmla="*/ 60 w 191"/>
                <a:gd name="T1" fmla="*/ 19 h 35"/>
                <a:gd name="T2" fmla="*/ 64 w 191"/>
                <a:gd name="T3" fmla="*/ 17 h 35"/>
                <a:gd name="T4" fmla="*/ 52 w 191"/>
                <a:gd name="T5" fmla="*/ 19 h 35"/>
                <a:gd name="T6" fmla="*/ 53 w 191"/>
                <a:gd name="T7" fmla="*/ 14 h 35"/>
                <a:gd name="T8" fmla="*/ 66 w 191"/>
                <a:gd name="T9" fmla="*/ 17 h 35"/>
                <a:gd name="T10" fmla="*/ 72 w 191"/>
                <a:gd name="T11" fmla="*/ 17 h 35"/>
                <a:gd name="T12" fmla="*/ 77 w 191"/>
                <a:gd name="T13" fmla="*/ 14 h 35"/>
                <a:gd name="T14" fmla="*/ 78 w 191"/>
                <a:gd name="T15" fmla="*/ 19 h 35"/>
                <a:gd name="T16" fmla="*/ 44 w 191"/>
                <a:gd name="T17" fmla="*/ 14 h 35"/>
                <a:gd name="T18" fmla="*/ 45 w 191"/>
                <a:gd name="T19" fmla="*/ 19 h 35"/>
                <a:gd name="T20" fmla="*/ 85 w 191"/>
                <a:gd name="T21" fmla="*/ 15 h 35"/>
                <a:gd name="T22" fmla="*/ 86 w 191"/>
                <a:gd name="T23" fmla="*/ 19 h 35"/>
                <a:gd name="T24" fmla="*/ 4 w 191"/>
                <a:gd name="T25" fmla="*/ 13 h 35"/>
                <a:gd name="T26" fmla="*/ 4 w 191"/>
                <a:gd name="T27" fmla="*/ 18 h 35"/>
                <a:gd name="T28" fmla="*/ 12 w 191"/>
                <a:gd name="T29" fmla="*/ 13 h 35"/>
                <a:gd name="T30" fmla="*/ 11 w 191"/>
                <a:gd name="T31" fmla="*/ 18 h 35"/>
                <a:gd name="T32" fmla="*/ 12 w 191"/>
                <a:gd name="T33" fmla="*/ 13 h 35"/>
                <a:gd name="T34" fmla="*/ 36 w 191"/>
                <a:gd name="T35" fmla="*/ 14 h 35"/>
                <a:gd name="T36" fmla="*/ 37 w 191"/>
                <a:gd name="T37" fmla="*/ 19 h 35"/>
                <a:gd name="T38" fmla="*/ 39 w 191"/>
                <a:gd name="T39" fmla="*/ 16 h 35"/>
                <a:gd name="T40" fmla="*/ 27 w 191"/>
                <a:gd name="T41" fmla="*/ 14 h 35"/>
                <a:gd name="T42" fmla="*/ 28 w 191"/>
                <a:gd name="T43" fmla="*/ 18 h 35"/>
                <a:gd name="T44" fmla="*/ 19 w 191"/>
                <a:gd name="T45" fmla="*/ 14 h 35"/>
                <a:gd name="T46" fmla="*/ 20 w 191"/>
                <a:gd name="T47" fmla="*/ 18 h 35"/>
                <a:gd name="T48" fmla="*/ 135 w 191"/>
                <a:gd name="T49" fmla="*/ 15 h 35"/>
                <a:gd name="T50" fmla="*/ 136 w 191"/>
                <a:gd name="T51" fmla="*/ 20 h 35"/>
                <a:gd name="T52" fmla="*/ 177 w 191"/>
                <a:gd name="T53" fmla="*/ 21 h 35"/>
                <a:gd name="T54" fmla="*/ 174 w 191"/>
                <a:gd name="T55" fmla="*/ 19 h 35"/>
                <a:gd name="T56" fmla="*/ 143 w 191"/>
                <a:gd name="T57" fmla="*/ 16 h 35"/>
                <a:gd name="T58" fmla="*/ 144 w 191"/>
                <a:gd name="T59" fmla="*/ 20 h 35"/>
                <a:gd name="T60" fmla="*/ 152 w 191"/>
                <a:gd name="T61" fmla="*/ 16 h 35"/>
                <a:gd name="T62" fmla="*/ 153 w 191"/>
                <a:gd name="T63" fmla="*/ 20 h 35"/>
                <a:gd name="T64" fmla="*/ 168 w 191"/>
                <a:gd name="T65" fmla="*/ 21 h 35"/>
                <a:gd name="T66" fmla="*/ 169 w 191"/>
                <a:gd name="T67" fmla="*/ 16 h 35"/>
                <a:gd name="T68" fmla="*/ 161 w 191"/>
                <a:gd name="T69" fmla="*/ 16 h 35"/>
                <a:gd name="T70" fmla="*/ 161 w 191"/>
                <a:gd name="T71" fmla="*/ 21 h 35"/>
                <a:gd name="T72" fmla="*/ 128 w 191"/>
                <a:gd name="T73" fmla="*/ 15 h 35"/>
                <a:gd name="T74" fmla="*/ 128 w 191"/>
                <a:gd name="T75" fmla="*/ 20 h 35"/>
                <a:gd name="T76" fmla="*/ 111 w 191"/>
                <a:gd name="T77" fmla="*/ 15 h 35"/>
                <a:gd name="T78" fmla="*/ 111 w 191"/>
                <a:gd name="T79" fmla="*/ 20 h 35"/>
                <a:gd name="T80" fmla="*/ 103 w 191"/>
                <a:gd name="T81" fmla="*/ 15 h 35"/>
                <a:gd name="T82" fmla="*/ 103 w 191"/>
                <a:gd name="T83" fmla="*/ 20 h 35"/>
                <a:gd name="T84" fmla="*/ 95 w 191"/>
                <a:gd name="T85" fmla="*/ 15 h 35"/>
                <a:gd name="T86" fmla="*/ 95 w 191"/>
                <a:gd name="T87" fmla="*/ 19 h 35"/>
                <a:gd name="T88" fmla="*/ 120 w 191"/>
                <a:gd name="T89" fmla="*/ 15 h 35"/>
                <a:gd name="T90" fmla="*/ 119 w 191"/>
                <a:gd name="T91" fmla="*/ 20 h 35"/>
                <a:gd name="T92" fmla="*/ 190 w 191"/>
                <a:gd name="T93" fmla="*/ 18 h 35"/>
                <a:gd name="T94" fmla="*/ 164 w 191"/>
                <a:gd name="T95" fmla="*/ 1 h 35"/>
                <a:gd name="T96" fmla="*/ 182 w 191"/>
                <a:gd name="T97" fmla="*/ 20 h 35"/>
                <a:gd name="T98" fmla="*/ 167 w 191"/>
                <a:gd name="T99" fmla="*/ 33 h 35"/>
                <a:gd name="T100" fmla="*/ 189 w 191"/>
                <a:gd name="T101" fmla="*/ 21 h 35"/>
                <a:gd name="T102" fmla="*/ 190 w 191"/>
                <a:gd name="T10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35">
                  <a:moveTo>
                    <a:pt x="64" y="17"/>
                  </a:moveTo>
                  <a:cubicBezTo>
                    <a:pt x="64" y="18"/>
                    <a:pt x="63" y="19"/>
                    <a:pt x="62" y="19"/>
                  </a:cubicBezTo>
                  <a:cubicBezTo>
                    <a:pt x="62" y="19"/>
                    <a:pt x="62" y="19"/>
                    <a:pt x="62" y="19"/>
                  </a:cubicBezTo>
                  <a:cubicBezTo>
                    <a:pt x="60" y="19"/>
                    <a:pt x="60" y="19"/>
                    <a:pt x="60" y="19"/>
                  </a:cubicBezTo>
                  <a:cubicBezTo>
                    <a:pt x="59" y="19"/>
                    <a:pt x="58" y="18"/>
                    <a:pt x="58" y="17"/>
                  </a:cubicBezTo>
                  <a:cubicBezTo>
                    <a:pt x="58" y="15"/>
                    <a:pt x="59" y="14"/>
                    <a:pt x="60" y="14"/>
                  </a:cubicBezTo>
                  <a:cubicBezTo>
                    <a:pt x="62" y="14"/>
                    <a:pt x="62" y="14"/>
                    <a:pt x="62" y="14"/>
                  </a:cubicBezTo>
                  <a:cubicBezTo>
                    <a:pt x="63" y="14"/>
                    <a:pt x="64" y="15"/>
                    <a:pt x="64" y="17"/>
                  </a:cubicBezTo>
                  <a:close/>
                  <a:moveTo>
                    <a:pt x="53" y="14"/>
                  </a:moveTo>
                  <a:cubicBezTo>
                    <a:pt x="52" y="14"/>
                    <a:pt x="52" y="14"/>
                    <a:pt x="52" y="14"/>
                  </a:cubicBezTo>
                  <a:cubicBezTo>
                    <a:pt x="51" y="14"/>
                    <a:pt x="50" y="15"/>
                    <a:pt x="50" y="16"/>
                  </a:cubicBezTo>
                  <a:cubicBezTo>
                    <a:pt x="50" y="18"/>
                    <a:pt x="51" y="19"/>
                    <a:pt x="52" y="19"/>
                  </a:cubicBezTo>
                  <a:cubicBezTo>
                    <a:pt x="53" y="19"/>
                    <a:pt x="53" y="19"/>
                    <a:pt x="53" y="19"/>
                  </a:cubicBezTo>
                  <a:cubicBezTo>
                    <a:pt x="53" y="19"/>
                    <a:pt x="53" y="19"/>
                    <a:pt x="53" y="19"/>
                  </a:cubicBezTo>
                  <a:cubicBezTo>
                    <a:pt x="55" y="19"/>
                    <a:pt x="56" y="18"/>
                    <a:pt x="56" y="16"/>
                  </a:cubicBezTo>
                  <a:cubicBezTo>
                    <a:pt x="56" y="15"/>
                    <a:pt x="55" y="14"/>
                    <a:pt x="53" y="14"/>
                  </a:cubicBezTo>
                  <a:close/>
                  <a:moveTo>
                    <a:pt x="70" y="14"/>
                  </a:moveTo>
                  <a:cubicBezTo>
                    <a:pt x="69" y="14"/>
                    <a:pt x="69" y="14"/>
                    <a:pt x="69" y="14"/>
                  </a:cubicBezTo>
                  <a:cubicBezTo>
                    <a:pt x="69" y="14"/>
                    <a:pt x="69" y="14"/>
                    <a:pt x="69" y="14"/>
                  </a:cubicBezTo>
                  <a:cubicBezTo>
                    <a:pt x="67" y="14"/>
                    <a:pt x="66" y="15"/>
                    <a:pt x="66" y="17"/>
                  </a:cubicBezTo>
                  <a:cubicBezTo>
                    <a:pt x="66" y="18"/>
                    <a:pt x="67" y="19"/>
                    <a:pt x="69" y="19"/>
                  </a:cubicBezTo>
                  <a:cubicBezTo>
                    <a:pt x="70" y="19"/>
                    <a:pt x="70" y="19"/>
                    <a:pt x="70" y="19"/>
                  </a:cubicBezTo>
                  <a:cubicBezTo>
                    <a:pt x="70" y="19"/>
                    <a:pt x="70" y="19"/>
                    <a:pt x="70" y="19"/>
                  </a:cubicBezTo>
                  <a:cubicBezTo>
                    <a:pt x="71" y="19"/>
                    <a:pt x="72" y="18"/>
                    <a:pt x="72" y="17"/>
                  </a:cubicBezTo>
                  <a:cubicBezTo>
                    <a:pt x="72" y="15"/>
                    <a:pt x="71" y="14"/>
                    <a:pt x="70" y="14"/>
                  </a:cubicBezTo>
                  <a:close/>
                  <a:moveTo>
                    <a:pt x="78" y="14"/>
                  </a:moveTo>
                  <a:cubicBezTo>
                    <a:pt x="77" y="14"/>
                    <a:pt x="77" y="14"/>
                    <a:pt x="77" y="14"/>
                  </a:cubicBezTo>
                  <a:cubicBezTo>
                    <a:pt x="77" y="14"/>
                    <a:pt x="77" y="14"/>
                    <a:pt x="77" y="14"/>
                  </a:cubicBezTo>
                  <a:cubicBezTo>
                    <a:pt x="76" y="14"/>
                    <a:pt x="75" y="15"/>
                    <a:pt x="75" y="17"/>
                  </a:cubicBezTo>
                  <a:cubicBezTo>
                    <a:pt x="75" y="18"/>
                    <a:pt x="76" y="19"/>
                    <a:pt x="77" y="19"/>
                  </a:cubicBezTo>
                  <a:cubicBezTo>
                    <a:pt x="78" y="19"/>
                    <a:pt x="78" y="19"/>
                    <a:pt x="78" y="19"/>
                  </a:cubicBezTo>
                  <a:cubicBezTo>
                    <a:pt x="78" y="19"/>
                    <a:pt x="78" y="19"/>
                    <a:pt x="78" y="19"/>
                  </a:cubicBezTo>
                  <a:cubicBezTo>
                    <a:pt x="79" y="19"/>
                    <a:pt x="80" y="18"/>
                    <a:pt x="80" y="17"/>
                  </a:cubicBezTo>
                  <a:cubicBezTo>
                    <a:pt x="81" y="16"/>
                    <a:pt x="79" y="14"/>
                    <a:pt x="78" y="14"/>
                  </a:cubicBezTo>
                  <a:close/>
                  <a:moveTo>
                    <a:pt x="45" y="14"/>
                  </a:moveTo>
                  <a:cubicBezTo>
                    <a:pt x="44" y="14"/>
                    <a:pt x="44" y="14"/>
                    <a:pt x="44" y="14"/>
                  </a:cubicBezTo>
                  <a:cubicBezTo>
                    <a:pt x="43" y="14"/>
                    <a:pt x="42" y="15"/>
                    <a:pt x="41" y="16"/>
                  </a:cubicBezTo>
                  <a:cubicBezTo>
                    <a:pt x="41" y="18"/>
                    <a:pt x="43" y="19"/>
                    <a:pt x="44" y="19"/>
                  </a:cubicBezTo>
                  <a:cubicBezTo>
                    <a:pt x="45" y="19"/>
                    <a:pt x="45" y="19"/>
                    <a:pt x="45" y="19"/>
                  </a:cubicBezTo>
                  <a:cubicBezTo>
                    <a:pt x="45" y="19"/>
                    <a:pt x="45" y="19"/>
                    <a:pt x="45" y="19"/>
                  </a:cubicBezTo>
                  <a:cubicBezTo>
                    <a:pt x="46" y="19"/>
                    <a:pt x="47" y="18"/>
                    <a:pt x="47" y="16"/>
                  </a:cubicBezTo>
                  <a:cubicBezTo>
                    <a:pt x="47" y="15"/>
                    <a:pt x="46" y="14"/>
                    <a:pt x="45" y="14"/>
                  </a:cubicBezTo>
                  <a:close/>
                  <a:moveTo>
                    <a:pt x="86" y="15"/>
                  </a:moveTo>
                  <a:cubicBezTo>
                    <a:pt x="85" y="15"/>
                    <a:pt x="85" y="15"/>
                    <a:pt x="85" y="15"/>
                  </a:cubicBezTo>
                  <a:cubicBezTo>
                    <a:pt x="85" y="15"/>
                    <a:pt x="85" y="15"/>
                    <a:pt x="85" y="15"/>
                  </a:cubicBezTo>
                  <a:cubicBezTo>
                    <a:pt x="84" y="15"/>
                    <a:pt x="83" y="16"/>
                    <a:pt x="83" y="17"/>
                  </a:cubicBezTo>
                  <a:cubicBezTo>
                    <a:pt x="83" y="18"/>
                    <a:pt x="84" y="19"/>
                    <a:pt x="85" y="19"/>
                  </a:cubicBezTo>
                  <a:cubicBezTo>
                    <a:pt x="86" y="19"/>
                    <a:pt x="86" y="19"/>
                    <a:pt x="86" y="19"/>
                  </a:cubicBezTo>
                  <a:cubicBezTo>
                    <a:pt x="86" y="19"/>
                    <a:pt x="86" y="19"/>
                    <a:pt x="86" y="19"/>
                  </a:cubicBezTo>
                  <a:cubicBezTo>
                    <a:pt x="88" y="19"/>
                    <a:pt x="89" y="18"/>
                    <a:pt x="89" y="17"/>
                  </a:cubicBezTo>
                  <a:cubicBezTo>
                    <a:pt x="89" y="16"/>
                    <a:pt x="88" y="15"/>
                    <a:pt x="86" y="15"/>
                  </a:cubicBezTo>
                  <a:close/>
                  <a:moveTo>
                    <a:pt x="4" y="13"/>
                  </a:moveTo>
                  <a:cubicBezTo>
                    <a:pt x="3" y="13"/>
                    <a:pt x="3" y="13"/>
                    <a:pt x="3" y="13"/>
                  </a:cubicBezTo>
                  <a:cubicBezTo>
                    <a:pt x="1" y="13"/>
                    <a:pt x="0" y="14"/>
                    <a:pt x="0" y="15"/>
                  </a:cubicBezTo>
                  <a:cubicBezTo>
                    <a:pt x="0" y="17"/>
                    <a:pt x="1" y="18"/>
                    <a:pt x="2" y="18"/>
                  </a:cubicBezTo>
                  <a:cubicBezTo>
                    <a:pt x="3" y="18"/>
                    <a:pt x="3" y="18"/>
                    <a:pt x="4" y="18"/>
                  </a:cubicBezTo>
                  <a:cubicBezTo>
                    <a:pt x="4" y="18"/>
                    <a:pt x="4" y="18"/>
                    <a:pt x="4" y="18"/>
                  </a:cubicBezTo>
                  <a:cubicBezTo>
                    <a:pt x="5" y="18"/>
                    <a:pt x="6" y="17"/>
                    <a:pt x="6" y="16"/>
                  </a:cubicBezTo>
                  <a:cubicBezTo>
                    <a:pt x="6" y="14"/>
                    <a:pt x="5" y="13"/>
                    <a:pt x="4" y="13"/>
                  </a:cubicBezTo>
                  <a:close/>
                  <a:moveTo>
                    <a:pt x="12" y="13"/>
                  </a:moveTo>
                  <a:cubicBezTo>
                    <a:pt x="11" y="13"/>
                    <a:pt x="11" y="13"/>
                    <a:pt x="11" y="13"/>
                  </a:cubicBezTo>
                  <a:cubicBezTo>
                    <a:pt x="11" y="13"/>
                    <a:pt x="11" y="13"/>
                    <a:pt x="11" y="13"/>
                  </a:cubicBezTo>
                  <a:cubicBezTo>
                    <a:pt x="9" y="13"/>
                    <a:pt x="8" y="14"/>
                    <a:pt x="8" y="16"/>
                  </a:cubicBezTo>
                  <a:cubicBezTo>
                    <a:pt x="8" y="17"/>
                    <a:pt x="9" y="18"/>
                    <a:pt x="11" y="18"/>
                  </a:cubicBezTo>
                  <a:cubicBezTo>
                    <a:pt x="12" y="18"/>
                    <a:pt x="12" y="18"/>
                    <a:pt x="12" y="18"/>
                  </a:cubicBezTo>
                  <a:cubicBezTo>
                    <a:pt x="12" y="18"/>
                    <a:pt x="12" y="18"/>
                    <a:pt x="12" y="18"/>
                  </a:cubicBezTo>
                  <a:cubicBezTo>
                    <a:pt x="13" y="18"/>
                    <a:pt x="14" y="17"/>
                    <a:pt x="14" y="16"/>
                  </a:cubicBezTo>
                  <a:cubicBezTo>
                    <a:pt x="14" y="15"/>
                    <a:pt x="13" y="13"/>
                    <a:pt x="12" y="13"/>
                  </a:cubicBezTo>
                  <a:close/>
                  <a:moveTo>
                    <a:pt x="37" y="14"/>
                  </a:moveTo>
                  <a:cubicBezTo>
                    <a:pt x="36" y="14"/>
                    <a:pt x="36" y="14"/>
                    <a:pt x="36" y="14"/>
                  </a:cubicBezTo>
                  <a:cubicBezTo>
                    <a:pt x="36" y="14"/>
                    <a:pt x="36" y="14"/>
                    <a:pt x="36" y="14"/>
                  </a:cubicBezTo>
                  <a:cubicBezTo>
                    <a:pt x="36" y="14"/>
                    <a:pt x="36" y="14"/>
                    <a:pt x="36" y="14"/>
                  </a:cubicBezTo>
                  <a:cubicBezTo>
                    <a:pt x="36" y="14"/>
                    <a:pt x="36" y="14"/>
                    <a:pt x="36" y="14"/>
                  </a:cubicBezTo>
                  <a:cubicBezTo>
                    <a:pt x="34" y="14"/>
                    <a:pt x="33" y="15"/>
                    <a:pt x="33" y="16"/>
                  </a:cubicBezTo>
                  <a:cubicBezTo>
                    <a:pt x="33" y="17"/>
                    <a:pt x="34" y="19"/>
                    <a:pt x="36" y="19"/>
                  </a:cubicBezTo>
                  <a:cubicBezTo>
                    <a:pt x="37" y="19"/>
                    <a:pt x="37" y="19"/>
                    <a:pt x="37" y="19"/>
                  </a:cubicBezTo>
                  <a:cubicBezTo>
                    <a:pt x="37" y="19"/>
                    <a:pt x="37" y="19"/>
                    <a:pt x="37" y="19"/>
                  </a:cubicBezTo>
                  <a:cubicBezTo>
                    <a:pt x="37" y="19"/>
                    <a:pt x="37" y="19"/>
                    <a:pt x="37" y="19"/>
                  </a:cubicBezTo>
                  <a:cubicBezTo>
                    <a:pt x="37" y="19"/>
                    <a:pt x="37" y="19"/>
                    <a:pt x="37" y="19"/>
                  </a:cubicBezTo>
                  <a:cubicBezTo>
                    <a:pt x="38" y="19"/>
                    <a:pt x="39" y="18"/>
                    <a:pt x="39" y="16"/>
                  </a:cubicBezTo>
                  <a:cubicBezTo>
                    <a:pt x="39" y="15"/>
                    <a:pt x="38" y="14"/>
                    <a:pt x="37" y="14"/>
                  </a:cubicBezTo>
                  <a:close/>
                  <a:moveTo>
                    <a:pt x="29" y="14"/>
                  </a:moveTo>
                  <a:cubicBezTo>
                    <a:pt x="27" y="14"/>
                    <a:pt x="27" y="14"/>
                    <a:pt x="27" y="14"/>
                  </a:cubicBezTo>
                  <a:cubicBezTo>
                    <a:pt x="27" y="14"/>
                    <a:pt x="27" y="14"/>
                    <a:pt x="27" y="14"/>
                  </a:cubicBezTo>
                  <a:cubicBezTo>
                    <a:pt x="26" y="14"/>
                    <a:pt x="25" y="15"/>
                    <a:pt x="25" y="16"/>
                  </a:cubicBezTo>
                  <a:cubicBezTo>
                    <a:pt x="25" y="17"/>
                    <a:pt x="26" y="18"/>
                    <a:pt x="27" y="18"/>
                  </a:cubicBezTo>
                  <a:cubicBezTo>
                    <a:pt x="28" y="18"/>
                    <a:pt x="28" y="18"/>
                    <a:pt x="28" y="18"/>
                  </a:cubicBezTo>
                  <a:cubicBezTo>
                    <a:pt x="28" y="18"/>
                    <a:pt x="28" y="18"/>
                    <a:pt x="28" y="18"/>
                  </a:cubicBezTo>
                  <a:cubicBezTo>
                    <a:pt x="30" y="18"/>
                    <a:pt x="31" y="17"/>
                    <a:pt x="31" y="16"/>
                  </a:cubicBezTo>
                  <a:cubicBezTo>
                    <a:pt x="31" y="15"/>
                    <a:pt x="30" y="14"/>
                    <a:pt x="29" y="14"/>
                  </a:cubicBezTo>
                  <a:close/>
                  <a:moveTo>
                    <a:pt x="20" y="14"/>
                  </a:moveTo>
                  <a:cubicBezTo>
                    <a:pt x="19" y="14"/>
                    <a:pt x="19" y="14"/>
                    <a:pt x="19" y="14"/>
                  </a:cubicBezTo>
                  <a:cubicBezTo>
                    <a:pt x="18" y="14"/>
                    <a:pt x="17" y="15"/>
                    <a:pt x="17" y="16"/>
                  </a:cubicBezTo>
                  <a:cubicBezTo>
                    <a:pt x="17" y="17"/>
                    <a:pt x="18" y="18"/>
                    <a:pt x="19" y="18"/>
                  </a:cubicBezTo>
                  <a:cubicBezTo>
                    <a:pt x="20" y="18"/>
                    <a:pt x="20" y="18"/>
                    <a:pt x="20" y="18"/>
                  </a:cubicBezTo>
                  <a:cubicBezTo>
                    <a:pt x="20" y="18"/>
                    <a:pt x="20" y="18"/>
                    <a:pt x="20" y="18"/>
                  </a:cubicBezTo>
                  <a:cubicBezTo>
                    <a:pt x="21" y="18"/>
                    <a:pt x="23" y="17"/>
                    <a:pt x="23" y="16"/>
                  </a:cubicBezTo>
                  <a:cubicBezTo>
                    <a:pt x="23" y="15"/>
                    <a:pt x="22" y="14"/>
                    <a:pt x="20" y="14"/>
                  </a:cubicBezTo>
                  <a:close/>
                  <a:moveTo>
                    <a:pt x="136" y="15"/>
                  </a:moveTo>
                  <a:cubicBezTo>
                    <a:pt x="135" y="15"/>
                    <a:pt x="135" y="15"/>
                    <a:pt x="135" y="15"/>
                  </a:cubicBezTo>
                  <a:cubicBezTo>
                    <a:pt x="134" y="15"/>
                    <a:pt x="133" y="16"/>
                    <a:pt x="133" y="18"/>
                  </a:cubicBezTo>
                  <a:cubicBezTo>
                    <a:pt x="132" y="19"/>
                    <a:pt x="134" y="20"/>
                    <a:pt x="135" y="20"/>
                  </a:cubicBezTo>
                  <a:cubicBezTo>
                    <a:pt x="136" y="20"/>
                    <a:pt x="136" y="20"/>
                    <a:pt x="136" y="20"/>
                  </a:cubicBezTo>
                  <a:cubicBezTo>
                    <a:pt x="136" y="20"/>
                    <a:pt x="136" y="20"/>
                    <a:pt x="136" y="20"/>
                  </a:cubicBezTo>
                  <a:cubicBezTo>
                    <a:pt x="137" y="20"/>
                    <a:pt x="138" y="19"/>
                    <a:pt x="138" y="18"/>
                  </a:cubicBezTo>
                  <a:cubicBezTo>
                    <a:pt x="138" y="16"/>
                    <a:pt x="137" y="15"/>
                    <a:pt x="136" y="15"/>
                  </a:cubicBezTo>
                  <a:close/>
                  <a:moveTo>
                    <a:pt x="177" y="21"/>
                  </a:moveTo>
                  <a:cubicBezTo>
                    <a:pt x="177" y="21"/>
                    <a:pt x="177" y="21"/>
                    <a:pt x="177" y="21"/>
                  </a:cubicBezTo>
                  <a:cubicBezTo>
                    <a:pt x="179" y="21"/>
                    <a:pt x="180" y="20"/>
                    <a:pt x="180" y="19"/>
                  </a:cubicBezTo>
                  <a:cubicBezTo>
                    <a:pt x="180" y="18"/>
                    <a:pt x="179" y="17"/>
                    <a:pt x="178" y="16"/>
                  </a:cubicBezTo>
                  <a:cubicBezTo>
                    <a:pt x="176" y="16"/>
                    <a:pt x="176" y="16"/>
                    <a:pt x="176" y="16"/>
                  </a:cubicBezTo>
                  <a:cubicBezTo>
                    <a:pt x="175" y="16"/>
                    <a:pt x="174" y="17"/>
                    <a:pt x="174" y="19"/>
                  </a:cubicBezTo>
                  <a:cubicBezTo>
                    <a:pt x="174" y="20"/>
                    <a:pt x="175" y="21"/>
                    <a:pt x="176" y="21"/>
                  </a:cubicBezTo>
                  <a:lnTo>
                    <a:pt x="177" y="21"/>
                  </a:lnTo>
                  <a:close/>
                  <a:moveTo>
                    <a:pt x="144" y="16"/>
                  </a:moveTo>
                  <a:cubicBezTo>
                    <a:pt x="143" y="16"/>
                    <a:pt x="143" y="16"/>
                    <a:pt x="143" y="16"/>
                  </a:cubicBezTo>
                  <a:cubicBezTo>
                    <a:pt x="142" y="16"/>
                    <a:pt x="141" y="17"/>
                    <a:pt x="141" y="18"/>
                  </a:cubicBezTo>
                  <a:cubicBezTo>
                    <a:pt x="141" y="19"/>
                    <a:pt x="142" y="20"/>
                    <a:pt x="143" y="20"/>
                  </a:cubicBezTo>
                  <a:cubicBezTo>
                    <a:pt x="144" y="20"/>
                    <a:pt x="144" y="20"/>
                    <a:pt x="144" y="20"/>
                  </a:cubicBezTo>
                  <a:cubicBezTo>
                    <a:pt x="144" y="20"/>
                    <a:pt x="144" y="20"/>
                    <a:pt x="144" y="20"/>
                  </a:cubicBezTo>
                  <a:cubicBezTo>
                    <a:pt x="146" y="20"/>
                    <a:pt x="147" y="19"/>
                    <a:pt x="147" y="18"/>
                  </a:cubicBezTo>
                  <a:cubicBezTo>
                    <a:pt x="147" y="17"/>
                    <a:pt x="146" y="16"/>
                    <a:pt x="144" y="16"/>
                  </a:cubicBezTo>
                  <a:close/>
                  <a:moveTo>
                    <a:pt x="153" y="16"/>
                  </a:moveTo>
                  <a:cubicBezTo>
                    <a:pt x="152" y="16"/>
                    <a:pt x="152" y="16"/>
                    <a:pt x="152" y="16"/>
                  </a:cubicBezTo>
                  <a:cubicBezTo>
                    <a:pt x="151" y="16"/>
                    <a:pt x="151" y="16"/>
                    <a:pt x="151" y="16"/>
                  </a:cubicBezTo>
                  <a:cubicBezTo>
                    <a:pt x="150" y="16"/>
                    <a:pt x="149" y="17"/>
                    <a:pt x="149" y="18"/>
                  </a:cubicBezTo>
                  <a:cubicBezTo>
                    <a:pt x="149" y="19"/>
                    <a:pt x="150" y="20"/>
                    <a:pt x="151" y="20"/>
                  </a:cubicBezTo>
                  <a:cubicBezTo>
                    <a:pt x="153" y="20"/>
                    <a:pt x="153" y="20"/>
                    <a:pt x="153" y="20"/>
                  </a:cubicBezTo>
                  <a:cubicBezTo>
                    <a:pt x="153" y="20"/>
                    <a:pt x="153" y="20"/>
                    <a:pt x="153" y="20"/>
                  </a:cubicBezTo>
                  <a:cubicBezTo>
                    <a:pt x="154" y="20"/>
                    <a:pt x="155" y="19"/>
                    <a:pt x="155" y="18"/>
                  </a:cubicBezTo>
                  <a:cubicBezTo>
                    <a:pt x="155" y="17"/>
                    <a:pt x="154" y="16"/>
                    <a:pt x="153" y="16"/>
                  </a:cubicBezTo>
                  <a:close/>
                  <a:moveTo>
                    <a:pt x="168" y="21"/>
                  </a:moveTo>
                  <a:cubicBezTo>
                    <a:pt x="169" y="21"/>
                    <a:pt x="169" y="21"/>
                    <a:pt x="169" y="21"/>
                  </a:cubicBezTo>
                  <a:cubicBezTo>
                    <a:pt x="169" y="21"/>
                    <a:pt x="169" y="21"/>
                    <a:pt x="169" y="21"/>
                  </a:cubicBezTo>
                  <a:cubicBezTo>
                    <a:pt x="170" y="21"/>
                    <a:pt x="171" y="20"/>
                    <a:pt x="172" y="19"/>
                  </a:cubicBezTo>
                  <a:cubicBezTo>
                    <a:pt x="172" y="17"/>
                    <a:pt x="171" y="16"/>
                    <a:pt x="169" y="16"/>
                  </a:cubicBezTo>
                  <a:cubicBezTo>
                    <a:pt x="168" y="16"/>
                    <a:pt x="168" y="16"/>
                    <a:pt x="168" y="16"/>
                  </a:cubicBezTo>
                  <a:cubicBezTo>
                    <a:pt x="167" y="16"/>
                    <a:pt x="166" y="17"/>
                    <a:pt x="166" y="18"/>
                  </a:cubicBezTo>
                  <a:cubicBezTo>
                    <a:pt x="166" y="20"/>
                    <a:pt x="167" y="21"/>
                    <a:pt x="168" y="21"/>
                  </a:cubicBezTo>
                  <a:close/>
                  <a:moveTo>
                    <a:pt x="161" y="16"/>
                  </a:moveTo>
                  <a:cubicBezTo>
                    <a:pt x="160" y="16"/>
                    <a:pt x="160" y="16"/>
                    <a:pt x="160" y="16"/>
                  </a:cubicBezTo>
                  <a:cubicBezTo>
                    <a:pt x="158" y="16"/>
                    <a:pt x="157" y="17"/>
                    <a:pt x="157" y="18"/>
                  </a:cubicBezTo>
                  <a:cubicBezTo>
                    <a:pt x="157" y="19"/>
                    <a:pt x="158" y="21"/>
                    <a:pt x="160" y="21"/>
                  </a:cubicBezTo>
                  <a:cubicBezTo>
                    <a:pt x="161" y="21"/>
                    <a:pt x="161" y="21"/>
                    <a:pt x="161" y="21"/>
                  </a:cubicBezTo>
                  <a:cubicBezTo>
                    <a:pt x="161" y="21"/>
                    <a:pt x="161" y="21"/>
                    <a:pt x="161" y="21"/>
                  </a:cubicBezTo>
                  <a:cubicBezTo>
                    <a:pt x="162" y="21"/>
                    <a:pt x="163" y="20"/>
                    <a:pt x="163" y="18"/>
                  </a:cubicBezTo>
                  <a:cubicBezTo>
                    <a:pt x="163" y="17"/>
                    <a:pt x="162" y="16"/>
                    <a:pt x="161" y="16"/>
                  </a:cubicBezTo>
                  <a:close/>
                  <a:moveTo>
                    <a:pt x="128" y="15"/>
                  </a:moveTo>
                  <a:cubicBezTo>
                    <a:pt x="127" y="15"/>
                    <a:pt x="127" y="15"/>
                    <a:pt x="127" y="15"/>
                  </a:cubicBezTo>
                  <a:cubicBezTo>
                    <a:pt x="125" y="15"/>
                    <a:pt x="124" y="16"/>
                    <a:pt x="124" y="18"/>
                  </a:cubicBezTo>
                  <a:cubicBezTo>
                    <a:pt x="124" y="19"/>
                    <a:pt x="125" y="20"/>
                    <a:pt x="127" y="20"/>
                  </a:cubicBezTo>
                  <a:cubicBezTo>
                    <a:pt x="128" y="20"/>
                    <a:pt x="128" y="20"/>
                    <a:pt x="128" y="20"/>
                  </a:cubicBezTo>
                  <a:cubicBezTo>
                    <a:pt x="128" y="20"/>
                    <a:pt x="128" y="20"/>
                    <a:pt x="128" y="20"/>
                  </a:cubicBezTo>
                  <a:cubicBezTo>
                    <a:pt x="129" y="20"/>
                    <a:pt x="130" y="19"/>
                    <a:pt x="130" y="18"/>
                  </a:cubicBezTo>
                  <a:cubicBezTo>
                    <a:pt x="130" y="16"/>
                    <a:pt x="129" y="15"/>
                    <a:pt x="128" y="15"/>
                  </a:cubicBezTo>
                  <a:close/>
                  <a:moveTo>
                    <a:pt x="111" y="15"/>
                  </a:moveTo>
                  <a:cubicBezTo>
                    <a:pt x="110" y="15"/>
                    <a:pt x="110" y="15"/>
                    <a:pt x="110" y="15"/>
                  </a:cubicBezTo>
                  <a:cubicBezTo>
                    <a:pt x="109" y="15"/>
                    <a:pt x="108" y="16"/>
                    <a:pt x="108" y="17"/>
                  </a:cubicBezTo>
                  <a:cubicBezTo>
                    <a:pt x="108" y="19"/>
                    <a:pt x="109" y="20"/>
                    <a:pt x="110" y="20"/>
                  </a:cubicBezTo>
                  <a:cubicBezTo>
                    <a:pt x="111" y="20"/>
                    <a:pt x="111" y="20"/>
                    <a:pt x="111" y="20"/>
                  </a:cubicBezTo>
                  <a:cubicBezTo>
                    <a:pt x="111" y="20"/>
                    <a:pt x="111" y="20"/>
                    <a:pt x="111" y="20"/>
                  </a:cubicBezTo>
                  <a:cubicBezTo>
                    <a:pt x="113" y="20"/>
                    <a:pt x="114" y="19"/>
                    <a:pt x="114" y="17"/>
                  </a:cubicBezTo>
                  <a:cubicBezTo>
                    <a:pt x="114" y="16"/>
                    <a:pt x="113" y="15"/>
                    <a:pt x="111" y="15"/>
                  </a:cubicBezTo>
                  <a:close/>
                  <a:moveTo>
                    <a:pt x="103" y="15"/>
                  </a:moveTo>
                  <a:cubicBezTo>
                    <a:pt x="102" y="15"/>
                    <a:pt x="102" y="15"/>
                    <a:pt x="102" y="15"/>
                  </a:cubicBezTo>
                  <a:cubicBezTo>
                    <a:pt x="100" y="15"/>
                    <a:pt x="99" y="16"/>
                    <a:pt x="99" y="17"/>
                  </a:cubicBezTo>
                  <a:cubicBezTo>
                    <a:pt x="99" y="18"/>
                    <a:pt x="100" y="19"/>
                    <a:pt x="102" y="20"/>
                  </a:cubicBezTo>
                  <a:cubicBezTo>
                    <a:pt x="103" y="20"/>
                    <a:pt x="103" y="20"/>
                    <a:pt x="103" y="20"/>
                  </a:cubicBezTo>
                  <a:cubicBezTo>
                    <a:pt x="103" y="20"/>
                    <a:pt x="103" y="20"/>
                    <a:pt x="103" y="20"/>
                  </a:cubicBezTo>
                  <a:cubicBezTo>
                    <a:pt x="104" y="20"/>
                    <a:pt x="105" y="18"/>
                    <a:pt x="105" y="17"/>
                  </a:cubicBezTo>
                  <a:cubicBezTo>
                    <a:pt x="105" y="16"/>
                    <a:pt x="104" y="15"/>
                    <a:pt x="103" y="15"/>
                  </a:cubicBezTo>
                  <a:close/>
                  <a:moveTo>
                    <a:pt x="95" y="15"/>
                  </a:moveTo>
                  <a:cubicBezTo>
                    <a:pt x="94" y="15"/>
                    <a:pt x="94" y="15"/>
                    <a:pt x="94" y="15"/>
                  </a:cubicBezTo>
                  <a:cubicBezTo>
                    <a:pt x="92" y="15"/>
                    <a:pt x="91" y="16"/>
                    <a:pt x="91" y="17"/>
                  </a:cubicBezTo>
                  <a:cubicBezTo>
                    <a:pt x="91" y="18"/>
                    <a:pt x="92" y="19"/>
                    <a:pt x="93" y="19"/>
                  </a:cubicBezTo>
                  <a:cubicBezTo>
                    <a:pt x="95" y="19"/>
                    <a:pt x="95" y="19"/>
                    <a:pt x="95" y="19"/>
                  </a:cubicBezTo>
                  <a:cubicBezTo>
                    <a:pt x="95" y="19"/>
                    <a:pt x="95" y="19"/>
                    <a:pt x="95" y="19"/>
                  </a:cubicBezTo>
                  <a:cubicBezTo>
                    <a:pt x="96" y="19"/>
                    <a:pt x="97" y="18"/>
                    <a:pt x="97" y="17"/>
                  </a:cubicBezTo>
                  <a:cubicBezTo>
                    <a:pt x="97" y="16"/>
                    <a:pt x="96" y="15"/>
                    <a:pt x="95" y="15"/>
                  </a:cubicBezTo>
                  <a:close/>
                  <a:moveTo>
                    <a:pt x="120" y="15"/>
                  </a:moveTo>
                  <a:cubicBezTo>
                    <a:pt x="118" y="15"/>
                    <a:pt x="118" y="15"/>
                    <a:pt x="118" y="15"/>
                  </a:cubicBezTo>
                  <a:cubicBezTo>
                    <a:pt x="117" y="15"/>
                    <a:pt x="116" y="16"/>
                    <a:pt x="116" y="17"/>
                  </a:cubicBezTo>
                  <a:cubicBezTo>
                    <a:pt x="116" y="19"/>
                    <a:pt x="117" y="20"/>
                    <a:pt x="118" y="20"/>
                  </a:cubicBezTo>
                  <a:cubicBezTo>
                    <a:pt x="119" y="20"/>
                    <a:pt x="119" y="20"/>
                    <a:pt x="119" y="20"/>
                  </a:cubicBezTo>
                  <a:cubicBezTo>
                    <a:pt x="119" y="20"/>
                    <a:pt x="119" y="20"/>
                    <a:pt x="119" y="20"/>
                  </a:cubicBezTo>
                  <a:cubicBezTo>
                    <a:pt x="121" y="20"/>
                    <a:pt x="122" y="19"/>
                    <a:pt x="122" y="17"/>
                  </a:cubicBezTo>
                  <a:cubicBezTo>
                    <a:pt x="122" y="16"/>
                    <a:pt x="121" y="15"/>
                    <a:pt x="120" y="15"/>
                  </a:cubicBezTo>
                  <a:close/>
                  <a:moveTo>
                    <a:pt x="190" y="18"/>
                  </a:moveTo>
                  <a:cubicBezTo>
                    <a:pt x="190" y="18"/>
                    <a:pt x="190" y="18"/>
                    <a:pt x="190" y="18"/>
                  </a:cubicBezTo>
                  <a:cubicBezTo>
                    <a:pt x="190" y="18"/>
                    <a:pt x="190" y="18"/>
                    <a:pt x="190" y="18"/>
                  </a:cubicBezTo>
                  <a:cubicBezTo>
                    <a:pt x="188" y="17"/>
                    <a:pt x="188" y="17"/>
                    <a:pt x="188" y="17"/>
                  </a:cubicBezTo>
                  <a:cubicBezTo>
                    <a:pt x="176" y="11"/>
                    <a:pt x="165" y="1"/>
                    <a:pt x="164" y="1"/>
                  </a:cubicBezTo>
                  <a:cubicBezTo>
                    <a:pt x="162" y="0"/>
                    <a:pt x="158" y="0"/>
                    <a:pt x="162" y="3"/>
                  </a:cubicBezTo>
                  <a:cubicBezTo>
                    <a:pt x="163" y="5"/>
                    <a:pt x="172" y="12"/>
                    <a:pt x="183" y="18"/>
                  </a:cubicBezTo>
                  <a:cubicBezTo>
                    <a:pt x="182" y="18"/>
                    <a:pt x="182" y="19"/>
                    <a:pt x="182" y="19"/>
                  </a:cubicBezTo>
                  <a:cubicBezTo>
                    <a:pt x="182" y="20"/>
                    <a:pt x="182" y="20"/>
                    <a:pt x="182" y="20"/>
                  </a:cubicBezTo>
                  <a:cubicBezTo>
                    <a:pt x="182" y="21"/>
                    <a:pt x="181" y="21"/>
                    <a:pt x="181" y="21"/>
                  </a:cubicBezTo>
                  <a:cubicBezTo>
                    <a:pt x="178" y="23"/>
                    <a:pt x="175" y="24"/>
                    <a:pt x="173" y="26"/>
                  </a:cubicBezTo>
                  <a:cubicBezTo>
                    <a:pt x="169" y="29"/>
                    <a:pt x="166" y="31"/>
                    <a:pt x="166" y="32"/>
                  </a:cubicBezTo>
                  <a:cubicBezTo>
                    <a:pt x="165" y="33"/>
                    <a:pt x="165" y="35"/>
                    <a:pt x="167" y="33"/>
                  </a:cubicBezTo>
                  <a:cubicBezTo>
                    <a:pt x="167" y="33"/>
                    <a:pt x="170" y="30"/>
                    <a:pt x="174" y="28"/>
                  </a:cubicBezTo>
                  <a:cubicBezTo>
                    <a:pt x="176" y="27"/>
                    <a:pt x="179" y="25"/>
                    <a:pt x="182" y="24"/>
                  </a:cubicBezTo>
                  <a:cubicBezTo>
                    <a:pt x="183" y="23"/>
                    <a:pt x="185" y="23"/>
                    <a:pt x="187" y="22"/>
                  </a:cubicBezTo>
                  <a:cubicBezTo>
                    <a:pt x="189" y="21"/>
                    <a:pt x="189" y="21"/>
                    <a:pt x="189" y="21"/>
                  </a:cubicBezTo>
                  <a:cubicBezTo>
                    <a:pt x="190" y="21"/>
                    <a:pt x="190" y="21"/>
                    <a:pt x="190" y="21"/>
                  </a:cubicBezTo>
                  <a:cubicBezTo>
                    <a:pt x="190" y="21"/>
                    <a:pt x="190" y="21"/>
                    <a:pt x="190" y="21"/>
                  </a:cubicBezTo>
                  <a:cubicBezTo>
                    <a:pt x="190" y="21"/>
                    <a:pt x="190" y="21"/>
                    <a:pt x="190" y="21"/>
                  </a:cubicBezTo>
                  <a:cubicBezTo>
                    <a:pt x="190" y="20"/>
                    <a:pt x="191" y="19"/>
                    <a:pt x="190"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4" name="Freeform 7"/>
          <p:cNvSpPr>
            <a:spLocks noEditPoints="1"/>
          </p:cNvSpPr>
          <p:nvPr/>
        </p:nvSpPr>
        <p:spPr bwMode="auto">
          <a:xfrm>
            <a:off x="8275222" y="2666175"/>
            <a:ext cx="3194959" cy="303212"/>
          </a:xfrm>
          <a:custGeom>
            <a:avLst/>
            <a:gdLst>
              <a:gd name="T0" fmla="*/ 60 w 191"/>
              <a:gd name="T1" fmla="*/ 19 h 35"/>
              <a:gd name="T2" fmla="*/ 64 w 191"/>
              <a:gd name="T3" fmla="*/ 17 h 35"/>
              <a:gd name="T4" fmla="*/ 52 w 191"/>
              <a:gd name="T5" fmla="*/ 19 h 35"/>
              <a:gd name="T6" fmla="*/ 53 w 191"/>
              <a:gd name="T7" fmla="*/ 14 h 35"/>
              <a:gd name="T8" fmla="*/ 66 w 191"/>
              <a:gd name="T9" fmla="*/ 17 h 35"/>
              <a:gd name="T10" fmla="*/ 72 w 191"/>
              <a:gd name="T11" fmla="*/ 17 h 35"/>
              <a:gd name="T12" fmla="*/ 77 w 191"/>
              <a:gd name="T13" fmla="*/ 14 h 35"/>
              <a:gd name="T14" fmla="*/ 78 w 191"/>
              <a:gd name="T15" fmla="*/ 19 h 35"/>
              <a:gd name="T16" fmla="*/ 44 w 191"/>
              <a:gd name="T17" fmla="*/ 14 h 35"/>
              <a:gd name="T18" fmla="*/ 45 w 191"/>
              <a:gd name="T19" fmla="*/ 19 h 35"/>
              <a:gd name="T20" fmla="*/ 85 w 191"/>
              <a:gd name="T21" fmla="*/ 15 h 35"/>
              <a:gd name="T22" fmla="*/ 86 w 191"/>
              <a:gd name="T23" fmla="*/ 19 h 35"/>
              <a:gd name="T24" fmla="*/ 4 w 191"/>
              <a:gd name="T25" fmla="*/ 13 h 35"/>
              <a:gd name="T26" fmla="*/ 4 w 191"/>
              <a:gd name="T27" fmla="*/ 18 h 35"/>
              <a:gd name="T28" fmla="*/ 12 w 191"/>
              <a:gd name="T29" fmla="*/ 13 h 35"/>
              <a:gd name="T30" fmla="*/ 11 w 191"/>
              <a:gd name="T31" fmla="*/ 18 h 35"/>
              <a:gd name="T32" fmla="*/ 12 w 191"/>
              <a:gd name="T33" fmla="*/ 13 h 35"/>
              <a:gd name="T34" fmla="*/ 36 w 191"/>
              <a:gd name="T35" fmla="*/ 14 h 35"/>
              <a:gd name="T36" fmla="*/ 37 w 191"/>
              <a:gd name="T37" fmla="*/ 19 h 35"/>
              <a:gd name="T38" fmla="*/ 39 w 191"/>
              <a:gd name="T39" fmla="*/ 16 h 35"/>
              <a:gd name="T40" fmla="*/ 27 w 191"/>
              <a:gd name="T41" fmla="*/ 14 h 35"/>
              <a:gd name="T42" fmla="*/ 28 w 191"/>
              <a:gd name="T43" fmla="*/ 18 h 35"/>
              <a:gd name="T44" fmla="*/ 19 w 191"/>
              <a:gd name="T45" fmla="*/ 14 h 35"/>
              <a:gd name="T46" fmla="*/ 20 w 191"/>
              <a:gd name="T47" fmla="*/ 18 h 35"/>
              <a:gd name="T48" fmla="*/ 135 w 191"/>
              <a:gd name="T49" fmla="*/ 15 h 35"/>
              <a:gd name="T50" fmla="*/ 136 w 191"/>
              <a:gd name="T51" fmla="*/ 20 h 35"/>
              <a:gd name="T52" fmla="*/ 177 w 191"/>
              <a:gd name="T53" fmla="*/ 21 h 35"/>
              <a:gd name="T54" fmla="*/ 174 w 191"/>
              <a:gd name="T55" fmla="*/ 19 h 35"/>
              <a:gd name="T56" fmla="*/ 143 w 191"/>
              <a:gd name="T57" fmla="*/ 16 h 35"/>
              <a:gd name="T58" fmla="*/ 144 w 191"/>
              <a:gd name="T59" fmla="*/ 20 h 35"/>
              <a:gd name="T60" fmla="*/ 152 w 191"/>
              <a:gd name="T61" fmla="*/ 16 h 35"/>
              <a:gd name="T62" fmla="*/ 153 w 191"/>
              <a:gd name="T63" fmla="*/ 20 h 35"/>
              <a:gd name="T64" fmla="*/ 168 w 191"/>
              <a:gd name="T65" fmla="*/ 21 h 35"/>
              <a:gd name="T66" fmla="*/ 169 w 191"/>
              <a:gd name="T67" fmla="*/ 16 h 35"/>
              <a:gd name="T68" fmla="*/ 161 w 191"/>
              <a:gd name="T69" fmla="*/ 16 h 35"/>
              <a:gd name="T70" fmla="*/ 161 w 191"/>
              <a:gd name="T71" fmla="*/ 21 h 35"/>
              <a:gd name="T72" fmla="*/ 128 w 191"/>
              <a:gd name="T73" fmla="*/ 15 h 35"/>
              <a:gd name="T74" fmla="*/ 128 w 191"/>
              <a:gd name="T75" fmla="*/ 20 h 35"/>
              <a:gd name="T76" fmla="*/ 111 w 191"/>
              <a:gd name="T77" fmla="*/ 15 h 35"/>
              <a:gd name="T78" fmla="*/ 111 w 191"/>
              <a:gd name="T79" fmla="*/ 20 h 35"/>
              <a:gd name="T80" fmla="*/ 103 w 191"/>
              <a:gd name="T81" fmla="*/ 15 h 35"/>
              <a:gd name="T82" fmla="*/ 103 w 191"/>
              <a:gd name="T83" fmla="*/ 20 h 35"/>
              <a:gd name="T84" fmla="*/ 95 w 191"/>
              <a:gd name="T85" fmla="*/ 15 h 35"/>
              <a:gd name="T86" fmla="*/ 95 w 191"/>
              <a:gd name="T87" fmla="*/ 19 h 35"/>
              <a:gd name="T88" fmla="*/ 120 w 191"/>
              <a:gd name="T89" fmla="*/ 15 h 35"/>
              <a:gd name="T90" fmla="*/ 119 w 191"/>
              <a:gd name="T91" fmla="*/ 20 h 35"/>
              <a:gd name="T92" fmla="*/ 190 w 191"/>
              <a:gd name="T93" fmla="*/ 18 h 35"/>
              <a:gd name="T94" fmla="*/ 164 w 191"/>
              <a:gd name="T95" fmla="*/ 1 h 35"/>
              <a:gd name="T96" fmla="*/ 182 w 191"/>
              <a:gd name="T97" fmla="*/ 20 h 35"/>
              <a:gd name="T98" fmla="*/ 167 w 191"/>
              <a:gd name="T99" fmla="*/ 33 h 35"/>
              <a:gd name="T100" fmla="*/ 189 w 191"/>
              <a:gd name="T101" fmla="*/ 21 h 35"/>
              <a:gd name="T102" fmla="*/ 190 w 191"/>
              <a:gd name="T103"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35">
                <a:moveTo>
                  <a:pt x="64" y="17"/>
                </a:moveTo>
                <a:cubicBezTo>
                  <a:pt x="64" y="18"/>
                  <a:pt x="63" y="19"/>
                  <a:pt x="62" y="19"/>
                </a:cubicBezTo>
                <a:cubicBezTo>
                  <a:pt x="62" y="19"/>
                  <a:pt x="62" y="19"/>
                  <a:pt x="62" y="19"/>
                </a:cubicBezTo>
                <a:cubicBezTo>
                  <a:pt x="60" y="19"/>
                  <a:pt x="60" y="19"/>
                  <a:pt x="60" y="19"/>
                </a:cubicBezTo>
                <a:cubicBezTo>
                  <a:pt x="59" y="19"/>
                  <a:pt x="58" y="18"/>
                  <a:pt x="58" y="17"/>
                </a:cubicBezTo>
                <a:cubicBezTo>
                  <a:pt x="58" y="15"/>
                  <a:pt x="59" y="14"/>
                  <a:pt x="60" y="14"/>
                </a:cubicBezTo>
                <a:cubicBezTo>
                  <a:pt x="62" y="14"/>
                  <a:pt x="62" y="14"/>
                  <a:pt x="62" y="14"/>
                </a:cubicBezTo>
                <a:cubicBezTo>
                  <a:pt x="63" y="14"/>
                  <a:pt x="64" y="15"/>
                  <a:pt x="64" y="17"/>
                </a:cubicBezTo>
                <a:close/>
                <a:moveTo>
                  <a:pt x="53" y="14"/>
                </a:moveTo>
                <a:cubicBezTo>
                  <a:pt x="52" y="14"/>
                  <a:pt x="52" y="14"/>
                  <a:pt x="52" y="14"/>
                </a:cubicBezTo>
                <a:cubicBezTo>
                  <a:pt x="51" y="14"/>
                  <a:pt x="50" y="15"/>
                  <a:pt x="50" y="16"/>
                </a:cubicBezTo>
                <a:cubicBezTo>
                  <a:pt x="50" y="18"/>
                  <a:pt x="51" y="19"/>
                  <a:pt x="52" y="19"/>
                </a:cubicBezTo>
                <a:cubicBezTo>
                  <a:pt x="53" y="19"/>
                  <a:pt x="53" y="19"/>
                  <a:pt x="53" y="19"/>
                </a:cubicBezTo>
                <a:cubicBezTo>
                  <a:pt x="53" y="19"/>
                  <a:pt x="53" y="19"/>
                  <a:pt x="53" y="19"/>
                </a:cubicBezTo>
                <a:cubicBezTo>
                  <a:pt x="55" y="19"/>
                  <a:pt x="56" y="18"/>
                  <a:pt x="56" y="16"/>
                </a:cubicBezTo>
                <a:cubicBezTo>
                  <a:pt x="56" y="15"/>
                  <a:pt x="55" y="14"/>
                  <a:pt x="53" y="14"/>
                </a:cubicBezTo>
                <a:close/>
                <a:moveTo>
                  <a:pt x="70" y="14"/>
                </a:moveTo>
                <a:cubicBezTo>
                  <a:pt x="69" y="14"/>
                  <a:pt x="69" y="14"/>
                  <a:pt x="69" y="14"/>
                </a:cubicBezTo>
                <a:cubicBezTo>
                  <a:pt x="69" y="14"/>
                  <a:pt x="69" y="14"/>
                  <a:pt x="69" y="14"/>
                </a:cubicBezTo>
                <a:cubicBezTo>
                  <a:pt x="67" y="14"/>
                  <a:pt x="66" y="15"/>
                  <a:pt x="66" y="17"/>
                </a:cubicBezTo>
                <a:cubicBezTo>
                  <a:pt x="66" y="18"/>
                  <a:pt x="67" y="19"/>
                  <a:pt x="69" y="19"/>
                </a:cubicBezTo>
                <a:cubicBezTo>
                  <a:pt x="70" y="19"/>
                  <a:pt x="70" y="19"/>
                  <a:pt x="70" y="19"/>
                </a:cubicBezTo>
                <a:cubicBezTo>
                  <a:pt x="70" y="19"/>
                  <a:pt x="70" y="19"/>
                  <a:pt x="70" y="19"/>
                </a:cubicBezTo>
                <a:cubicBezTo>
                  <a:pt x="71" y="19"/>
                  <a:pt x="72" y="18"/>
                  <a:pt x="72" y="17"/>
                </a:cubicBezTo>
                <a:cubicBezTo>
                  <a:pt x="72" y="15"/>
                  <a:pt x="71" y="14"/>
                  <a:pt x="70" y="14"/>
                </a:cubicBezTo>
                <a:close/>
                <a:moveTo>
                  <a:pt x="78" y="14"/>
                </a:moveTo>
                <a:cubicBezTo>
                  <a:pt x="77" y="14"/>
                  <a:pt x="77" y="14"/>
                  <a:pt x="77" y="14"/>
                </a:cubicBezTo>
                <a:cubicBezTo>
                  <a:pt x="77" y="14"/>
                  <a:pt x="77" y="14"/>
                  <a:pt x="77" y="14"/>
                </a:cubicBezTo>
                <a:cubicBezTo>
                  <a:pt x="76" y="14"/>
                  <a:pt x="75" y="15"/>
                  <a:pt x="75" y="17"/>
                </a:cubicBezTo>
                <a:cubicBezTo>
                  <a:pt x="75" y="18"/>
                  <a:pt x="76" y="19"/>
                  <a:pt x="77" y="19"/>
                </a:cubicBezTo>
                <a:cubicBezTo>
                  <a:pt x="78" y="19"/>
                  <a:pt x="78" y="19"/>
                  <a:pt x="78" y="19"/>
                </a:cubicBezTo>
                <a:cubicBezTo>
                  <a:pt x="78" y="19"/>
                  <a:pt x="78" y="19"/>
                  <a:pt x="78" y="19"/>
                </a:cubicBezTo>
                <a:cubicBezTo>
                  <a:pt x="79" y="19"/>
                  <a:pt x="80" y="18"/>
                  <a:pt x="80" y="17"/>
                </a:cubicBezTo>
                <a:cubicBezTo>
                  <a:pt x="81" y="16"/>
                  <a:pt x="79" y="14"/>
                  <a:pt x="78" y="14"/>
                </a:cubicBezTo>
                <a:close/>
                <a:moveTo>
                  <a:pt x="45" y="14"/>
                </a:moveTo>
                <a:cubicBezTo>
                  <a:pt x="44" y="14"/>
                  <a:pt x="44" y="14"/>
                  <a:pt x="44" y="14"/>
                </a:cubicBezTo>
                <a:cubicBezTo>
                  <a:pt x="43" y="14"/>
                  <a:pt x="42" y="15"/>
                  <a:pt x="41" y="16"/>
                </a:cubicBezTo>
                <a:cubicBezTo>
                  <a:pt x="41" y="18"/>
                  <a:pt x="43" y="19"/>
                  <a:pt x="44" y="19"/>
                </a:cubicBezTo>
                <a:cubicBezTo>
                  <a:pt x="45" y="19"/>
                  <a:pt x="45" y="19"/>
                  <a:pt x="45" y="19"/>
                </a:cubicBezTo>
                <a:cubicBezTo>
                  <a:pt x="45" y="19"/>
                  <a:pt x="45" y="19"/>
                  <a:pt x="45" y="19"/>
                </a:cubicBezTo>
                <a:cubicBezTo>
                  <a:pt x="46" y="19"/>
                  <a:pt x="47" y="18"/>
                  <a:pt x="47" y="16"/>
                </a:cubicBezTo>
                <a:cubicBezTo>
                  <a:pt x="47" y="15"/>
                  <a:pt x="46" y="14"/>
                  <a:pt x="45" y="14"/>
                </a:cubicBezTo>
                <a:close/>
                <a:moveTo>
                  <a:pt x="86" y="15"/>
                </a:moveTo>
                <a:cubicBezTo>
                  <a:pt x="85" y="15"/>
                  <a:pt x="85" y="15"/>
                  <a:pt x="85" y="15"/>
                </a:cubicBezTo>
                <a:cubicBezTo>
                  <a:pt x="85" y="15"/>
                  <a:pt x="85" y="15"/>
                  <a:pt x="85" y="15"/>
                </a:cubicBezTo>
                <a:cubicBezTo>
                  <a:pt x="84" y="15"/>
                  <a:pt x="83" y="16"/>
                  <a:pt x="83" y="17"/>
                </a:cubicBezTo>
                <a:cubicBezTo>
                  <a:pt x="83" y="18"/>
                  <a:pt x="84" y="19"/>
                  <a:pt x="85" y="19"/>
                </a:cubicBezTo>
                <a:cubicBezTo>
                  <a:pt x="86" y="19"/>
                  <a:pt x="86" y="19"/>
                  <a:pt x="86" y="19"/>
                </a:cubicBezTo>
                <a:cubicBezTo>
                  <a:pt x="86" y="19"/>
                  <a:pt x="86" y="19"/>
                  <a:pt x="86" y="19"/>
                </a:cubicBezTo>
                <a:cubicBezTo>
                  <a:pt x="88" y="19"/>
                  <a:pt x="89" y="18"/>
                  <a:pt x="89" y="17"/>
                </a:cubicBezTo>
                <a:cubicBezTo>
                  <a:pt x="89" y="16"/>
                  <a:pt x="88" y="15"/>
                  <a:pt x="86" y="15"/>
                </a:cubicBezTo>
                <a:close/>
                <a:moveTo>
                  <a:pt x="4" y="13"/>
                </a:moveTo>
                <a:cubicBezTo>
                  <a:pt x="3" y="13"/>
                  <a:pt x="3" y="13"/>
                  <a:pt x="3" y="13"/>
                </a:cubicBezTo>
                <a:cubicBezTo>
                  <a:pt x="1" y="13"/>
                  <a:pt x="0" y="14"/>
                  <a:pt x="0" y="15"/>
                </a:cubicBezTo>
                <a:cubicBezTo>
                  <a:pt x="0" y="17"/>
                  <a:pt x="1" y="18"/>
                  <a:pt x="2" y="18"/>
                </a:cubicBezTo>
                <a:cubicBezTo>
                  <a:pt x="3" y="18"/>
                  <a:pt x="3" y="18"/>
                  <a:pt x="4" y="18"/>
                </a:cubicBezTo>
                <a:cubicBezTo>
                  <a:pt x="4" y="18"/>
                  <a:pt x="4" y="18"/>
                  <a:pt x="4" y="18"/>
                </a:cubicBezTo>
                <a:cubicBezTo>
                  <a:pt x="5" y="18"/>
                  <a:pt x="6" y="17"/>
                  <a:pt x="6" y="16"/>
                </a:cubicBezTo>
                <a:cubicBezTo>
                  <a:pt x="6" y="14"/>
                  <a:pt x="5" y="13"/>
                  <a:pt x="4" y="13"/>
                </a:cubicBezTo>
                <a:close/>
                <a:moveTo>
                  <a:pt x="12" y="13"/>
                </a:moveTo>
                <a:cubicBezTo>
                  <a:pt x="11" y="13"/>
                  <a:pt x="11" y="13"/>
                  <a:pt x="11" y="13"/>
                </a:cubicBezTo>
                <a:cubicBezTo>
                  <a:pt x="11" y="13"/>
                  <a:pt x="11" y="13"/>
                  <a:pt x="11" y="13"/>
                </a:cubicBezTo>
                <a:cubicBezTo>
                  <a:pt x="9" y="13"/>
                  <a:pt x="8" y="14"/>
                  <a:pt x="8" y="16"/>
                </a:cubicBezTo>
                <a:cubicBezTo>
                  <a:pt x="8" y="17"/>
                  <a:pt x="9" y="18"/>
                  <a:pt x="11" y="18"/>
                </a:cubicBezTo>
                <a:cubicBezTo>
                  <a:pt x="12" y="18"/>
                  <a:pt x="12" y="18"/>
                  <a:pt x="12" y="18"/>
                </a:cubicBezTo>
                <a:cubicBezTo>
                  <a:pt x="12" y="18"/>
                  <a:pt x="12" y="18"/>
                  <a:pt x="12" y="18"/>
                </a:cubicBezTo>
                <a:cubicBezTo>
                  <a:pt x="13" y="18"/>
                  <a:pt x="14" y="17"/>
                  <a:pt x="14" y="16"/>
                </a:cubicBezTo>
                <a:cubicBezTo>
                  <a:pt x="14" y="15"/>
                  <a:pt x="13" y="13"/>
                  <a:pt x="12" y="13"/>
                </a:cubicBezTo>
                <a:close/>
                <a:moveTo>
                  <a:pt x="37" y="14"/>
                </a:moveTo>
                <a:cubicBezTo>
                  <a:pt x="36" y="14"/>
                  <a:pt x="36" y="14"/>
                  <a:pt x="36" y="14"/>
                </a:cubicBezTo>
                <a:cubicBezTo>
                  <a:pt x="36" y="14"/>
                  <a:pt x="36" y="14"/>
                  <a:pt x="36" y="14"/>
                </a:cubicBezTo>
                <a:cubicBezTo>
                  <a:pt x="36" y="14"/>
                  <a:pt x="36" y="14"/>
                  <a:pt x="36" y="14"/>
                </a:cubicBezTo>
                <a:cubicBezTo>
                  <a:pt x="36" y="14"/>
                  <a:pt x="36" y="14"/>
                  <a:pt x="36" y="14"/>
                </a:cubicBezTo>
                <a:cubicBezTo>
                  <a:pt x="34" y="14"/>
                  <a:pt x="33" y="15"/>
                  <a:pt x="33" y="16"/>
                </a:cubicBezTo>
                <a:cubicBezTo>
                  <a:pt x="33" y="17"/>
                  <a:pt x="34" y="19"/>
                  <a:pt x="36" y="19"/>
                </a:cubicBezTo>
                <a:cubicBezTo>
                  <a:pt x="37" y="19"/>
                  <a:pt x="37" y="19"/>
                  <a:pt x="37" y="19"/>
                </a:cubicBezTo>
                <a:cubicBezTo>
                  <a:pt x="37" y="19"/>
                  <a:pt x="37" y="19"/>
                  <a:pt x="37" y="19"/>
                </a:cubicBezTo>
                <a:cubicBezTo>
                  <a:pt x="37" y="19"/>
                  <a:pt x="37" y="19"/>
                  <a:pt x="37" y="19"/>
                </a:cubicBezTo>
                <a:cubicBezTo>
                  <a:pt x="37" y="19"/>
                  <a:pt x="37" y="19"/>
                  <a:pt x="37" y="19"/>
                </a:cubicBezTo>
                <a:cubicBezTo>
                  <a:pt x="38" y="19"/>
                  <a:pt x="39" y="18"/>
                  <a:pt x="39" y="16"/>
                </a:cubicBezTo>
                <a:cubicBezTo>
                  <a:pt x="39" y="15"/>
                  <a:pt x="38" y="14"/>
                  <a:pt x="37" y="14"/>
                </a:cubicBezTo>
                <a:close/>
                <a:moveTo>
                  <a:pt x="29" y="14"/>
                </a:moveTo>
                <a:cubicBezTo>
                  <a:pt x="27" y="14"/>
                  <a:pt x="27" y="14"/>
                  <a:pt x="27" y="14"/>
                </a:cubicBezTo>
                <a:cubicBezTo>
                  <a:pt x="27" y="14"/>
                  <a:pt x="27" y="14"/>
                  <a:pt x="27" y="14"/>
                </a:cubicBezTo>
                <a:cubicBezTo>
                  <a:pt x="26" y="14"/>
                  <a:pt x="25" y="15"/>
                  <a:pt x="25" y="16"/>
                </a:cubicBezTo>
                <a:cubicBezTo>
                  <a:pt x="25" y="17"/>
                  <a:pt x="26" y="18"/>
                  <a:pt x="27" y="18"/>
                </a:cubicBezTo>
                <a:cubicBezTo>
                  <a:pt x="28" y="18"/>
                  <a:pt x="28" y="18"/>
                  <a:pt x="28" y="18"/>
                </a:cubicBezTo>
                <a:cubicBezTo>
                  <a:pt x="28" y="18"/>
                  <a:pt x="28" y="18"/>
                  <a:pt x="28" y="18"/>
                </a:cubicBezTo>
                <a:cubicBezTo>
                  <a:pt x="30" y="18"/>
                  <a:pt x="31" y="17"/>
                  <a:pt x="31" y="16"/>
                </a:cubicBezTo>
                <a:cubicBezTo>
                  <a:pt x="31" y="15"/>
                  <a:pt x="30" y="14"/>
                  <a:pt x="29" y="14"/>
                </a:cubicBezTo>
                <a:close/>
                <a:moveTo>
                  <a:pt x="20" y="14"/>
                </a:moveTo>
                <a:cubicBezTo>
                  <a:pt x="19" y="14"/>
                  <a:pt x="19" y="14"/>
                  <a:pt x="19" y="14"/>
                </a:cubicBezTo>
                <a:cubicBezTo>
                  <a:pt x="18" y="14"/>
                  <a:pt x="17" y="15"/>
                  <a:pt x="17" y="16"/>
                </a:cubicBezTo>
                <a:cubicBezTo>
                  <a:pt x="17" y="17"/>
                  <a:pt x="18" y="18"/>
                  <a:pt x="19" y="18"/>
                </a:cubicBezTo>
                <a:cubicBezTo>
                  <a:pt x="20" y="18"/>
                  <a:pt x="20" y="18"/>
                  <a:pt x="20" y="18"/>
                </a:cubicBezTo>
                <a:cubicBezTo>
                  <a:pt x="20" y="18"/>
                  <a:pt x="20" y="18"/>
                  <a:pt x="20" y="18"/>
                </a:cubicBezTo>
                <a:cubicBezTo>
                  <a:pt x="21" y="18"/>
                  <a:pt x="23" y="17"/>
                  <a:pt x="23" y="16"/>
                </a:cubicBezTo>
                <a:cubicBezTo>
                  <a:pt x="23" y="15"/>
                  <a:pt x="22" y="14"/>
                  <a:pt x="20" y="14"/>
                </a:cubicBezTo>
                <a:close/>
                <a:moveTo>
                  <a:pt x="136" y="15"/>
                </a:moveTo>
                <a:cubicBezTo>
                  <a:pt x="135" y="15"/>
                  <a:pt x="135" y="15"/>
                  <a:pt x="135" y="15"/>
                </a:cubicBezTo>
                <a:cubicBezTo>
                  <a:pt x="134" y="15"/>
                  <a:pt x="133" y="16"/>
                  <a:pt x="133" y="18"/>
                </a:cubicBezTo>
                <a:cubicBezTo>
                  <a:pt x="132" y="19"/>
                  <a:pt x="134" y="20"/>
                  <a:pt x="135" y="20"/>
                </a:cubicBezTo>
                <a:cubicBezTo>
                  <a:pt x="136" y="20"/>
                  <a:pt x="136" y="20"/>
                  <a:pt x="136" y="20"/>
                </a:cubicBezTo>
                <a:cubicBezTo>
                  <a:pt x="136" y="20"/>
                  <a:pt x="136" y="20"/>
                  <a:pt x="136" y="20"/>
                </a:cubicBezTo>
                <a:cubicBezTo>
                  <a:pt x="137" y="20"/>
                  <a:pt x="138" y="19"/>
                  <a:pt x="138" y="18"/>
                </a:cubicBezTo>
                <a:cubicBezTo>
                  <a:pt x="138" y="16"/>
                  <a:pt x="137" y="15"/>
                  <a:pt x="136" y="15"/>
                </a:cubicBezTo>
                <a:close/>
                <a:moveTo>
                  <a:pt x="177" y="21"/>
                </a:moveTo>
                <a:cubicBezTo>
                  <a:pt x="177" y="21"/>
                  <a:pt x="177" y="21"/>
                  <a:pt x="177" y="21"/>
                </a:cubicBezTo>
                <a:cubicBezTo>
                  <a:pt x="179" y="21"/>
                  <a:pt x="180" y="20"/>
                  <a:pt x="180" y="19"/>
                </a:cubicBezTo>
                <a:cubicBezTo>
                  <a:pt x="180" y="18"/>
                  <a:pt x="179" y="17"/>
                  <a:pt x="178" y="16"/>
                </a:cubicBezTo>
                <a:cubicBezTo>
                  <a:pt x="176" y="16"/>
                  <a:pt x="176" y="16"/>
                  <a:pt x="176" y="16"/>
                </a:cubicBezTo>
                <a:cubicBezTo>
                  <a:pt x="175" y="16"/>
                  <a:pt x="174" y="17"/>
                  <a:pt x="174" y="19"/>
                </a:cubicBezTo>
                <a:cubicBezTo>
                  <a:pt x="174" y="20"/>
                  <a:pt x="175" y="21"/>
                  <a:pt x="176" y="21"/>
                </a:cubicBezTo>
                <a:lnTo>
                  <a:pt x="177" y="21"/>
                </a:lnTo>
                <a:close/>
                <a:moveTo>
                  <a:pt x="144" y="16"/>
                </a:moveTo>
                <a:cubicBezTo>
                  <a:pt x="143" y="16"/>
                  <a:pt x="143" y="16"/>
                  <a:pt x="143" y="16"/>
                </a:cubicBezTo>
                <a:cubicBezTo>
                  <a:pt x="142" y="16"/>
                  <a:pt x="141" y="17"/>
                  <a:pt x="141" y="18"/>
                </a:cubicBezTo>
                <a:cubicBezTo>
                  <a:pt x="141" y="19"/>
                  <a:pt x="142" y="20"/>
                  <a:pt x="143" y="20"/>
                </a:cubicBezTo>
                <a:cubicBezTo>
                  <a:pt x="144" y="20"/>
                  <a:pt x="144" y="20"/>
                  <a:pt x="144" y="20"/>
                </a:cubicBezTo>
                <a:cubicBezTo>
                  <a:pt x="144" y="20"/>
                  <a:pt x="144" y="20"/>
                  <a:pt x="144" y="20"/>
                </a:cubicBezTo>
                <a:cubicBezTo>
                  <a:pt x="146" y="20"/>
                  <a:pt x="147" y="19"/>
                  <a:pt x="147" y="18"/>
                </a:cubicBezTo>
                <a:cubicBezTo>
                  <a:pt x="147" y="17"/>
                  <a:pt x="146" y="16"/>
                  <a:pt x="144" y="16"/>
                </a:cubicBezTo>
                <a:close/>
                <a:moveTo>
                  <a:pt x="153" y="16"/>
                </a:moveTo>
                <a:cubicBezTo>
                  <a:pt x="152" y="16"/>
                  <a:pt x="152" y="16"/>
                  <a:pt x="152" y="16"/>
                </a:cubicBezTo>
                <a:cubicBezTo>
                  <a:pt x="151" y="16"/>
                  <a:pt x="151" y="16"/>
                  <a:pt x="151" y="16"/>
                </a:cubicBezTo>
                <a:cubicBezTo>
                  <a:pt x="150" y="16"/>
                  <a:pt x="149" y="17"/>
                  <a:pt x="149" y="18"/>
                </a:cubicBezTo>
                <a:cubicBezTo>
                  <a:pt x="149" y="19"/>
                  <a:pt x="150" y="20"/>
                  <a:pt x="151" y="20"/>
                </a:cubicBezTo>
                <a:cubicBezTo>
                  <a:pt x="153" y="20"/>
                  <a:pt x="153" y="20"/>
                  <a:pt x="153" y="20"/>
                </a:cubicBezTo>
                <a:cubicBezTo>
                  <a:pt x="153" y="20"/>
                  <a:pt x="153" y="20"/>
                  <a:pt x="153" y="20"/>
                </a:cubicBezTo>
                <a:cubicBezTo>
                  <a:pt x="154" y="20"/>
                  <a:pt x="155" y="19"/>
                  <a:pt x="155" y="18"/>
                </a:cubicBezTo>
                <a:cubicBezTo>
                  <a:pt x="155" y="17"/>
                  <a:pt x="154" y="16"/>
                  <a:pt x="153" y="16"/>
                </a:cubicBezTo>
                <a:close/>
                <a:moveTo>
                  <a:pt x="168" y="21"/>
                </a:moveTo>
                <a:cubicBezTo>
                  <a:pt x="169" y="21"/>
                  <a:pt x="169" y="21"/>
                  <a:pt x="169" y="21"/>
                </a:cubicBezTo>
                <a:cubicBezTo>
                  <a:pt x="169" y="21"/>
                  <a:pt x="169" y="21"/>
                  <a:pt x="169" y="21"/>
                </a:cubicBezTo>
                <a:cubicBezTo>
                  <a:pt x="170" y="21"/>
                  <a:pt x="171" y="20"/>
                  <a:pt x="172" y="19"/>
                </a:cubicBezTo>
                <a:cubicBezTo>
                  <a:pt x="172" y="17"/>
                  <a:pt x="171" y="16"/>
                  <a:pt x="169" y="16"/>
                </a:cubicBezTo>
                <a:cubicBezTo>
                  <a:pt x="168" y="16"/>
                  <a:pt x="168" y="16"/>
                  <a:pt x="168" y="16"/>
                </a:cubicBezTo>
                <a:cubicBezTo>
                  <a:pt x="167" y="16"/>
                  <a:pt x="166" y="17"/>
                  <a:pt x="166" y="18"/>
                </a:cubicBezTo>
                <a:cubicBezTo>
                  <a:pt x="166" y="20"/>
                  <a:pt x="167" y="21"/>
                  <a:pt x="168" y="21"/>
                </a:cubicBezTo>
                <a:close/>
                <a:moveTo>
                  <a:pt x="161" y="16"/>
                </a:moveTo>
                <a:cubicBezTo>
                  <a:pt x="160" y="16"/>
                  <a:pt x="160" y="16"/>
                  <a:pt x="160" y="16"/>
                </a:cubicBezTo>
                <a:cubicBezTo>
                  <a:pt x="158" y="16"/>
                  <a:pt x="157" y="17"/>
                  <a:pt x="157" y="18"/>
                </a:cubicBezTo>
                <a:cubicBezTo>
                  <a:pt x="157" y="19"/>
                  <a:pt x="158" y="21"/>
                  <a:pt x="160" y="21"/>
                </a:cubicBezTo>
                <a:cubicBezTo>
                  <a:pt x="161" y="21"/>
                  <a:pt x="161" y="21"/>
                  <a:pt x="161" y="21"/>
                </a:cubicBezTo>
                <a:cubicBezTo>
                  <a:pt x="161" y="21"/>
                  <a:pt x="161" y="21"/>
                  <a:pt x="161" y="21"/>
                </a:cubicBezTo>
                <a:cubicBezTo>
                  <a:pt x="162" y="21"/>
                  <a:pt x="163" y="20"/>
                  <a:pt x="163" y="18"/>
                </a:cubicBezTo>
                <a:cubicBezTo>
                  <a:pt x="163" y="17"/>
                  <a:pt x="162" y="16"/>
                  <a:pt x="161" y="16"/>
                </a:cubicBezTo>
                <a:close/>
                <a:moveTo>
                  <a:pt x="128" y="15"/>
                </a:moveTo>
                <a:cubicBezTo>
                  <a:pt x="127" y="15"/>
                  <a:pt x="127" y="15"/>
                  <a:pt x="127" y="15"/>
                </a:cubicBezTo>
                <a:cubicBezTo>
                  <a:pt x="125" y="15"/>
                  <a:pt x="124" y="16"/>
                  <a:pt x="124" y="18"/>
                </a:cubicBezTo>
                <a:cubicBezTo>
                  <a:pt x="124" y="19"/>
                  <a:pt x="125" y="20"/>
                  <a:pt x="127" y="20"/>
                </a:cubicBezTo>
                <a:cubicBezTo>
                  <a:pt x="128" y="20"/>
                  <a:pt x="128" y="20"/>
                  <a:pt x="128" y="20"/>
                </a:cubicBezTo>
                <a:cubicBezTo>
                  <a:pt x="128" y="20"/>
                  <a:pt x="128" y="20"/>
                  <a:pt x="128" y="20"/>
                </a:cubicBezTo>
                <a:cubicBezTo>
                  <a:pt x="129" y="20"/>
                  <a:pt x="130" y="19"/>
                  <a:pt x="130" y="18"/>
                </a:cubicBezTo>
                <a:cubicBezTo>
                  <a:pt x="130" y="16"/>
                  <a:pt x="129" y="15"/>
                  <a:pt x="128" y="15"/>
                </a:cubicBezTo>
                <a:close/>
                <a:moveTo>
                  <a:pt x="111" y="15"/>
                </a:moveTo>
                <a:cubicBezTo>
                  <a:pt x="110" y="15"/>
                  <a:pt x="110" y="15"/>
                  <a:pt x="110" y="15"/>
                </a:cubicBezTo>
                <a:cubicBezTo>
                  <a:pt x="109" y="15"/>
                  <a:pt x="108" y="16"/>
                  <a:pt x="108" y="17"/>
                </a:cubicBezTo>
                <a:cubicBezTo>
                  <a:pt x="108" y="19"/>
                  <a:pt x="109" y="20"/>
                  <a:pt x="110" y="20"/>
                </a:cubicBezTo>
                <a:cubicBezTo>
                  <a:pt x="111" y="20"/>
                  <a:pt x="111" y="20"/>
                  <a:pt x="111" y="20"/>
                </a:cubicBezTo>
                <a:cubicBezTo>
                  <a:pt x="111" y="20"/>
                  <a:pt x="111" y="20"/>
                  <a:pt x="111" y="20"/>
                </a:cubicBezTo>
                <a:cubicBezTo>
                  <a:pt x="113" y="20"/>
                  <a:pt x="114" y="19"/>
                  <a:pt x="114" y="17"/>
                </a:cubicBezTo>
                <a:cubicBezTo>
                  <a:pt x="114" y="16"/>
                  <a:pt x="113" y="15"/>
                  <a:pt x="111" y="15"/>
                </a:cubicBezTo>
                <a:close/>
                <a:moveTo>
                  <a:pt x="103" y="15"/>
                </a:moveTo>
                <a:cubicBezTo>
                  <a:pt x="102" y="15"/>
                  <a:pt x="102" y="15"/>
                  <a:pt x="102" y="15"/>
                </a:cubicBezTo>
                <a:cubicBezTo>
                  <a:pt x="100" y="15"/>
                  <a:pt x="99" y="16"/>
                  <a:pt x="99" y="17"/>
                </a:cubicBezTo>
                <a:cubicBezTo>
                  <a:pt x="99" y="18"/>
                  <a:pt x="100" y="19"/>
                  <a:pt x="102" y="20"/>
                </a:cubicBezTo>
                <a:cubicBezTo>
                  <a:pt x="103" y="20"/>
                  <a:pt x="103" y="20"/>
                  <a:pt x="103" y="20"/>
                </a:cubicBezTo>
                <a:cubicBezTo>
                  <a:pt x="103" y="20"/>
                  <a:pt x="103" y="20"/>
                  <a:pt x="103" y="20"/>
                </a:cubicBezTo>
                <a:cubicBezTo>
                  <a:pt x="104" y="20"/>
                  <a:pt x="105" y="18"/>
                  <a:pt x="105" y="17"/>
                </a:cubicBezTo>
                <a:cubicBezTo>
                  <a:pt x="105" y="16"/>
                  <a:pt x="104" y="15"/>
                  <a:pt x="103" y="15"/>
                </a:cubicBezTo>
                <a:close/>
                <a:moveTo>
                  <a:pt x="95" y="15"/>
                </a:moveTo>
                <a:cubicBezTo>
                  <a:pt x="94" y="15"/>
                  <a:pt x="94" y="15"/>
                  <a:pt x="94" y="15"/>
                </a:cubicBezTo>
                <a:cubicBezTo>
                  <a:pt x="92" y="15"/>
                  <a:pt x="91" y="16"/>
                  <a:pt x="91" y="17"/>
                </a:cubicBezTo>
                <a:cubicBezTo>
                  <a:pt x="91" y="18"/>
                  <a:pt x="92" y="19"/>
                  <a:pt x="93" y="19"/>
                </a:cubicBezTo>
                <a:cubicBezTo>
                  <a:pt x="95" y="19"/>
                  <a:pt x="95" y="19"/>
                  <a:pt x="95" y="19"/>
                </a:cubicBezTo>
                <a:cubicBezTo>
                  <a:pt x="95" y="19"/>
                  <a:pt x="95" y="19"/>
                  <a:pt x="95" y="19"/>
                </a:cubicBezTo>
                <a:cubicBezTo>
                  <a:pt x="96" y="19"/>
                  <a:pt x="97" y="18"/>
                  <a:pt x="97" y="17"/>
                </a:cubicBezTo>
                <a:cubicBezTo>
                  <a:pt x="97" y="16"/>
                  <a:pt x="96" y="15"/>
                  <a:pt x="95" y="15"/>
                </a:cubicBezTo>
                <a:close/>
                <a:moveTo>
                  <a:pt x="120" y="15"/>
                </a:moveTo>
                <a:cubicBezTo>
                  <a:pt x="118" y="15"/>
                  <a:pt x="118" y="15"/>
                  <a:pt x="118" y="15"/>
                </a:cubicBezTo>
                <a:cubicBezTo>
                  <a:pt x="117" y="15"/>
                  <a:pt x="116" y="16"/>
                  <a:pt x="116" y="17"/>
                </a:cubicBezTo>
                <a:cubicBezTo>
                  <a:pt x="116" y="19"/>
                  <a:pt x="117" y="20"/>
                  <a:pt x="118" y="20"/>
                </a:cubicBezTo>
                <a:cubicBezTo>
                  <a:pt x="119" y="20"/>
                  <a:pt x="119" y="20"/>
                  <a:pt x="119" y="20"/>
                </a:cubicBezTo>
                <a:cubicBezTo>
                  <a:pt x="119" y="20"/>
                  <a:pt x="119" y="20"/>
                  <a:pt x="119" y="20"/>
                </a:cubicBezTo>
                <a:cubicBezTo>
                  <a:pt x="121" y="20"/>
                  <a:pt x="122" y="19"/>
                  <a:pt x="122" y="17"/>
                </a:cubicBezTo>
                <a:cubicBezTo>
                  <a:pt x="122" y="16"/>
                  <a:pt x="121" y="15"/>
                  <a:pt x="120" y="15"/>
                </a:cubicBezTo>
                <a:close/>
                <a:moveTo>
                  <a:pt x="190" y="18"/>
                </a:moveTo>
                <a:cubicBezTo>
                  <a:pt x="190" y="18"/>
                  <a:pt x="190" y="18"/>
                  <a:pt x="190" y="18"/>
                </a:cubicBezTo>
                <a:cubicBezTo>
                  <a:pt x="190" y="18"/>
                  <a:pt x="190" y="18"/>
                  <a:pt x="190" y="18"/>
                </a:cubicBezTo>
                <a:cubicBezTo>
                  <a:pt x="188" y="17"/>
                  <a:pt x="188" y="17"/>
                  <a:pt x="188" y="17"/>
                </a:cubicBezTo>
                <a:cubicBezTo>
                  <a:pt x="176" y="11"/>
                  <a:pt x="165" y="1"/>
                  <a:pt x="164" y="1"/>
                </a:cubicBezTo>
                <a:cubicBezTo>
                  <a:pt x="162" y="0"/>
                  <a:pt x="158" y="0"/>
                  <a:pt x="162" y="3"/>
                </a:cubicBezTo>
                <a:cubicBezTo>
                  <a:pt x="163" y="5"/>
                  <a:pt x="172" y="12"/>
                  <a:pt x="183" y="18"/>
                </a:cubicBezTo>
                <a:cubicBezTo>
                  <a:pt x="182" y="18"/>
                  <a:pt x="182" y="19"/>
                  <a:pt x="182" y="19"/>
                </a:cubicBezTo>
                <a:cubicBezTo>
                  <a:pt x="182" y="20"/>
                  <a:pt x="182" y="20"/>
                  <a:pt x="182" y="20"/>
                </a:cubicBezTo>
                <a:cubicBezTo>
                  <a:pt x="182" y="21"/>
                  <a:pt x="181" y="21"/>
                  <a:pt x="181" y="21"/>
                </a:cubicBezTo>
                <a:cubicBezTo>
                  <a:pt x="178" y="23"/>
                  <a:pt x="175" y="24"/>
                  <a:pt x="173" y="26"/>
                </a:cubicBezTo>
                <a:cubicBezTo>
                  <a:pt x="169" y="29"/>
                  <a:pt x="166" y="31"/>
                  <a:pt x="166" y="32"/>
                </a:cubicBezTo>
                <a:cubicBezTo>
                  <a:pt x="165" y="33"/>
                  <a:pt x="165" y="35"/>
                  <a:pt x="167" y="33"/>
                </a:cubicBezTo>
                <a:cubicBezTo>
                  <a:pt x="167" y="33"/>
                  <a:pt x="170" y="30"/>
                  <a:pt x="174" y="28"/>
                </a:cubicBezTo>
                <a:cubicBezTo>
                  <a:pt x="176" y="27"/>
                  <a:pt x="179" y="25"/>
                  <a:pt x="182" y="24"/>
                </a:cubicBezTo>
                <a:cubicBezTo>
                  <a:pt x="183" y="23"/>
                  <a:pt x="185" y="23"/>
                  <a:pt x="187" y="22"/>
                </a:cubicBezTo>
                <a:cubicBezTo>
                  <a:pt x="189" y="21"/>
                  <a:pt x="189" y="21"/>
                  <a:pt x="189" y="21"/>
                </a:cubicBezTo>
                <a:cubicBezTo>
                  <a:pt x="190" y="21"/>
                  <a:pt x="190" y="21"/>
                  <a:pt x="190" y="21"/>
                </a:cubicBezTo>
                <a:cubicBezTo>
                  <a:pt x="190" y="21"/>
                  <a:pt x="190" y="21"/>
                  <a:pt x="190" y="21"/>
                </a:cubicBezTo>
                <a:cubicBezTo>
                  <a:pt x="190" y="21"/>
                  <a:pt x="190" y="21"/>
                  <a:pt x="190" y="21"/>
                </a:cubicBezTo>
                <a:cubicBezTo>
                  <a:pt x="190" y="20"/>
                  <a:pt x="191" y="19"/>
                  <a:pt x="190" y="18"/>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476000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b="1" dirty="0" smtClean="0"/>
              <a:t>What are we trying to solve?</a:t>
            </a:r>
            <a:endParaRPr lang="en-US" b="1" dirty="0"/>
          </a:p>
        </p:txBody>
      </p:sp>
      <p:sp>
        <p:nvSpPr>
          <p:cNvPr id="19" name="pole tekstowe 20"/>
          <p:cNvSpPr txBox="1"/>
          <p:nvPr/>
        </p:nvSpPr>
        <p:spPr>
          <a:xfrm>
            <a:off x="4832434" y="4505763"/>
            <a:ext cx="1800200" cy="2448272"/>
          </a:xfrm>
          <a:prstGeom prst="rect">
            <a:avLst/>
          </a:prstGeom>
          <a:noFill/>
        </p:spPr>
        <p:txBody>
          <a:bodyPr wrap="square" lIns="72000" rIns="72000" rtlCol="0" anchor="t">
            <a:noAutofit/>
          </a:bodyPr>
          <a:lstStyle/>
          <a:p>
            <a:r>
              <a:rPr lang="en-US" sz="2400" b="1" dirty="0" smtClean="0">
                <a:solidFill>
                  <a:schemeClr val="tx2"/>
                </a:solidFill>
              </a:rPr>
              <a:t>SEO</a:t>
            </a:r>
          </a:p>
          <a:p>
            <a:r>
              <a:rPr lang="en-US" dirty="0" smtClean="0"/>
              <a:t>Easily find items</a:t>
            </a:r>
          </a:p>
        </p:txBody>
      </p:sp>
      <p:sp>
        <p:nvSpPr>
          <p:cNvPr id="20" name="pole tekstowe 24"/>
          <p:cNvSpPr txBox="1"/>
          <p:nvPr/>
        </p:nvSpPr>
        <p:spPr>
          <a:xfrm>
            <a:off x="6437264" y="4505763"/>
            <a:ext cx="1800200" cy="2448272"/>
          </a:xfrm>
          <a:prstGeom prst="rect">
            <a:avLst/>
          </a:prstGeom>
          <a:noFill/>
        </p:spPr>
        <p:txBody>
          <a:bodyPr wrap="square" lIns="72000" rIns="72000" rtlCol="0" anchor="t">
            <a:noAutofit/>
          </a:bodyPr>
          <a:lstStyle/>
          <a:p>
            <a:r>
              <a:rPr lang="en-US" sz="2400" b="1" dirty="0" smtClean="0">
                <a:solidFill>
                  <a:schemeClr val="tx2"/>
                </a:solidFill>
              </a:rPr>
              <a:t>Page Load</a:t>
            </a:r>
          </a:p>
          <a:p>
            <a:r>
              <a:rPr lang="en-US" dirty="0" smtClean="0"/>
              <a:t>Fast first page load</a:t>
            </a:r>
          </a:p>
        </p:txBody>
      </p:sp>
      <p:sp>
        <p:nvSpPr>
          <p:cNvPr id="21" name="pole tekstowe 25"/>
          <p:cNvSpPr txBox="1"/>
          <p:nvPr/>
        </p:nvSpPr>
        <p:spPr>
          <a:xfrm>
            <a:off x="8432834" y="4505763"/>
            <a:ext cx="1800200" cy="2376264"/>
          </a:xfrm>
          <a:prstGeom prst="rect">
            <a:avLst/>
          </a:prstGeom>
          <a:noFill/>
        </p:spPr>
        <p:txBody>
          <a:bodyPr wrap="square" lIns="72000" rIns="72000" rtlCol="0" anchor="t">
            <a:noAutofit/>
          </a:bodyPr>
          <a:lstStyle/>
          <a:p>
            <a:r>
              <a:rPr lang="en-US" sz="2400" b="1" dirty="0" smtClean="0">
                <a:solidFill>
                  <a:schemeClr val="tx2"/>
                </a:solidFill>
              </a:rPr>
              <a:t>Page Transition</a:t>
            </a:r>
          </a:p>
          <a:p>
            <a:r>
              <a:rPr lang="en-US" dirty="0" smtClean="0"/>
              <a:t>Speedy navigation between pages</a:t>
            </a:r>
          </a:p>
        </p:txBody>
      </p:sp>
      <p:grpSp>
        <p:nvGrpSpPr>
          <p:cNvPr id="22" name="Grupa 40"/>
          <p:cNvGrpSpPr/>
          <p:nvPr/>
        </p:nvGrpSpPr>
        <p:grpSpPr>
          <a:xfrm>
            <a:off x="4472394" y="1985483"/>
            <a:ext cx="5572006" cy="2520280"/>
            <a:chOff x="1115616" y="1439670"/>
            <a:chExt cx="3994837" cy="1806909"/>
          </a:xfrm>
        </p:grpSpPr>
        <p:grpSp>
          <p:nvGrpSpPr>
            <p:cNvPr id="23" name="Grupa 24"/>
            <p:cNvGrpSpPr/>
            <p:nvPr/>
          </p:nvGrpSpPr>
          <p:grpSpPr>
            <a:xfrm>
              <a:off x="3598840" y="1439670"/>
              <a:ext cx="1511613" cy="1797944"/>
              <a:chOff x="867140" y="2571058"/>
              <a:chExt cx="1863410" cy="2216379"/>
            </a:xfrm>
          </p:grpSpPr>
          <p:sp>
            <p:nvSpPr>
              <p:cNvPr id="33" name="Freeform 19"/>
              <p:cNvSpPr>
                <a:spLocks noEditPoints="1"/>
              </p:cNvSpPr>
              <p:nvPr/>
            </p:nvSpPr>
            <p:spPr bwMode="auto">
              <a:xfrm>
                <a:off x="873500" y="2599676"/>
                <a:ext cx="1857050" cy="2165501"/>
              </a:xfrm>
              <a:custGeom>
                <a:avLst/>
                <a:gdLst>
                  <a:gd name="T0" fmla="*/ 103 w 247"/>
                  <a:gd name="T1" fmla="*/ 48 h 288"/>
                  <a:gd name="T2" fmla="*/ 128 w 247"/>
                  <a:gd name="T3" fmla="*/ 44 h 288"/>
                  <a:gd name="T4" fmla="*/ 141 w 247"/>
                  <a:gd name="T5" fmla="*/ 26 h 288"/>
                  <a:gd name="T6" fmla="*/ 125 w 247"/>
                  <a:gd name="T7" fmla="*/ 5 h 288"/>
                  <a:gd name="T8" fmla="*/ 89 w 247"/>
                  <a:gd name="T9" fmla="*/ 15 h 288"/>
                  <a:gd name="T10" fmla="*/ 90 w 247"/>
                  <a:gd name="T11" fmla="*/ 32 h 288"/>
                  <a:gd name="T12" fmla="*/ 21 w 247"/>
                  <a:gd name="T13" fmla="*/ 66 h 288"/>
                  <a:gd name="T14" fmla="*/ 31 w 247"/>
                  <a:gd name="T15" fmla="*/ 87 h 288"/>
                  <a:gd name="T16" fmla="*/ 71 w 247"/>
                  <a:gd name="T17" fmla="*/ 97 h 288"/>
                  <a:gd name="T18" fmla="*/ 53 w 247"/>
                  <a:gd name="T19" fmla="*/ 129 h 288"/>
                  <a:gd name="T20" fmla="*/ 73 w 247"/>
                  <a:gd name="T21" fmla="*/ 133 h 288"/>
                  <a:gd name="T22" fmla="*/ 87 w 247"/>
                  <a:gd name="T23" fmla="*/ 152 h 288"/>
                  <a:gd name="T24" fmla="*/ 231 w 247"/>
                  <a:gd name="T25" fmla="*/ 68 h 288"/>
                  <a:gd name="T26" fmla="*/ 142 w 247"/>
                  <a:gd name="T27" fmla="*/ 99 h 288"/>
                  <a:gd name="T28" fmla="*/ 171 w 247"/>
                  <a:gd name="T29" fmla="*/ 53 h 288"/>
                  <a:gd name="T30" fmla="*/ 124 w 247"/>
                  <a:gd name="T31" fmla="*/ 57 h 288"/>
                  <a:gd name="T32" fmla="*/ 51 w 247"/>
                  <a:gd name="T33" fmla="*/ 89 h 288"/>
                  <a:gd name="T34" fmla="*/ 39 w 247"/>
                  <a:gd name="T35" fmla="*/ 64 h 288"/>
                  <a:gd name="T36" fmla="*/ 28 w 247"/>
                  <a:gd name="T37" fmla="*/ 39 h 288"/>
                  <a:gd name="T38" fmla="*/ 10 w 247"/>
                  <a:gd name="T39" fmla="*/ 57 h 288"/>
                  <a:gd name="T40" fmla="*/ 239 w 247"/>
                  <a:gd name="T41" fmla="*/ 92 h 288"/>
                  <a:gd name="T42" fmla="*/ 220 w 247"/>
                  <a:gd name="T43" fmla="*/ 88 h 288"/>
                  <a:gd name="T44" fmla="*/ 46 w 247"/>
                  <a:gd name="T45" fmla="*/ 180 h 288"/>
                  <a:gd name="T46" fmla="*/ 28 w 247"/>
                  <a:gd name="T47" fmla="*/ 159 h 288"/>
                  <a:gd name="T48" fmla="*/ 6 w 247"/>
                  <a:gd name="T49" fmla="*/ 169 h 288"/>
                  <a:gd name="T50" fmla="*/ 22 w 247"/>
                  <a:gd name="T51" fmla="*/ 181 h 288"/>
                  <a:gd name="T52" fmla="*/ 35 w 247"/>
                  <a:gd name="T53" fmla="*/ 195 h 288"/>
                  <a:gd name="T54" fmla="*/ 60 w 247"/>
                  <a:gd name="T55" fmla="*/ 193 h 288"/>
                  <a:gd name="T56" fmla="*/ 20 w 247"/>
                  <a:gd name="T57" fmla="*/ 243 h 288"/>
                  <a:gd name="T58" fmla="*/ 115 w 247"/>
                  <a:gd name="T59" fmla="*/ 198 h 288"/>
                  <a:gd name="T60" fmla="*/ 145 w 247"/>
                  <a:gd name="T61" fmla="*/ 207 h 288"/>
                  <a:gd name="T62" fmla="*/ 128 w 247"/>
                  <a:gd name="T63" fmla="*/ 246 h 288"/>
                  <a:gd name="T64" fmla="*/ 107 w 247"/>
                  <a:gd name="T65" fmla="*/ 283 h 288"/>
                  <a:gd name="T66" fmla="*/ 138 w 247"/>
                  <a:gd name="T67" fmla="*/ 276 h 288"/>
                  <a:gd name="T68" fmla="*/ 157 w 247"/>
                  <a:gd name="T69" fmla="*/ 254 h 288"/>
                  <a:gd name="T70" fmla="*/ 176 w 247"/>
                  <a:gd name="T71" fmla="*/ 238 h 288"/>
                  <a:gd name="T72" fmla="*/ 201 w 247"/>
                  <a:gd name="T73" fmla="*/ 247 h 288"/>
                  <a:gd name="T74" fmla="*/ 227 w 247"/>
                  <a:gd name="T75" fmla="*/ 242 h 288"/>
                  <a:gd name="T76" fmla="*/ 240 w 247"/>
                  <a:gd name="T77" fmla="*/ 224 h 288"/>
                  <a:gd name="T78" fmla="*/ 230 w 247"/>
                  <a:gd name="T79" fmla="*/ 196 h 288"/>
                  <a:gd name="T80" fmla="*/ 229 w 247"/>
                  <a:gd name="T81" fmla="*/ 173 h 288"/>
                  <a:gd name="T82" fmla="*/ 199 w 247"/>
                  <a:gd name="T83" fmla="*/ 165 h 288"/>
                  <a:gd name="T84" fmla="*/ 174 w 247"/>
                  <a:gd name="T85" fmla="*/ 162 h 288"/>
                  <a:gd name="T86" fmla="*/ 168 w 247"/>
                  <a:gd name="T87" fmla="*/ 138 h 288"/>
                  <a:gd name="T88" fmla="*/ 200 w 247"/>
                  <a:gd name="T89" fmla="*/ 122 h 288"/>
                  <a:gd name="T90" fmla="*/ 227 w 247"/>
                  <a:gd name="T91" fmla="*/ 117 h 288"/>
                  <a:gd name="T92" fmla="*/ 245 w 247"/>
                  <a:gd name="T93" fmla="*/ 96 h 288"/>
                  <a:gd name="T94" fmla="*/ 214 w 247"/>
                  <a:gd name="T95" fmla="*/ 111 h 288"/>
                  <a:gd name="T96" fmla="*/ 231 w 247"/>
                  <a:gd name="T97" fmla="*/ 1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288">
                    <a:moveTo>
                      <a:pt x="90" y="32"/>
                    </a:moveTo>
                    <a:cubicBezTo>
                      <a:pt x="93" y="33"/>
                      <a:pt x="94" y="33"/>
                      <a:pt x="104" y="27"/>
                    </a:cubicBezTo>
                    <a:cubicBezTo>
                      <a:pt x="101" y="45"/>
                      <a:pt x="101" y="45"/>
                      <a:pt x="103" y="48"/>
                    </a:cubicBezTo>
                    <a:cubicBezTo>
                      <a:pt x="104" y="50"/>
                      <a:pt x="106" y="52"/>
                      <a:pt x="109" y="52"/>
                    </a:cubicBezTo>
                    <a:cubicBezTo>
                      <a:pt x="112" y="53"/>
                      <a:pt x="114" y="52"/>
                      <a:pt x="119" y="50"/>
                    </a:cubicBezTo>
                    <a:cubicBezTo>
                      <a:pt x="121" y="49"/>
                      <a:pt x="124" y="47"/>
                      <a:pt x="128" y="44"/>
                    </a:cubicBezTo>
                    <a:cubicBezTo>
                      <a:pt x="130" y="42"/>
                      <a:pt x="134" y="40"/>
                      <a:pt x="136" y="39"/>
                    </a:cubicBezTo>
                    <a:cubicBezTo>
                      <a:pt x="136" y="39"/>
                      <a:pt x="137" y="39"/>
                      <a:pt x="138" y="38"/>
                    </a:cubicBezTo>
                    <a:cubicBezTo>
                      <a:pt x="142" y="36"/>
                      <a:pt x="144" y="30"/>
                      <a:pt x="141" y="26"/>
                    </a:cubicBezTo>
                    <a:cubicBezTo>
                      <a:pt x="140" y="24"/>
                      <a:pt x="138" y="22"/>
                      <a:pt x="135" y="21"/>
                    </a:cubicBezTo>
                    <a:cubicBezTo>
                      <a:pt x="132" y="21"/>
                      <a:pt x="129" y="22"/>
                      <a:pt x="123" y="26"/>
                    </a:cubicBezTo>
                    <a:cubicBezTo>
                      <a:pt x="126" y="8"/>
                      <a:pt x="126" y="8"/>
                      <a:pt x="125" y="5"/>
                    </a:cubicBezTo>
                    <a:cubicBezTo>
                      <a:pt x="123" y="3"/>
                      <a:pt x="121" y="1"/>
                      <a:pt x="119" y="1"/>
                    </a:cubicBezTo>
                    <a:cubicBezTo>
                      <a:pt x="115" y="0"/>
                      <a:pt x="115" y="0"/>
                      <a:pt x="100" y="9"/>
                    </a:cubicBezTo>
                    <a:cubicBezTo>
                      <a:pt x="96" y="11"/>
                      <a:pt x="91" y="14"/>
                      <a:pt x="89" y="15"/>
                    </a:cubicBezTo>
                    <a:cubicBezTo>
                      <a:pt x="88" y="15"/>
                      <a:pt x="88" y="16"/>
                      <a:pt x="87" y="16"/>
                    </a:cubicBezTo>
                    <a:cubicBezTo>
                      <a:pt x="83" y="18"/>
                      <a:pt x="82" y="24"/>
                      <a:pt x="84" y="28"/>
                    </a:cubicBezTo>
                    <a:cubicBezTo>
                      <a:pt x="85" y="30"/>
                      <a:pt x="87" y="32"/>
                      <a:pt x="90" y="32"/>
                    </a:cubicBezTo>
                    <a:close/>
                    <a:moveTo>
                      <a:pt x="16" y="61"/>
                    </a:moveTo>
                    <a:cubicBezTo>
                      <a:pt x="17" y="62"/>
                      <a:pt x="18" y="62"/>
                      <a:pt x="20" y="61"/>
                    </a:cubicBezTo>
                    <a:cubicBezTo>
                      <a:pt x="20" y="63"/>
                      <a:pt x="20" y="65"/>
                      <a:pt x="21" y="66"/>
                    </a:cubicBezTo>
                    <a:cubicBezTo>
                      <a:pt x="24" y="81"/>
                      <a:pt x="24" y="81"/>
                      <a:pt x="25" y="83"/>
                    </a:cubicBezTo>
                    <a:cubicBezTo>
                      <a:pt x="26" y="85"/>
                      <a:pt x="28" y="87"/>
                      <a:pt x="30" y="87"/>
                    </a:cubicBezTo>
                    <a:cubicBezTo>
                      <a:pt x="31" y="87"/>
                      <a:pt x="31" y="87"/>
                      <a:pt x="31" y="87"/>
                    </a:cubicBezTo>
                    <a:cubicBezTo>
                      <a:pt x="16" y="112"/>
                      <a:pt x="16" y="112"/>
                      <a:pt x="19" y="117"/>
                    </a:cubicBezTo>
                    <a:cubicBezTo>
                      <a:pt x="20" y="120"/>
                      <a:pt x="22" y="121"/>
                      <a:pt x="25" y="122"/>
                    </a:cubicBezTo>
                    <a:cubicBezTo>
                      <a:pt x="30" y="123"/>
                      <a:pt x="31" y="123"/>
                      <a:pt x="71" y="97"/>
                    </a:cubicBezTo>
                    <a:cubicBezTo>
                      <a:pt x="72" y="97"/>
                      <a:pt x="73" y="96"/>
                      <a:pt x="73" y="96"/>
                    </a:cubicBezTo>
                    <a:cubicBezTo>
                      <a:pt x="70" y="100"/>
                      <a:pt x="66" y="104"/>
                      <a:pt x="63" y="108"/>
                    </a:cubicBezTo>
                    <a:cubicBezTo>
                      <a:pt x="53" y="118"/>
                      <a:pt x="50" y="123"/>
                      <a:pt x="53" y="129"/>
                    </a:cubicBezTo>
                    <a:cubicBezTo>
                      <a:pt x="54" y="131"/>
                      <a:pt x="57" y="133"/>
                      <a:pt x="59" y="133"/>
                    </a:cubicBezTo>
                    <a:cubicBezTo>
                      <a:pt x="63" y="134"/>
                      <a:pt x="64" y="135"/>
                      <a:pt x="88" y="120"/>
                    </a:cubicBezTo>
                    <a:cubicBezTo>
                      <a:pt x="83" y="125"/>
                      <a:pt x="77" y="129"/>
                      <a:pt x="73" y="133"/>
                    </a:cubicBezTo>
                    <a:cubicBezTo>
                      <a:pt x="55" y="148"/>
                      <a:pt x="51" y="152"/>
                      <a:pt x="55" y="159"/>
                    </a:cubicBezTo>
                    <a:cubicBezTo>
                      <a:pt x="56" y="161"/>
                      <a:pt x="59" y="163"/>
                      <a:pt x="61" y="163"/>
                    </a:cubicBezTo>
                    <a:cubicBezTo>
                      <a:pt x="64" y="164"/>
                      <a:pt x="66" y="165"/>
                      <a:pt x="87" y="152"/>
                    </a:cubicBezTo>
                    <a:cubicBezTo>
                      <a:pt x="100" y="145"/>
                      <a:pt x="119" y="133"/>
                      <a:pt x="150" y="114"/>
                    </a:cubicBezTo>
                    <a:cubicBezTo>
                      <a:pt x="181" y="96"/>
                      <a:pt x="219" y="73"/>
                      <a:pt x="227" y="69"/>
                    </a:cubicBezTo>
                    <a:cubicBezTo>
                      <a:pt x="229" y="69"/>
                      <a:pt x="230" y="69"/>
                      <a:pt x="231" y="68"/>
                    </a:cubicBezTo>
                    <a:cubicBezTo>
                      <a:pt x="235" y="65"/>
                      <a:pt x="237" y="60"/>
                      <a:pt x="234" y="56"/>
                    </a:cubicBezTo>
                    <a:cubicBezTo>
                      <a:pt x="233" y="54"/>
                      <a:pt x="231" y="52"/>
                      <a:pt x="229" y="51"/>
                    </a:cubicBezTo>
                    <a:cubicBezTo>
                      <a:pt x="223" y="50"/>
                      <a:pt x="222" y="50"/>
                      <a:pt x="142" y="99"/>
                    </a:cubicBezTo>
                    <a:cubicBezTo>
                      <a:pt x="148" y="94"/>
                      <a:pt x="153" y="89"/>
                      <a:pt x="158" y="85"/>
                    </a:cubicBezTo>
                    <a:cubicBezTo>
                      <a:pt x="177" y="69"/>
                      <a:pt x="181" y="65"/>
                      <a:pt x="177" y="58"/>
                    </a:cubicBezTo>
                    <a:cubicBezTo>
                      <a:pt x="175" y="56"/>
                      <a:pt x="173" y="54"/>
                      <a:pt x="171" y="53"/>
                    </a:cubicBezTo>
                    <a:cubicBezTo>
                      <a:pt x="166" y="52"/>
                      <a:pt x="165" y="52"/>
                      <a:pt x="105" y="89"/>
                    </a:cubicBezTo>
                    <a:cubicBezTo>
                      <a:pt x="108" y="84"/>
                      <a:pt x="112" y="81"/>
                      <a:pt x="115" y="77"/>
                    </a:cubicBezTo>
                    <a:cubicBezTo>
                      <a:pt x="124" y="67"/>
                      <a:pt x="128" y="63"/>
                      <a:pt x="124" y="57"/>
                    </a:cubicBezTo>
                    <a:cubicBezTo>
                      <a:pt x="123" y="55"/>
                      <a:pt x="121" y="53"/>
                      <a:pt x="118" y="52"/>
                    </a:cubicBezTo>
                    <a:cubicBezTo>
                      <a:pt x="113" y="51"/>
                      <a:pt x="110" y="52"/>
                      <a:pt x="62" y="82"/>
                    </a:cubicBezTo>
                    <a:cubicBezTo>
                      <a:pt x="58" y="84"/>
                      <a:pt x="55" y="86"/>
                      <a:pt x="51" y="89"/>
                    </a:cubicBezTo>
                    <a:cubicBezTo>
                      <a:pt x="65" y="67"/>
                      <a:pt x="64" y="66"/>
                      <a:pt x="62" y="62"/>
                    </a:cubicBezTo>
                    <a:cubicBezTo>
                      <a:pt x="60" y="59"/>
                      <a:pt x="58" y="58"/>
                      <a:pt x="56" y="57"/>
                    </a:cubicBezTo>
                    <a:cubicBezTo>
                      <a:pt x="51" y="56"/>
                      <a:pt x="48" y="58"/>
                      <a:pt x="39" y="64"/>
                    </a:cubicBezTo>
                    <a:cubicBezTo>
                      <a:pt x="39" y="64"/>
                      <a:pt x="38" y="63"/>
                      <a:pt x="38" y="63"/>
                    </a:cubicBezTo>
                    <a:cubicBezTo>
                      <a:pt x="35" y="45"/>
                      <a:pt x="35" y="45"/>
                      <a:pt x="34" y="43"/>
                    </a:cubicBezTo>
                    <a:cubicBezTo>
                      <a:pt x="33" y="41"/>
                      <a:pt x="31" y="40"/>
                      <a:pt x="28" y="39"/>
                    </a:cubicBezTo>
                    <a:cubicBezTo>
                      <a:pt x="25" y="38"/>
                      <a:pt x="23" y="39"/>
                      <a:pt x="17" y="42"/>
                    </a:cubicBezTo>
                    <a:cubicBezTo>
                      <a:pt x="16" y="43"/>
                      <a:pt x="15" y="44"/>
                      <a:pt x="14" y="44"/>
                    </a:cubicBezTo>
                    <a:cubicBezTo>
                      <a:pt x="10" y="46"/>
                      <a:pt x="7" y="52"/>
                      <a:pt x="10" y="57"/>
                    </a:cubicBezTo>
                    <a:cubicBezTo>
                      <a:pt x="11" y="59"/>
                      <a:pt x="13" y="61"/>
                      <a:pt x="16" y="61"/>
                    </a:cubicBezTo>
                    <a:close/>
                    <a:moveTo>
                      <a:pt x="245" y="96"/>
                    </a:moveTo>
                    <a:cubicBezTo>
                      <a:pt x="244" y="94"/>
                      <a:pt x="242" y="93"/>
                      <a:pt x="239" y="92"/>
                    </a:cubicBezTo>
                    <a:cubicBezTo>
                      <a:pt x="235" y="91"/>
                      <a:pt x="234" y="92"/>
                      <a:pt x="218" y="102"/>
                    </a:cubicBezTo>
                    <a:cubicBezTo>
                      <a:pt x="216" y="103"/>
                      <a:pt x="214" y="104"/>
                      <a:pt x="212" y="105"/>
                    </a:cubicBezTo>
                    <a:cubicBezTo>
                      <a:pt x="222" y="97"/>
                      <a:pt x="223" y="93"/>
                      <a:pt x="220" y="88"/>
                    </a:cubicBezTo>
                    <a:cubicBezTo>
                      <a:pt x="219" y="85"/>
                      <a:pt x="217" y="84"/>
                      <a:pt x="214" y="83"/>
                    </a:cubicBezTo>
                    <a:cubicBezTo>
                      <a:pt x="207" y="81"/>
                      <a:pt x="199" y="85"/>
                      <a:pt x="118" y="136"/>
                    </a:cubicBezTo>
                    <a:cubicBezTo>
                      <a:pt x="91" y="153"/>
                      <a:pt x="58" y="173"/>
                      <a:pt x="46" y="180"/>
                    </a:cubicBezTo>
                    <a:cubicBezTo>
                      <a:pt x="44" y="178"/>
                      <a:pt x="43" y="176"/>
                      <a:pt x="40" y="172"/>
                    </a:cubicBezTo>
                    <a:cubicBezTo>
                      <a:pt x="37" y="168"/>
                      <a:pt x="34" y="164"/>
                      <a:pt x="33" y="163"/>
                    </a:cubicBezTo>
                    <a:cubicBezTo>
                      <a:pt x="32" y="161"/>
                      <a:pt x="30" y="160"/>
                      <a:pt x="28" y="159"/>
                    </a:cubicBezTo>
                    <a:cubicBezTo>
                      <a:pt x="24" y="158"/>
                      <a:pt x="23" y="159"/>
                      <a:pt x="12" y="165"/>
                    </a:cubicBezTo>
                    <a:cubicBezTo>
                      <a:pt x="10" y="167"/>
                      <a:pt x="8" y="168"/>
                      <a:pt x="7" y="169"/>
                    </a:cubicBezTo>
                    <a:cubicBezTo>
                      <a:pt x="7" y="169"/>
                      <a:pt x="6" y="169"/>
                      <a:pt x="6" y="169"/>
                    </a:cubicBezTo>
                    <a:cubicBezTo>
                      <a:pt x="2" y="172"/>
                      <a:pt x="0" y="177"/>
                      <a:pt x="3" y="182"/>
                    </a:cubicBezTo>
                    <a:cubicBezTo>
                      <a:pt x="4" y="184"/>
                      <a:pt x="6" y="185"/>
                      <a:pt x="8" y="186"/>
                    </a:cubicBezTo>
                    <a:cubicBezTo>
                      <a:pt x="12" y="187"/>
                      <a:pt x="13" y="186"/>
                      <a:pt x="22" y="181"/>
                    </a:cubicBezTo>
                    <a:cubicBezTo>
                      <a:pt x="22" y="181"/>
                      <a:pt x="23" y="180"/>
                      <a:pt x="23" y="180"/>
                    </a:cubicBezTo>
                    <a:cubicBezTo>
                      <a:pt x="24" y="181"/>
                      <a:pt x="25" y="182"/>
                      <a:pt x="26" y="183"/>
                    </a:cubicBezTo>
                    <a:cubicBezTo>
                      <a:pt x="30" y="188"/>
                      <a:pt x="34" y="194"/>
                      <a:pt x="35" y="195"/>
                    </a:cubicBezTo>
                    <a:cubicBezTo>
                      <a:pt x="35" y="195"/>
                      <a:pt x="34" y="195"/>
                      <a:pt x="34" y="195"/>
                    </a:cubicBezTo>
                    <a:cubicBezTo>
                      <a:pt x="36" y="197"/>
                      <a:pt x="38" y="199"/>
                      <a:pt x="40" y="199"/>
                    </a:cubicBezTo>
                    <a:cubicBezTo>
                      <a:pt x="44" y="200"/>
                      <a:pt x="46" y="200"/>
                      <a:pt x="60" y="193"/>
                    </a:cubicBezTo>
                    <a:cubicBezTo>
                      <a:pt x="55" y="196"/>
                      <a:pt x="50" y="199"/>
                      <a:pt x="46" y="202"/>
                    </a:cubicBezTo>
                    <a:cubicBezTo>
                      <a:pt x="14" y="226"/>
                      <a:pt x="9" y="230"/>
                      <a:pt x="14" y="238"/>
                    </a:cubicBezTo>
                    <a:cubicBezTo>
                      <a:pt x="15" y="240"/>
                      <a:pt x="18" y="242"/>
                      <a:pt x="20" y="243"/>
                    </a:cubicBezTo>
                    <a:cubicBezTo>
                      <a:pt x="26" y="244"/>
                      <a:pt x="30" y="243"/>
                      <a:pt x="109" y="194"/>
                    </a:cubicBezTo>
                    <a:cubicBezTo>
                      <a:pt x="116" y="190"/>
                      <a:pt x="124" y="185"/>
                      <a:pt x="132" y="180"/>
                    </a:cubicBezTo>
                    <a:cubicBezTo>
                      <a:pt x="125" y="187"/>
                      <a:pt x="119" y="193"/>
                      <a:pt x="115" y="198"/>
                    </a:cubicBezTo>
                    <a:cubicBezTo>
                      <a:pt x="103" y="210"/>
                      <a:pt x="100" y="214"/>
                      <a:pt x="103" y="220"/>
                    </a:cubicBezTo>
                    <a:cubicBezTo>
                      <a:pt x="105" y="222"/>
                      <a:pt x="107" y="224"/>
                      <a:pt x="109" y="224"/>
                    </a:cubicBezTo>
                    <a:cubicBezTo>
                      <a:pt x="114" y="225"/>
                      <a:pt x="116" y="225"/>
                      <a:pt x="145" y="207"/>
                    </a:cubicBezTo>
                    <a:cubicBezTo>
                      <a:pt x="140" y="213"/>
                      <a:pt x="135" y="217"/>
                      <a:pt x="132" y="221"/>
                    </a:cubicBezTo>
                    <a:cubicBezTo>
                      <a:pt x="122" y="232"/>
                      <a:pt x="119" y="236"/>
                      <a:pt x="122" y="242"/>
                    </a:cubicBezTo>
                    <a:cubicBezTo>
                      <a:pt x="123" y="244"/>
                      <a:pt x="126" y="246"/>
                      <a:pt x="128" y="246"/>
                    </a:cubicBezTo>
                    <a:cubicBezTo>
                      <a:pt x="131" y="247"/>
                      <a:pt x="133" y="247"/>
                      <a:pt x="145" y="241"/>
                    </a:cubicBezTo>
                    <a:cubicBezTo>
                      <a:pt x="137" y="247"/>
                      <a:pt x="130" y="253"/>
                      <a:pt x="124" y="258"/>
                    </a:cubicBezTo>
                    <a:cubicBezTo>
                      <a:pt x="107" y="272"/>
                      <a:pt x="103" y="276"/>
                      <a:pt x="107" y="283"/>
                    </a:cubicBezTo>
                    <a:cubicBezTo>
                      <a:pt x="108" y="286"/>
                      <a:pt x="110" y="287"/>
                      <a:pt x="113" y="288"/>
                    </a:cubicBezTo>
                    <a:cubicBezTo>
                      <a:pt x="116" y="288"/>
                      <a:pt x="117" y="288"/>
                      <a:pt x="124" y="284"/>
                    </a:cubicBezTo>
                    <a:cubicBezTo>
                      <a:pt x="127" y="283"/>
                      <a:pt x="131" y="280"/>
                      <a:pt x="138" y="276"/>
                    </a:cubicBezTo>
                    <a:cubicBezTo>
                      <a:pt x="143" y="273"/>
                      <a:pt x="150" y="269"/>
                      <a:pt x="152" y="267"/>
                    </a:cubicBezTo>
                    <a:cubicBezTo>
                      <a:pt x="153" y="267"/>
                      <a:pt x="154" y="267"/>
                      <a:pt x="154" y="267"/>
                    </a:cubicBezTo>
                    <a:cubicBezTo>
                      <a:pt x="158" y="264"/>
                      <a:pt x="160" y="259"/>
                      <a:pt x="157" y="254"/>
                    </a:cubicBezTo>
                    <a:cubicBezTo>
                      <a:pt x="157" y="254"/>
                      <a:pt x="157" y="254"/>
                      <a:pt x="157" y="254"/>
                    </a:cubicBezTo>
                    <a:cubicBezTo>
                      <a:pt x="162" y="250"/>
                      <a:pt x="167" y="245"/>
                      <a:pt x="172" y="242"/>
                    </a:cubicBezTo>
                    <a:cubicBezTo>
                      <a:pt x="173" y="240"/>
                      <a:pt x="175" y="239"/>
                      <a:pt x="176" y="238"/>
                    </a:cubicBezTo>
                    <a:cubicBezTo>
                      <a:pt x="180" y="237"/>
                      <a:pt x="187" y="233"/>
                      <a:pt x="203" y="222"/>
                    </a:cubicBezTo>
                    <a:cubicBezTo>
                      <a:pt x="204" y="222"/>
                      <a:pt x="205" y="221"/>
                      <a:pt x="207" y="220"/>
                    </a:cubicBezTo>
                    <a:cubicBezTo>
                      <a:pt x="199" y="243"/>
                      <a:pt x="199" y="243"/>
                      <a:pt x="201" y="247"/>
                    </a:cubicBezTo>
                    <a:cubicBezTo>
                      <a:pt x="202" y="249"/>
                      <a:pt x="204" y="250"/>
                      <a:pt x="207" y="251"/>
                    </a:cubicBezTo>
                    <a:cubicBezTo>
                      <a:pt x="210" y="252"/>
                      <a:pt x="211" y="252"/>
                      <a:pt x="217" y="248"/>
                    </a:cubicBezTo>
                    <a:cubicBezTo>
                      <a:pt x="219" y="247"/>
                      <a:pt x="223" y="245"/>
                      <a:pt x="227" y="242"/>
                    </a:cubicBezTo>
                    <a:cubicBezTo>
                      <a:pt x="230" y="241"/>
                      <a:pt x="233" y="238"/>
                      <a:pt x="235" y="237"/>
                    </a:cubicBezTo>
                    <a:cubicBezTo>
                      <a:pt x="235" y="237"/>
                      <a:pt x="236" y="237"/>
                      <a:pt x="236" y="237"/>
                    </a:cubicBezTo>
                    <a:cubicBezTo>
                      <a:pt x="241" y="234"/>
                      <a:pt x="242" y="229"/>
                      <a:pt x="240" y="224"/>
                    </a:cubicBezTo>
                    <a:cubicBezTo>
                      <a:pt x="238" y="222"/>
                      <a:pt x="236" y="221"/>
                      <a:pt x="234" y="220"/>
                    </a:cubicBezTo>
                    <a:cubicBezTo>
                      <a:pt x="231" y="220"/>
                      <a:pt x="230" y="220"/>
                      <a:pt x="225" y="222"/>
                    </a:cubicBezTo>
                    <a:cubicBezTo>
                      <a:pt x="232" y="200"/>
                      <a:pt x="232" y="200"/>
                      <a:pt x="230" y="196"/>
                    </a:cubicBezTo>
                    <a:cubicBezTo>
                      <a:pt x="230" y="195"/>
                      <a:pt x="229" y="195"/>
                      <a:pt x="228" y="194"/>
                    </a:cubicBezTo>
                    <a:cubicBezTo>
                      <a:pt x="236" y="186"/>
                      <a:pt x="238" y="183"/>
                      <a:pt x="235" y="177"/>
                    </a:cubicBezTo>
                    <a:cubicBezTo>
                      <a:pt x="233" y="175"/>
                      <a:pt x="231" y="173"/>
                      <a:pt x="229" y="173"/>
                    </a:cubicBezTo>
                    <a:cubicBezTo>
                      <a:pt x="223" y="171"/>
                      <a:pt x="221" y="172"/>
                      <a:pt x="176" y="200"/>
                    </a:cubicBezTo>
                    <a:cubicBezTo>
                      <a:pt x="180" y="196"/>
                      <a:pt x="184" y="191"/>
                      <a:pt x="188" y="188"/>
                    </a:cubicBezTo>
                    <a:cubicBezTo>
                      <a:pt x="199" y="175"/>
                      <a:pt x="203" y="171"/>
                      <a:pt x="199" y="165"/>
                    </a:cubicBezTo>
                    <a:cubicBezTo>
                      <a:pt x="198" y="163"/>
                      <a:pt x="196" y="161"/>
                      <a:pt x="193" y="160"/>
                    </a:cubicBezTo>
                    <a:cubicBezTo>
                      <a:pt x="189" y="159"/>
                      <a:pt x="187" y="160"/>
                      <a:pt x="160" y="176"/>
                    </a:cubicBezTo>
                    <a:cubicBezTo>
                      <a:pt x="165" y="171"/>
                      <a:pt x="170" y="166"/>
                      <a:pt x="174" y="162"/>
                    </a:cubicBezTo>
                    <a:cubicBezTo>
                      <a:pt x="186" y="149"/>
                      <a:pt x="190" y="146"/>
                      <a:pt x="186" y="139"/>
                    </a:cubicBezTo>
                    <a:cubicBezTo>
                      <a:pt x="185" y="137"/>
                      <a:pt x="183" y="135"/>
                      <a:pt x="180" y="135"/>
                    </a:cubicBezTo>
                    <a:cubicBezTo>
                      <a:pt x="178" y="134"/>
                      <a:pt x="176" y="134"/>
                      <a:pt x="168" y="138"/>
                    </a:cubicBezTo>
                    <a:cubicBezTo>
                      <a:pt x="176" y="132"/>
                      <a:pt x="183" y="127"/>
                      <a:pt x="189" y="122"/>
                    </a:cubicBezTo>
                    <a:cubicBezTo>
                      <a:pt x="193" y="120"/>
                      <a:pt x="196" y="117"/>
                      <a:pt x="199" y="115"/>
                    </a:cubicBezTo>
                    <a:cubicBezTo>
                      <a:pt x="198" y="117"/>
                      <a:pt x="199" y="120"/>
                      <a:pt x="200" y="122"/>
                    </a:cubicBezTo>
                    <a:cubicBezTo>
                      <a:pt x="201" y="124"/>
                      <a:pt x="203" y="126"/>
                      <a:pt x="206" y="127"/>
                    </a:cubicBezTo>
                    <a:cubicBezTo>
                      <a:pt x="209" y="127"/>
                      <a:pt x="210" y="127"/>
                      <a:pt x="216" y="124"/>
                    </a:cubicBezTo>
                    <a:cubicBezTo>
                      <a:pt x="219" y="122"/>
                      <a:pt x="222" y="120"/>
                      <a:pt x="227" y="117"/>
                    </a:cubicBezTo>
                    <a:cubicBezTo>
                      <a:pt x="232" y="114"/>
                      <a:pt x="237" y="111"/>
                      <a:pt x="240" y="110"/>
                    </a:cubicBezTo>
                    <a:cubicBezTo>
                      <a:pt x="240" y="109"/>
                      <a:pt x="241" y="109"/>
                      <a:pt x="242" y="109"/>
                    </a:cubicBezTo>
                    <a:cubicBezTo>
                      <a:pt x="246" y="106"/>
                      <a:pt x="247" y="101"/>
                      <a:pt x="245" y="96"/>
                    </a:cubicBezTo>
                    <a:close/>
                    <a:moveTo>
                      <a:pt x="214" y="111"/>
                    </a:moveTo>
                    <a:cubicBezTo>
                      <a:pt x="214" y="111"/>
                      <a:pt x="213" y="110"/>
                      <a:pt x="212" y="110"/>
                    </a:cubicBezTo>
                    <a:cubicBezTo>
                      <a:pt x="213" y="110"/>
                      <a:pt x="213" y="111"/>
                      <a:pt x="214" y="111"/>
                    </a:cubicBezTo>
                    <a:close/>
                    <a:moveTo>
                      <a:pt x="231" y="107"/>
                    </a:moveTo>
                    <a:cubicBezTo>
                      <a:pt x="231" y="108"/>
                      <a:pt x="232" y="108"/>
                      <a:pt x="233" y="109"/>
                    </a:cubicBezTo>
                    <a:cubicBezTo>
                      <a:pt x="232" y="108"/>
                      <a:pt x="231" y="108"/>
                      <a:pt x="231" y="107"/>
                    </a:cubicBezTo>
                    <a:close/>
                  </a:path>
                </a:pathLst>
              </a:custGeom>
              <a:solidFill>
                <a:schemeClr val="accent1">
                  <a:lumMod val="40000"/>
                  <a:lumOff val="60000"/>
                </a:schemeClr>
              </a:solidFill>
              <a:ln>
                <a:noFill/>
              </a:ln>
              <a:effec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4" name="Freeform 21"/>
              <p:cNvSpPr>
                <a:spLocks noEditPoints="1"/>
              </p:cNvSpPr>
              <p:nvPr/>
            </p:nvSpPr>
            <p:spPr bwMode="auto">
              <a:xfrm>
                <a:off x="867140" y="2571058"/>
                <a:ext cx="1863410" cy="2216379"/>
              </a:xfrm>
              <a:custGeom>
                <a:avLst/>
                <a:gdLst>
                  <a:gd name="T0" fmla="*/ 208 w 248"/>
                  <a:gd name="T1" fmla="*/ 175 h 295"/>
                  <a:gd name="T2" fmla="*/ 198 w 248"/>
                  <a:gd name="T3" fmla="*/ 133 h 295"/>
                  <a:gd name="T4" fmla="*/ 213 w 248"/>
                  <a:gd name="T5" fmla="*/ 132 h 295"/>
                  <a:gd name="T6" fmla="*/ 244 w 248"/>
                  <a:gd name="T7" fmla="*/ 117 h 295"/>
                  <a:gd name="T8" fmla="*/ 235 w 248"/>
                  <a:gd name="T9" fmla="*/ 60 h 295"/>
                  <a:gd name="T10" fmla="*/ 230 w 248"/>
                  <a:gd name="T11" fmla="*/ 47 h 295"/>
                  <a:gd name="T12" fmla="*/ 220 w 248"/>
                  <a:gd name="T13" fmla="*/ 44 h 295"/>
                  <a:gd name="T14" fmla="*/ 177 w 248"/>
                  <a:gd name="T15" fmla="*/ 56 h 295"/>
                  <a:gd name="T16" fmla="*/ 151 w 248"/>
                  <a:gd name="T17" fmla="*/ 48 h 295"/>
                  <a:gd name="T18" fmla="*/ 154 w 248"/>
                  <a:gd name="T19" fmla="*/ 17 h 295"/>
                  <a:gd name="T20" fmla="*/ 100 w 248"/>
                  <a:gd name="T21" fmla="*/ 17 h 295"/>
                  <a:gd name="T22" fmla="*/ 145 w 248"/>
                  <a:gd name="T23" fmla="*/ 35 h 295"/>
                  <a:gd name="T24" fmla="*/ 151 w 248"/>
                  <a:gd name="T25" fmla="*/ 68 h 295"/>
                  <a:gd name="T26" fmla="*/ 221 w 248"/>
                  <a:gd name="T27" fmla="*/ 58 h 295"/>
                  <a:gd name="T28" fmla="*/ 228 w 248"/>
                  <a:gd name="T29" fmla="*/ 80 h 295"/>
                  <a:gd name="T30" fmla="*/ 207 w 248"/>
                  <a:gd name="T31" fmla="*/ 115 h 295"/>
                  <a:gd name="T32" fmla="*/ 182 w 248"/>
                  <a:gd name="T33" fmla="*/ 156 h 295"/>
                  <a:gd name="T34" fmla="*/ 206 w 248"/>
                  <a:gd name="T35" fmla="*/ 188 h 295"/>
                  <a:gd name="T36" fmla="*/ 232 w 248"/>
                  <a:gd name="T37" fmla="*/ 201 h 295"/>
                  <a:gd name="T38" fmla="*/ 220 w 248"/>
                  <a:gd name="T39" fmla="*/ 243 h 295"/>
                  <a:gd name="T40" fmla="*/ 181 w 248"/>
                  <a:gd name="T41" fmla="*/ 234 h 295"/>
                  <a:gd name="T42" fmla="*/ 147 w 248"/>
                  <a:gd name="T43" fmla="*/ 264 h 295"/>
                  <a:gd name="T44" fmla="*/ 105 w 248"/>
                  <a:gd name="T45" fmla="*/ 262 h 295"/>
                  <a:gd name="T46" fmla="*/ 70 w 248"/>
                  <a:gd name="T47" fmla="*/ 235 h 295"/>
                  <a:gd name="T48" fmla="*/ 32 w 248"/>
                  <a:gd name="T49" fmla="*/ 244 h 295"/>
                  <a:gd name="T50" fmla="*/ 15 w 248"/>
                  <a:gd name="T51" fmla="*/ 203 h 295"/>
                  <a:gd name="T52" fmla="*/ 28 w 248"/>
                  <a:gd name="T53" fmla="*/ 177 h 295"/>
                  <a:gd name="T54" fmla="*/ 64 w 248"/>
                  <a:gd name="T55" fmla="*/ 159 h 295"/>
                  <a:gd name="T56" fmla="*/ 27 w 248"/>
                  <a:gd name="T57" fmla="*/ 124 h 295"/>
                  <a:gd name="T58" fmla="*/ 22 w 248"/>
                  <a:gd name="T59" fmla="*/ 57 h 295"/>
                  <a:gd name="T60" fmla="*/ 28 w 248"/>
                  <a:gd name="T61" fmla="*/ 55 h 295"/>
                  <a:gd name="T62" fmla="*/ 66 w 248"/>
                  <a:gd name="T63" fmla="*/ 65 h 295"/>
                  <a:gd name="T64" fmla="*/ 103 w 248"/>
                  <a:gd name="T65" fmla="*/ 46 h 295"/>
                  <a:gd name="T66" fmla="*/ 99 w 248"/>
                  <a:gd name="T67" fmla="*/ 20 h 295"/>
                  <a:gd name="T68" fmla="*/ 98 w 248"/>
                  <a:gd name="T69" fmla="*/ 49 h 295"/>
                  <a:gd name="T70" fmla="*/ 61 w 248"/>
                  <a:gd name="T71" fmla="*/ 57 h 295"/>
                  <a:gd name="T72" fmla="*/ 25 w 248"/>
                  <a:gd name="T73" fmla="*/ 46 h 295"/>
                  <a:gd name="T74" fmla="*/ 17 w 248"/>
                  <a:gd name="T75" fmla="*/ 50 h 295"/>
                  <a:gd name="T76" fmla="*/ 13 w 248"/>
                  <a:gd name="T77" fmla="*/ 61 h 295"/>
                  <a:gd name="T78" fmla="*/ 13 w 248"/>
                  <a:gd name="T79" fmla="*/ 132 h 295"/>
                  <a:gd name="T80" fmla="*/ 54 w 248"/>
                  <a:gd name="T81" fmla="*/ 160 h 295"/>
                  <a:gd name="T82" fmla="*/ 6 w 248"/>
                  <a:gd name="T83" fmla="*/ 179 h 295"/>
                  <a:gd name="T84" fmla="*/ 17 w 248"/>
                  <a:gd name="T85" fmla="*/ 251 h 295"/>
                  <a:gd name="T86" fmla="*/ 18 w 248"/>
                  <a:gd name="T87" fmla="*/ 254 h 295"/>
                  <a:gd name="T88" fmla="*/ 27 w 248"/>
                  <a:gd name="T89" fmla="*/ 257 h 295"/>
                  <a:gd name="T90" fmla="*/ 33 w 248"/>
                  <a:gd name="T91" fmla="*/ 255 h 295"/>
                  <a:gd name="T92" fmla="*/ 67 w 248"/>
                  <a:gd name="T93" fmla="*/ 246 h 295"/>
                  <a:gd name="T94" fmla="*/ 90 w 248"/>
                  <a:gd name="T95" fmla="*/ 277 h 295"/>
                  <a:gd name="T96" fmla="*/ 142 w 248"/>
                  <a:gd name="T97" fmla="*/ 293 h 295"/>
                  <a:gd name="T98" fmla="*/ 162 w 248"/>
                  <a:gd name="T99" fmla="*/ 270 h 295"/>
                  <a:gd name="T100" fmla="*/ 214 w 248"/>
                  <a:gd name="T101" fmla="*/ 254 h 295"/>
                  <a:gd name="T102" fmla="*/ 233 w 248"/>
                  <a:gd name="T103" fmla="*/ 254 h 295"/>
                  <a:gd name="T104" fmla="*/ 234 w 248"/>
                  <a:gd name="T105" fmla="*/ 252 h 295"/>
                  <a:gd name="T106" fmla="*/ 237 w 248"/>
                  <a:gd name="T107" fmla="*/ 243 h 295"/>
                  <a:gd name="T108" fmla="*/ 245 w 248"/>
                  <a:gd name="T109" fmla="*/ 195 h 295"/>
                  <a:gd name="T110" fmla="*/ 28 w 248"/>
                  <a:gd name="T111" fmla="*/ 250 h 295"/>
                  <a:gd name="T112" fmla="*/ 28 w 248"/>
                  <a:gd name="T113" fmla="*/ 25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8" h="295">
                    <a:moveTo>
                      <a:pt x="235" y="167"/>
                    </a:moveTo>
                    <a:cubicBezTo>
                      <a:pt x="223" y="162"/>
                      <a:pt x="213" y="172"/>
                      <a:pt x="208" y="175"/>
                    </a:cubicBezTo>
                    <a:cubicBezTo>
                      <a:pt x="206" y="177"/>
                      <a:pt x="201" y="174"/>
                      <a:pt x="198" y="170"/>
                    </a:cubicBezTo>
                    <a:cubicBezTo>
                      <a:pt x="193" y="160"/>
                      <a:pt x="193" y="144"/>
                      <a:pt x="198" y="133"/>
                    </a:cubicBezTo>
                    <a:cubicBezTo>
                      <a:pt x="200" y="128"/>
                      <a:pt x="202" y="127"/>
                      <a:pt x="207" y="128"/>
                    </a:cubicBezTo>
                    <a:cubicBezTo>
                      <a:pt x="209" y="129"/>
                      <a:pt x="210" y="130"/>
                      <a:pt x="213" y="132"/>
                    </a:cubicBezTo>
                    <a:cubicBezTo>
                      <a:pt x="215" y="135"/>
                      <a:pt x="224" y="137"/>
                      <a:pt x="227" y="136"/>
                    </a:cubicBezTo>
                    <a:cubicBezTo>
                      <a:pt x="239" y="138"/>
                      <a:pt x="245" y="122"/>
                      <a:pt x="244" y="117"/>
                    </a:cubicBezTo>
                    <a:cubicBezTo>
                      <a:pt x="245" y="110"/>
                      <a:pt x="245" y="103"/>
                      <a:pt x="244" y="96"/>
                    </a:cubicBezTo>
                    <a:cubicBezTo>
                      <a:pt x="242" y="83"/>
                      <a:pt x="239" y="71"/>
                      <a:pt x="235" y="60"/>
                    </a:cubicBezTo>
                    <a:cubicBezTo>
                      <a:pt x="232" y="52"/>
                      <a:pt x="232" y="52"/>
                      <a:pt x="232" y="52"/>
                    </a:cubicBezTo>
                    <a:cubicBezTo>
                      <a:pt x="232" y="52"/>
                      <a:pt x="231" y="48"/>
                      <a:pt x="230" y="47"/>
                    </a:cubicBezTo>
                    <a:cubicBezTo>
                      <a:pt x="228" y="44"/>
                      <a:pt x="225" y="44"/>
                      <a:pt x="222" y="44"/>
                    </a:cubicBezTo>
                    <a:cubicBezTo>
                      <a:pt x="221" y="44"/>
                      <a:pt x="220" y="44"/>
                      <a:pt x="220" y="44"/>
                    </a:cubicBezTo>
                    <a:cubicBezTo>
                      <a:pt x="205" y="50"/>
                      <a:pt x="205" y="50"/>
                      <a:pt x="205" y="50"/>
                    </a:cubicBezTo>
                    <a:cubicBezTo>
                      <a:pt x="195" y="52"/>
                      <a:pt x="186" y="55"/>
                      <a:pt x="177" y="56"/>
                    </a:cubicBezTo>
                    <a:cubicBezTo>
                      <a:pt x="169" y="57"/>
                      <a:pt x="161" y="57"/>
                      <a:pt x="154" y="56"/>
                    </a:cubicBezTo>
                    <a:cubicBezTo>
                      <a:pt x="150" y="55"/>
                      <a:pt x="150" y="52"/>
                      <a:pt x="151" y="48"/>
                    </a:cubicBezTo>
                    <a:cubicBezTo>
                      <a:pt x="152" y="47"/>
                      <a:pt x="159" y="38"/>
                      <a:pt x="159" y="32"/>
                    </a:cubicBezTo>
                    <a:cubicBezTo>
                      <a:pt x="160" y="25"/>
                      <a:pt x="157" y="21"/>
                      <a:pt x="154" y="17"/>
                    </a:cubicBezTo>
                    <a:cubicBezTo>
                      <a:pt x="128" y="0"/>
                      <a:pt x="112" y="10"/>
                      <a:pt x="104" y="12"/>
                    </a:cubicBezTo>
                    <a:cubicBezTo>
                      <a:pt x="96" y="16"/>
                      <a:pt x="97" y="18"/>
                      <a:pt x="100" y="17"/>
                    </a:cubicBezTo>
                    <a:cubicBezTo>
                      <a:pt x="106" y="14"/>
                      <a:pt x="135" y="13"/>
                      <a:pt x="145" y="24"/>
                    </a:cubicBezTo>
                    <a:cubicBezTo>
                      <a:pt x="145" y="25"/>
                      <a:pt x="149" y="30"/>
                      <a:pt x="145" y="35"/>
                    </a:cubicBezTo>
                    <a:cubicBezTo>
                      <a:pt x="144" y="37"/>
                      <a:pt x="135" y="46"/>
                      <a:pt x="138" y="56"/>
                    </a:cubicBezTo>
                    <a:cubicBezTo>
                      <a:pt x="140" y="61"/>
                      <a:pt x="144" y="66"/>
                      <a:pt x="151" y="68"/>
                    </a:cubicBezTo>
                    <a:cubicBezTo>
                      <a:pt x="154" y="69"/>
                      <a:pt x="159" y="69"/>
                      <a:pt x="163" y="69"/>
                    </a:cubicBezTo>
                    <a:cubicBezTo>
                      <a:pt x="181" y="70"/>
                      <a:pt x="200" y="65"/>
                      <a:pt x="221" y="58"/>
                    </a:cubicBezTo>
                    <a:cubicBezTo>
                      <a:pt x="223" y="63"/>
                      <a:pt x="223" y="63"/>
                      <a:pt x="223" y="63"/>
                    </a:cubicBezTo>
                    <a:cubicBezTo>
                      <a:pt x="225" y="69"/>
                      <a:pt x="226" y="74"/>
                      <a:pt x="228" y="80"/>
                    </a:cubicBezTo>
                    <a:cubicBezTo>
                      <a:pt x="231" y="92"/>
                      <a:pt x="233" y="104"/>
                      <a:pt x="231" y="116"/>
                    </a:cubicBezTo>
                    <a:cubicBezTo>
                      <a:pt x="228" y="128"/>
                      <a:pt x="229" y="125"/>
                      <a:pt x="207" y="115"/>
                    </a:cubicBezTo>
                    <a:cubicBezTo>
                      <a:pt x="197" y="113"/>
                      <a:pt x="186" y="123"/>
                      <a:pt x="185" y="131"/>
                    </a:cubicBezTo>
                    <a:cubicBezTo>
                      <a:pt x="182" y="139"/>
                      <a:pt x="182" y="148"/>
                      <a:pt x="182" y="156"/>
                    </a:cubicBezTo>
                    <a:cubicBezTo>
                      <a:pt x="182" y="164"/>
                      <a:pt x="184" y="173"/>
                      <a:pt x="191" y="181"/>
                    </a:cubicBezTo>
                    <a:cubicBezTo>
                      <a:pt x="195" y="185"/>
                      <a:pt x="199" y="188"/>
                      <a:pt x="206" y="188"/>
                    </a:cubicBezTo>
                    <a:cubicBezTo>
                      <a:pt x="213" y="188"/>
                      <a:pt x="217" y="184"/>
                      <a:pt x="220" y="182"/>
                    </a:cubicBezTo>
                    <a:cubicBezTo>
                      <a:pt x="232" y="171"/>
                      <a:pt x="235" y="184"/>
                      <a:pt x="232" y="201"/>
                    </a:cubicBezTo>
                    <a:cubicBezTo>
                      <a:pt x="231" y="216"/>
                      <a:pt x="228" y="230"/>
                      <a:pt x="223" y="245"/>
                    </a:cubicBezTo>
                    <a:cubicBezTo>
                      <a:pt x="220" y="243"/>
                      <a:pt x="220" y="243"/>
                      <a:pt x="220" y="243"/>
                    </a:cubicBezTo>
                    <a:cubicBezTo>
                      <a:pt x="215" y="242"/>
                      <a:pt x="211" y="240"/>
                      <a:pt x="207" y="239"/>
                    </a:cubicBezTo>
                    <a:cubicBezTo>
                      <a:pt x="199" y="237"/>
                      <a:pt x="190" y="235"/>
                      <a:pt x="181" y="234"/>
                    </a:cubicBezTo>
                    <a:cubicBezTo>
                      <a:pt x="173" y="233"/>
                      <a:pt x="163" y="233"/>
                      <a:pt x="154" y="235"/>
                    </a:cubicBezTo>
                    <a:cubicBezTo>
                      <a:pt x="139" y="238"/>
                      <a:pt x="138" y="257"/>
                      <a:pt x="147" y="264"/>
                    </a:cubicBezTo>
                    <a:cubicBezTo>
                      <a:pt x="158" y="276"/>
                      <a:pt x="142" y="285"/>
                      <a:pt x="125" y="284"/>
                    </a:cubicBezTo>
                    <a:cubicBezTo>
                      <a:pt x="109" y="284"/>
                      <a:pt x="91" y="275"/>
                      <a:pt x="105" y="262"/>
                    </a:cubicBezTo>
                    <a:cubicBezTo>
                      <a:pt x="113" y="256"/>
                      <a:pt x="111" y="235"/>
                      <a:pt x="97" y="234"/>
                    </a:cubicBezTo>
                    <a:cubicBezTo>
                      <a:pt x="87" y="232"/>
                      <a:pt x="79" y="234"/>
                      <a:pt x="70" y="235"/>
                    </a:cubicBezTo>
                    <a:cubicBezTo>
                      <a:pt x="61" y="236"/>
                      <a:pt x="53" y="238"/>
                      <a:pt x="45" y="240"/>
                    </a:cubicBezTo>
                    <a:cubicBezTo>
                      <a:pt x="32" y="244"/>
                      <a:pt x="32" y="244"/>
                      <a:pt x="32" y="244"/>
                    </a:cubicBezTo>
                    <a:cubicBezTo>
                      <a:pt x="26" y="246"/>
                      <a:pt x="26" y="246"/>
                      <a:pt x="26" y="246"/>
                    </a:cubicBezTo>
                    <a:cubicBezTo>
                      <a:pt x="20" y="233"/>
                      <a:pt x="17" y="218"/>
                      <a:pt x="15" y="203"/>
                    </a:cubicBezTo>
                    <a:cubicBezTo>
                      <a:pt x="14" y="195"/>
                      <a:pt x="14" y="188"/>
                      <a:pt x="16" y="181"/>
                    </a:cubicBezTo>
                    <a:cubicBezTo>
                      <a:pt x="15" y="176"/>
                      <a:pt x="25" y="174"/>
                      <a:pt x="28" y="177"/>
                    </a:cubicBezTo>
                    <a:cubicBezTo>
                      <a:pt x="33" y="182"/>
                      <a:pt x="45" y="188"/>
                      <a:pt x="53" y="181"/>
                    </a:cubicBezTo>
                    <a:cubicBezTo>
                      <a:pt x="61" y="175"/>
                      <a:pt x="62" y="167"/>
                      <a:pt x="64" y="159"/>
                    </a:cubicBezTo>
                    <a:cubicBezTo>
                      <a:pt x="64" y="144"/>
                      <a:pt x="65" y="126"/>
                      <a:pt x="48" y="117"/>
                    </a:cubicBezTo>
                    <a:cubicBezTo>
                      <a:pt x="38" y="113"/>
                      <a:pt x="31" y="122"/>
                      <a:pt x="27" y="124"/>
                    </a:cubicBezTo>
                    <a:cubicBezTo>
                      <a:pt x="22" y="127"/>
                      <a:pt x="17" y="127"/>
                      <a:pt x="15" y="122"/>
                    </a:cubicBezTo>
                    <a:cubicBezTo>
                      <a:pt x="10" y="101"/>
                      <a:pt x="17" y="75"/>
                      <a:pt x="22" y="57"/>
                    </a:cubicBezTo>
                    <a:cubicBezTo>
                      <a:pt x="22" y="56"/>
                      <a:pt x="23" y="55"/>
                      <a:pt x="24" y="53"/>
                    </a:cubicBezTo>
                    <a:cubicBezTo>
                      <a:pt x="28" y="55"/>
                      <a:pt x="28" y="55"/>
                      <a:pt x="28" y="55"/>
                    </a:cubicBezTo>
                    <a:cubicBezTo>
                      <a:pt x="33" y="57"/>
                      <a:pt x="38" y="58"/>
                      <a:pt x="42" y="60"/>
                    </a:cubicBezTo>
                    <a:cubicBezTo>
                      <a:pt x="51" y="62"/>
                      <a:pt x="59" y="64"/>
                      <a:pt x="66" y="65"/>
                    </a:cubicBezTo>
                    <a:cubicBezTo>
                      <a:pt x="81" y="67"/>
                      <a:pt x="95" y="69"/>
                      <a:pt x="102" y="60"/>
                    </a:cubicBezTo>
                    <a:cubicBezTo>
                      <a:pt x="107" y="52"/>
                      <a:pt x="102" y="46"/>
                      <a:pt x="103" y="46"/>
                    </a:cubicBezTo>
                    <a:cubicBezTo>
                      <a:pt x="94" y="34"/>
                      <a:pt x="93" y="28"/>
                      <a:pt x="97" y="24"/>
                    </a:cubicBezTo>
                    <a:cubicBezTo>
                      <a:pt x="100" y="20"/>
                      <a:pt x="101" y="19"/>
                      <a:pt x="99" y="20"/>
                    </a:cubicBezTo>
                    <a:cubicBezTo>
                      <a:pt x="98" y="20"/>
                      <a:pt x="94" y="22"/>
                      <a:pt x="92" y="28"/>
                    </a:cubicBezTo>
                    <a:cubicBezTo>
                      <a:pt x="89" y="35"/>
                      <a:pt x="96" y="42"/>
                      <a:pt x="98" y="49"/>
                    </a:cubicBezTo>
                    <a:cubicBezTo>
                      <a:pt x="99" y="50"/>
                      <a:pt x="100" y="56"/>
                      <a:pt x="95" y="59"/>
                    </a:cubicBezTo>
                    <a:cubicBezTo>
                      <a:pt x="88" y="62"/>
                      <a:pt x="75" y="60"/>
                      <a:pt x="61" y="57"/>
                    </a:cubicBezTo>
                    <a:cubicBezTo>
                      <a:pt x="54" y="56"/>
                      <a:pt x="46" y="53"/>
                      <a:pt x="37" y="51"/>
                    </a:cubicBezTo>
                    <a:cubicBezTo>
                      <a:pt x="33" y="49"/>
                      <a:pt x="29" y="48"/>
                      <a:pt x="25" y="46"/>
                    </a:cubicBezTo>
                    <a:cubicBezTo>
                      <a:pt x="22" y="46"/>
                      <a:pt x="20" y="46"/>
                      <a:pt x="18" y="48"/>
                    </a:cubicBezTo>
                    <a:cubicBezTo>
                      <a:pt x="17" y="50"/>
                      <a:pt x="17" y="50"/>
                      <a:pt x="17" y="50"/>
                    </a:cubicBezTo>
                    <a:cubicBezTo>
                      <a:pt x="15" y="53"/>
                      <a:pt x="15" y="53"/>
                      <a:pt x="15" y="53"/>
                    </a:cubicBezTo>
                    <a:cubicBezTo>
                      <a:pt x="14" y="55"/>
                      <a:pt x="13" y="59"/>
                      <a:pt x="13" y="61"/>
                    </a:cubicBezTo>
                    <a:cubicBezTo>
                      <a:pt x="10" y="71"/>
                      <a:pt x="8" y="82"/>
                      <a:pt x="6" y="94"/>
                    </a:cubicBezTo>
                    <a:cubicBezTo>
                      <a:pt x="7" y="105"/>
                      <a:pt x="0" y="123"/>
                      <a:pt x="13" y="132"/>
                    </a:cubicBezTo>
                    <a:cubicBezTo>
                      <a:pt x="34" y="140"/>
                      <a:pt x="40" y="117"/>
                      <a:pt x="48" y="127"/>
                    </a:cubicBezTo>
                    <a:cubicBezTo>
                      <a:pt x="55" y="133"/>
                      <a:pt x="56" y="148"/>
                      <a:pt x="54" y="160"/>
                    </a:cubicBezTo>
                    <a:cubicBezTo>
                      <a:pt x="53" y="174"/>
                      <a:pt x="44" y="180"/>
                      <a:pt x="32" y="169"/>
                    </a:cubicBezTo>
                    <a:cubicBezTo>
                      <a:pt x="23" y="163"/>
                      <a:pt x="8" y="166"/>
                      <a:pt x="6" y="179"/>
                    </a:cubicBezTo>
                    <a:cubicBezTo>
                      <a:pt x="4" y="187"/>
                      <a:pt x="4" y="196"/>
                      <a:pt x="5" y="204"/>
                    </a:cubicBezTo>
                    <a:cubicBezTo>
                      <a:pt x="8" y="220"/>
                      <a:pt x="10" y="235"/>
                      <a:pt x="17" y="251"/>
                    </a:cubicBezTo>
                    <a:cubicBezTo>
                      <a:pt x="18" y="252"/>
                      <a:pt x="18" y="254"/>
                      <a:pt x="18" y="253"/>
                    </a:cubicBezTo>
                    <a:cubicBezTo>
                      <a:pt x="18" y="254"/>
                      <a:pt x="18" y="254"/>
                      <a:pt x="18" y="254"/>
                    </a:cubicBezTo>
                    <a:cubicBezTo>
                      <a:pt x="19" y="256"/>
                      <a:pt x="23" y="258"/>
                      <a:pt x="27" y="258"/>
                    </a:cubicBezTo>
                    <a:cubicBezTo>
                      <a:pt x="27" y="257"/>
                      <a:pt x="27" y="257"/>
                      <a:pt x="27" y="257"/>
                    </a:cubicBezTo>
                    <a:cubicBezTo>
                      <a:pt x="28" y="257"/>
                      <a:pt x="28" y="257"/>
                      <a:pt x="28" y="257"/>
                    </a:cubicBezTo>
                    <a:cubicBezTo>
                      <a:pt x="33" y="255"/>
                      <a:pt x="33" y="255"/>
                      <a:pt x="33" y="255"/>
                    </a:cubicBezTo>
                    <a:cubicBezTo>
                      <a:pt x="37" y="254"/>
                      <a:pt x="40" y="252"/>
                      <a:pt x="44" y="251"/>
                    </a:cubicBezTo>
                    <a:cubicBezTo>
                      <a:pt x="52" y="249"/>
                      <a:pt x="59" y="247"/>
                      <a:pt x="67" y="246"/>
                    </a:cubicBezTo>
                    <a:cubicBezTo>
                      <a:pt x="81" y="243"/>
                      <a:pt x="103" y="242"/>
                      <a:pt x="99" y="251"/>
                    </a:cubicBezTo>
                    <a:cubicBezTo>
                      <a:pt x="98" y="256"/>
                      <a:pt x="86" y="263"/>
                      <a:pt x="90" y="277"/>
                    </a:cubicBezTo>
                    <a:cubicBezTo>
                      <a:pt x="95" y="289"/>
                      <a:pt x="106" y="293"/>
                      <a:pt x="115" y="294"/>
                    </a:cubicBezTo>
                    <a:cubicBezTo>
                      <a:pt x="124" y="295"/>
                      <a:pt x="133" y="295"/>
                      <a:pt x="142" y="293"/>
                    </a:cubicBezTo>
                    <a:cubicBezTo>
                      <a:pt x="147" y="292"/>
                      <a:pt x="151" y="290"/>
                      <a:pt x="156" y="286"/>
                    </a:cubicBezTo>
                    <a:cubicBezTo>
                      <a:pt x="161" y="281"/>
                      <a:pt x="162" y="276"/>
                      <a:pt x="162" y="270"/>
                    </a:cubicBezTo>
                    <a:cubicBezTo>
                      <a:pt x="150" y="245"/>
                      <a:pt x="147" y="247"/>
                      <a:pt x="168" y="245"/>
                    </a:cubicBezTo>
                    <a:cubicBezTo>
                      <a:pt x="183" y="245"/>
                      <a:pt x="199" y="249"/>
                      <a:pt x="214" y="254"/>
                    </a:cubicBezTo>
                    <a:cubicBezTo>
                      <a:pt x="216" y="255"/>
                      <a:pt x="219" y="256"/>
                      <a:pt x="222" y="257"/>
                    </a:cubicBezTo>
                    <a:cubicBezTo>
                      <a:pt x="228" y="258"/>
                      <a:pt x="231" y="256"/>
                      <a:pt x="233" y="254"/>
                    </a:cubicBezTo>
                    <a:cubicBezTo>
                      <a:pt x="234" y="253"/>
                      <a:pt x="234" y="253"/>
                      <a:pt x="234" y="253"/>
                    </a:cubicBezTo>
                    <a:cubicBezTo>
                      <a:pt x="234" y="252"/>
                      <a:pt x="234" y="252"/>
                      <a:pt x="234" y="252"/>
                    </a:cubicBezTo>
                    <a:cubicBezTo>
                      <a:pt x="234" y="252"/>
                      <a:pt x="235" y="250"/>
                      <a:pt x="235" y="249"/>
                    </a:cubicBezTo>
                    <a:cubicBezTo>
                      <a:pt x="237" y="243"/>
                      <a:pt x="237" y="243"/>
                      <a:pt x="237" y="243"/>
                    </a:cubicBezTo>
                    <a:cubicBezTo>
                      <a:pt x="239" y="235"/>
                      <a:pt x="241" y="227"/>
                      <a:pt x="242" y="219"/>
                    </a:cubicBezTo>
                    <a:cubicBezTo>
                      <a:pt x="244" y="211"/>
                      <a:pt x="245" y="203"/>
                      <a:pt x="245" y="195"/>
                    </a:cubicBezTo>
                    <a:cubicBezTo>
                      <a:pt x="245" y="187"/>
                      <a:pt x="248" y="175"/>
                      <a:pt x="235" y="167"/>
                    </a:cubicBezTo>
                    <a:close/>
                    <a:moveTo>
                      <a:pt x="28" y="250"/>
                    </a:moveTo>
                    <a:cubicBezTo>
                      <a:pt x="28" y="250"/>
                      <a:pt x="28" y="250"/>
                      <a:pt x="28" y="250"/>
                    </a:cubicBezTo>
                    <a:cubicBezTo>
                      <a:pt x="28" y="250"/>
                      <a:pt x="28" y="250"/>
                      <a:pt x="28" y="2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 name="Grupa 40"/>
            <p:cNvGrpSpPr/>
            <p:nvPr/>
          </p:nvGrpSpPr>
          <p:grpSpPr>
            <a:xfrm>
              <a:off x="2226977" y="1593311"/>
              <a:ext cx="1805680" cy="1516773"/>
              <a:chOff x="714506" y="4275474"/>
              <a:chExt cx="2225916" cy="1869771"/>
            </a:xfrm>
          </p:grpSpPr>
          <p:sp>
            <p:nvSpPr>
              <p:cNvPr id="31" name="Freeform 17"/>
              <p:cNvSpPr>
                <a:spLocks noEditPoints="1"/>
              </p:cNvSpPr>
              <p:nvPr/>
            </p:nvSpPr>
            <p:spPr bwMode="auto">
              <a:xfrm>
                <a:off x="714506" y="4291373"/>
                <a:ext cx="2181398" cy="1818892"/>
              </a:xfrm>
              <a:custGeom>
                <a:avLst/>
                <a:gdLst>
                  <a:gd name="T0" fmla="*/ 177 w 290"/>
                  <a:gd name="T1" fmla="*/ 3 h 242"/>
                  <a:gd name="T2" fmla="*/ 191 w 290"/>
                  <a:gd name="T3" fmla="*/ 5 h 242"/>
                  <a:gd name="T4" fmla="*/ 207 w 290"/>
                  <a:gd name="T5" fmla="*/ 18 h 242"/>
                  <a:gd name="T6" fmla="*/ 210 w 290"/>
                  <a:gd name="T7" fmla="*/ 35 h 242"/>
                  <a:gd name="T8" fmla="*/ 199 w 290"/>
                  <a:gd name="T9" fmla="*/ 41 h 242"/>
                  <a:gd name="T10" fmla="*/ 180 w 290"/>
                  <a:gd name="T11" fmla="*/ 50 h 242"/>
                  <a:gd name="T12" fmla="*/ 173 w 290"/>
                  <a:gd name="T13" fmla="*/ 24 h 242"/>
                  <a:gd name="T14" fmla="*/ 173 w 290"/>
                  <a:gd name="T15" fmla="*/ 16 h 242"/>
                  <a:gd name="T16" fmla="*/ 282 w 290"/>
                  <a:gd name="T17" fmla="*/ 135 h 242"/>
                  <a:gd name="T18" fmla="*/ 271 w 290"/>
                  <a:gd name="T19" fmla="*/ 142 h 242"/>
                  <a:gd name="T20" fmla="*/ 257 w 290"/>
                  <a:gd name="T21" fmla="*/ 139 h 242"/>
                  <a:gd name="T22" fmla="*/ 235 w 290"/>
                  <a:gd name="T23" fmla="*/ 159 h 242"/>
                  <a:gd name="T24" fmla="*/ 201 w 290"/>
                  <a:gd name="T25" fmla="*/ 206 h 242"/>
                  <a:gd name="T26" fmla="*/ 232 w 290"/>
                  <a:gd name="T27" fmla="*/ 199 h 242"/>
                  <a:gd name="T28" fmla="*/ 226 w 290"/>
                  <a:gd name="T29" fmla="*/ 212 h 242"/>
                  <a:gd name="T30" fmla="*/ 184 w 290"/>
                  <a:gd name="T31" fmla="*/ 238 h 242"/>
                  <a:gd name="T32" fmla="*/ 166 w 290"/>
                  <a:gd name="T33" fmla="*/ 237 h 242"/>
                  <a:gd name="T34" fmla="*/ 193 w 290"/>
                  <a:gd name="T35" fmla="*/ 186 h 242"/>
                  <a:gd name="T36" fmla="*/ 214 w 290"/>
                  <a:gd name="T37" fmla="*/ 155 h 242"/>
                  <a:gd name="T38" fmla="*/ 167 w 290"/>
                  <a:gd name="T39" fmla="*/ 177 h 242"/>
                  <a:gd name="T40" fmla="*/ 101 w 290"/>
                  <a:gd name="T41" fmla="*/ 229 h 242"/>
                  <a:gd name="T42" fmla="*/ 97 w 290"/>
                  <a:gd name="T43" fmla="*/ 232 h 242"/>
                  <a:gd name="T44" fmla="*/ 83 w 290"/>
                  <a:gd name="T45" fmla="*/ 229 h 242"/>
                  <a:gd name="T46" fmla="*/ 118 w 290"/>
                  <a:gd name="T47" fmla="*/ 191 h 242"/>
                  <a:gd name="T48" fmla="*/ 73 w 290"/>
                  <a:gd name="T49" fmla="*/ 204 h 242"/>
                  <a:gd name="T50" fmla="*/ 116 w 290"/>
                  <a:gd name="T51" fmla="*/ 158 h 242"/>
                  <a:gd name="T52" fmla="*/ 59 w 290"/>
                  <a:gd name="T53" fmla="*/ 179 h 242"/>
                  <a:gd name="T54" fmla="*/ 104 w 290"/>
                  <a:gd name="T55" fmla="*/ 131 h 242"/>
                  <a:gd name="T56" fmla="*/ 59 w 290"/>
                  <a:gd name="T57" fmla="*/ 145 h 242"/>
                  <a:gd name="T58" fmla="*/ 85 w 290"/>
                  <a:gd name="T59" fmla="*/ 107 h 242"/>
                  <a:gd name="T60" fmla="*/ 20 w 290"/>
                  <a:gd name="T61" fmla="*/ 134 h 242"/>
                  <a:gd name="T62" fmla="*/ 19 w 290"/>
                  <a:gd name="T63" fmla="*/ 112 h 242"/>
                  <a:gd name="T64" fmla="*/ 2 w 290"/>
                  <a:gd name="T65" fmla="*/ 111 h 242"/>
                  <a:gd name="T66" fmla="*/ 7 w 290"/>
                  <a:gd name="T67" fmla="*/ 98 h 242"/>
                  <a:gd name="T68" fmla="*/ 31 w 290"/>
                  <a:gd name="T69" fmla="*/ 87 h 242"/>
                  <a:gd name="T70" fmla="*/ 37 w 290"/>
                  <a:gd name="T71" fmla="*/ 113 h 242"/>
                  <a:gd name="T72" fmla="*/ 77 w 290"/>
                  <a:gd name="T73" fmla="*/ 91 h 242"/>
                  <a:gd name="T74" fmla="*/ 140 w 290"/>
                  <a:gd name="T75" fmla="*/ 65 h 242"/>
                  <a:gd name="T76" fmla="*/ 112 w 290"/>
                  <a:gd name="T77" fmla="*/ 105 h 242"/>
                  <a:gd name="T78" fmla="*/ 210 w 290"/>
                  <a:gd name="T79" fmla="*/ 50 h 242"/>
                  <a:gd name="T80" fmla="*/ 194 w 290"/>
                  <a:gd name="T81" fmla="*/ 83 h 242"/>
                  <a:gd name="T82" fmla="*/ 217 w 290"/>
                  <a:gd name="T83" fmla="*/ 80 h 242"/>
                  <a:gd name="T84" fmla="*/ 201 w 290"/>
                  <a:gd name="T85" fmla="*/ 113 h 242"/>
                  <a:gd name="T86" fmla="*/ 249 w 290"/>
                  <a:gd name="T87" fmla="*/ 95 h 242"/>
                  <a:gd name="T88" fmla="*/ 254 w 290"/>
                  <a:gd name="T89" fmla="*/ 110 h 242"/>
                  <a:gd name="T90" fmla="*/ 269 w 290"/>
                  <a:gd name="T91" fmla="*/ 113 h 242"/>
                  <a:gd name="T92" fmla="*/ 282 w 290"/>
                  <a:gd name="T93" fmla="*/ 117 h 242"/>
                  <a:gd name="T94" fmla="*/ 284 w 290"/>
                  <a:gd name="T95" fmla="*/ 134 h 242"/>
                  <a:gd name="T96" fmla="*/ 54 w 290"/>
                  <a:gd name="T97" fmla="*/ 12 h 242"/>
                  <a:gd name="T98" fmla="*/ 58 w 290"/>
                  <a:gd name="T99" fmla="*/ 10 h 242"/>
                  <a:gd name="T100" fmla="*/ 74 w 290"/>
                  <a:gd name="T101" fmla="*/ 10 h 242"/>
                  <a:gd name="T102" fmla="*/ 88 w 290"/>
                  <a:gd name="T103" fmla="*/ 26 h 242"/>
                  <a:gd name="T104" fmla="*/ 112 w 290"/>
                  <a:gd name="T105" fmla="*/ 14 h 242"/>
                  <a:gd name="T106" fmla="*/ 109 w 290"/>
                  <a:gd name="T107" fmla="*/ 40 h 242"/>
                  <a:gd name="T108" fmla="*/ 116 w 290"/>
                  <a:gd name="T109" fmla="*/ 45 h 242"/>
                  <a:gd name="T110" fmla="*/ 118 w 290"/>
                  <a:gd name="T111" fmla="*/ 62 h 242"/>
                  <a:gd name="T112" fmla="*/ 93 w 290"/>
                  <a:gd name="T113" fmla="*/ 76 h 242"/>
                  <a:gd name="T114" fmla="*/ 59 w 290"/>
                  <a:gd name="T115" fmla="*/ 93 h 242"/>
                  <a:gd name="T116" fmla="*/ 77 w 290"/>
                  <a:gd name="T117" fmla="*/ 50 h 242"/>
                  <a:gd name="T118" fmla="*/ 78 w 290"/>
                  <a:gd name="T119" fmla="*/ 43 h 242"/>
                  <a:gd name="T120" fmla="*/ 65 w 290"/>
                  <a:gd name="T121" fmla="*/ 27 h 242"/>
                  <a:gd name="T122" fmla="*/ 51 w 290"/>
                  <a:gd name="T123" fmla="*/ 25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0" h="242">
                    <a:moveTo>
                      <a:pt x="173" y="16"/>
                    </a:moveTo>
                    <a:cubicBezTo>
                      <a:pt x="170" y="11"/>
                      <a:pt x="172" y="5"/>
                      <a:pt x="177" y="3"/>
                    </a:cubicBezTo>
                    <a:cubicBezTo>
                      <a:pt x="178" y="2"/>
                      <a:pt x="181" y="0"/>
                      <a:pt x="185" y="1"/>
                    </a:cubicBezTo>
                    <a:cubicBezTo>
                      <a:pt x="187" y="1"/>
                      <a:pt x="190" y="3"/>
                      <a:pt x="191" y="5"/>
                    </a:cubicBezTo>
                    <a:cubicBezTo>
                      <a:pt x="192" y="8"/>
                      <a:pt x="192" y="8"/>
                      <a:pt x="191" y="24"/>
                    </a:cubicBezTo>
                    <a:cubicBezTo>
                      <a:pt x="200" y="19"/>
                      <a:pt x="203" y="17"/>
                      <a:pt x="207" y="18"/>
                    </a:cubicBezTo>
                    <a:cubicBezTo>
                      <a:pt x="210" y="19"/>
                      <a:pt x="212" y="20"/>
                      <a:pt x="213" y="22"/>
                    </a:cubicBezTo>
                    <a:cubicBezTo>
                      <a:pt x="216" y="27"/>
                      <a:pt x="214" y="32"/>
                      <a:pt x="210" y="35"/>
                    </a:cubicBezTo>
                    <a:cubicBezTo>
                      <a:pt x="209" y="35"/>
                      <a:pt x="208" y="36"/>
                      <a:pt x="207" y="36"/>
                    </a:cubicBezTo>
                    <a:cubicBezTo>
                      <a:pt x="205" y="37"/>
                      <a:pt x="201" y="39"/>
                      <a:pt x="199" y="41"/>
                    </a:cubicBezTo>
                    <a:cubicBezTo>
                      <a:pt x="195" y="44"/>
                      <a:pt x="192" y="46"/>
                      <a:pt x="189" y="47"/>
                    </a:cubicBezTo>
                    <a:cubicBezTo>
                      <a:pt x="185" y="50"/>
                      <a:pt x="183" y="50"/>
                      <a:pt x="180" y="50"/>
                    </a:cubicBezTo>
                    <a:cubicBezTo>
                      <a:pt x="177" y="49"/>
                      <a:pt x="175" y="47"/>
                      <a:pt x="174" y="45"/>
                    </a:cubicBezTo>
                    <a:cubicBezTo>
                      <a:pt x="172" y="43"/>
                      <a:pt x="172" y="43"/>
                      <a:pt x="173" y="24"/>
                    </a:cubicBezTo>
                    <a:cubicBezTo>
                      <a:pt x="174" y="22"/>
                      <a:pt x="174" y="19"/>
                      <a:pt x="174" y="17"/>
                    </a:cubicBezTo>
                    <a:cubicBezTo>
                      <a:pt x="173" y="17"/>
                      <a:pt x="173" y="16"/>
                      <a:pt x="173" y="16"/>
                    </a:cubicBezTo>
                    <a:close/>
                    <a:moveTo>
                      <a:pt x="284" y="134"/>
                    </a:moveTo>
                    <a:cubicBezTo>
                      <a:pt x="284" y="134"/>
                      <a:pt x="283" y="135"/>
                      <a:pt x="282" y="135"/>
                    </a:cubicBezTo>
                    <a:cubicBezTo>
                      <a:pt x="281" y="136"/>
                      <a:pt x="279" y="137"/>
                      <a:pt x="277" y="138"/>
                    </a:cubicBezTo>
                    <a:cubicBezTo>
                      <a:pt x="275" y="140"/>
                      <a:pt x="273" y="141"/>
                      <a:pt x="271" y="142"/>
                    </a:cubicBezTo>
                    <a:cubicBezTo>
                      <a:pt x="268" y="144"/>
                      <a:pt x="265" y="144"/>
                      <a:pt x="262" y="144"/>
                    </a:cubicBezTo>
                    <a:cubicBezTo>
                      <a:pt x="260" y="143"/>
                      <a:pt x="258" y="142"/>
                      <a:pt x="257" y="139"/>
                    </a:cubicBezTo>
                    <a:cubicBezTo>
                      <a:pt x="256" y="139"/>
                      <a:pt x="256" y="138"/>
                      <a:pt x="256" y="137"/>
                    </a:cubicBezTo>
                    <a:cubicBezTo>
                      <a:pt x="250" y="144"/>
                      <a:pt x="242" y="152"/>
                      <a:pt x="235" y="159"/>
                    </a:cubicBezTo>
                    <a:cubicBezTo>
                      <a:pt x="229" y="166"/>
                      <a:pt x="222" y="173"/>
                      <a:pt x="216" y="179"/>
                    </a:cubicBezTo>
                    <a:cubicBezTo>
                      <a:pt x="217" y="182"/>
                      <a:pt x="213" y="188"/>
                      <a:pt x="201" y="206"/>
                    </a:cubicBezTo>
                    <a:cubicBezTo>
                      <a:pt x="221" y="194"/>
                      <a:pt x="222" y="194"/>
                      <a:pt x="226" y="195"/>
                    </a:cubicBezTo>
                    <a:cubicBezTo>
                      <a:pt x="229" y="195"/>
                      <a:pt x="231" y="197"/>
                      <a:pt x="232" y="199"/>
                    </a:cubicBezTo>
                    <a:cubicBezTo>
                      <a:pt x="234" y="203"/>
                      <a:pt x="233" y="209"/>
                      <a:pt x="229" y="211"/>
                    </a:cubicBezTo>
                    <a:cubicBezTo>
                      <a:pt x="228" y="212"/>
                      <a:pt x="227" y="212"/>
                      <a:pt x="226" y="212"/>
                    </a:cubicBezTo>
                    <a:cubicBezTo>
                      <a:pt x="222" y="214"/>
                      <a:pt x="212" y="221"/>
                      <a:pt x="204" y="226"/>
                    </a:cubicBezTo>
                    <a:cubicBezTo>
                      <a:pt x="195" y="231"/>
                      <a:pt x="189" y="235"/>
                      <a:pt x="184" y="238"/>
                    </a:cubicBezTo>
                    <a:cubicBezTo>
                      <a:pt x="176" y="242"/>
                      <a:pt x="175" y="242"/>
                      <a:pt x="172" y="241"/>
                    </a:cubicBezTo>
                    <a:cubicBezTo>
                      <a:pt x="169" y="241"/>
                      <a:pt x="167" y="239"/>
                      <a:pt x="166" y="237"/>
                    </a:cubicBezTo>
                    <a:cubicBezTo>
                      <a:pt x="163" y="232"/>
                      <a:pt x="163" y="232"/>
                      <a:pt x="182" y="203"/>
                    </a:cubicBezTo>
                    <a:cubicBezTo>
                      <a:pt x="185" y="198"/>
                      <a:pt x="189" y="191"/>
                      <a:pt x="193" y="186"/>
                    </a:cubicBezTo>
                    <a:cubicBezTo>
                      <a:pt x="190" y="181"/>
                      <a:pt x="194" y="177"/>
                      <a:pt x="203" y="167"/>
                    </a:cubicBezTo>
                    <a:cubicBezTo>
                      <a:pt x="206" y="164"/>
                      <a:pt x="210" y="160"/>
                      <a:pt x="214" y="155"/>
                    </a:cubicBezTo>
                    <a:cubicBezTo>
                      <a:pt x="178" y="178"/>
                      <a:pt x="175" y="179"/>
                      <a:pt x="169" y="178"/>
                    </a:cubicBezTo>
                    <a:cubicBezTo>
                      <a:pt x="169" y="178"/>
                      <a:pt x="168" y="177"/>
                      <a:pt x="167" y="177"/>
                    </a:cubicBezTo>
                    <a:cubicBezTo>
                      <a:pt x="145" y="193"/>
                      <a:pt x="120" y="211"/>
                      <a:pt x="107" y="222"/>
                    </a:cubicBezTo>
                    <a:cubicBezTo>
                      <a:pt x="107" y="225"/>
                      <a:pt x="104" y="228"/>
                      <a:pt x="101" y="229"/>
                    </a:cubicBezTo>
                    <a:cubicBezTo>
                      <a:pt x="101" y="229"/>
                      <a:pt x="100" y="229"/>
                      <a:pt x="100" y="230"/>
                    </a:cubicBezTo>
                    <a:cubicBezTo>
                      <a:pt x="99" y="230"/>
                      <a:pt x="98" y="231"/>
                      <a:pt x="97" y="232"/>
                    </a:cubicBezTo>
                    <a:cubicBezTo>
                      <a:pt x="95" y="233"/>
                      <a:pt x="92" y="234"/>
                      <a:pt x="90" y="233"/>
                    </a:cubicBezTo>
                    <a:cubicBezTo>
                      <a:pt x="87" y="233"/>
                      <a:pt x="85" y="231"/>
                      <a:pt x="83" y="229"/>
                    </a:cubicBezTo>
                    <a:cubicBezTo>
                      <a:pt x="79" y="220"/>
                      <a:pt x="85" y="215"/>
                      <a:pt x="110" y="197"/>
                    </a:cubicBezTo>
                    <a:cubicBezTo>
                      <a:pt x="112" y="195"/>
                      <a:pt x="115" y="193"/>
                      <a:pt x="118" y="191"/>
                    </a:cubicBezTo>
                    <a:cubicBezTo>
                      <a:pt x="87" y="210"/>
                      <a:pt x="83" y="210"/>
                      <a:pt x="79" y="209"/>
                    </a:cubicBezTo>
                    <a:cubicBezTo>
                      <a:pt x="76" y="208"/>
                      <a:pt x="74" y="207"/>
                      <a:pt x="73" y="204"/>
                    </a:cubicBezTo>
                    <a:cubicBezTo>
                      <a:pt x="68" y="197"/>
                      <a:pt x="73" y="192"/>
                      <a:pt x="97" y="173"/>
                    </a:cubicBezTo>
                    <a:cubicBezTo>
                      <a:pt x="103" y="168"/>
                      <a:pt x="109" y="163"/>
                      <a:pt x="116" y="158"/>
                    </a:cubicBezTo>
                    <a:cubicBezTo>
                      <a:pt x="73" y="184"/>
                      <a:pt x="70" y="184"/>
                      <a:pt x="65" y="183"/>
                    </a:cubicBezTo>
                    <a:cubicBezTo>
                      <a:pt x="63" y="183"/>
                      <a:pt x="60" y="181"/>
                      <a:pt x="59" y="179"/>
                    </a:cubicBezTo>
                    <a:cubicBezTo>
                      <a:pt x="54" y="171"/>
                      <a:pt x="60" y="167"/>
                      <a:pt x="84" y="147"/>
                    </a:cubicBezTo>
                    <a:cubicBezTo>
                      <a:pt x="90" y="142"/>
                      <a:pt x="97" y="137"/>
                      <a:pt x="104" y="131"/>
                    </a:cubicBezTo>
                    <a:cubicBezTo>
                      <a:pt x="73" y="150"/>
                      <a:pt x="70" y="150"/>
                      <a:pt x="65" y="149"/>
                    </a:cubicBezTo>
                    <a:cubicBezTo>
                      <a:pt x="63" y="149"/>
                      <a:pt x="61" y="147"/>
                      <a:pt x="59" y="145"/>
                    </a:cubicBezTo>
                    <a:cubicBezTo>
                      <a:pt x="56" y="138"/>
                      <a:pt x="60" y="134"/>
                      <a:pt x="71" y="122"/>
                    </a:cubicBezTo>
                    <a:cubicBezTo>
                      <a:pt x="75" y="118"/>
                      <a:pt x="80" y="113"/>
                      <a:pt x="85" y="107"/>
                    </a:cubicBezTo>
                    <a:cubicBezTo>
                      <a:pt x="32" y="140"/>
                      <a:pt x="31" y="140"/>
                      <a:pt x="26" y="139"/>
                    </a:cubicBezTo>
                    <a:cubicBezTo>
                      <a:pt x="23" y="138"/>
                      <a:pt x="21" y="136"/>
                      <a:pt x="20" y="134"/>
                    </a:cubicBezTo>
                    <a:cubicBezTo>
                      <a:pt x="18" y="132"/>
                      <a:pt x="18" y="132"/>
                      <a:pt x="19" y="112"/>
                    </a:cubicBezTo>
                    <a:cubicBezTo>
                      <a:pt x="19" y="112"/>
                      <a:pt x="19" y="112"/>
                      <a:pt x="19" y="112"/>
                    </a:cubicBezTo>
                    <a:cubicBezTo>
                      <a:pt x="13" y="115"/>
                      <a:pt x="11" y="116"/>
                      <a:pt x="8" y="115"/>
                    </a:cubicBezTo>
                    <a:cubicBezTo>
                      <a:pt x="6" y="114"/>
                      <a:pt x="4" y="113"/>
                      <a:pt x="2" y="111"/>
                    </a:cubicBezTo>
                    <a:cubicBezTo>
                      <a:pt x="0" y="107"/>
                      <a:pt x="1" y="101"/>
                      <a:pt x="6" y="99"/>
                    </a:cubicBezTo>
                    <a:cubicBezTo>
                      <a:pt x="6" y="98"/>
                      <a:pt x="7" y="98"/>
                      <a:pt x="7" y="98"/>
                    </a:cubicBezTo>
                    <a:cubicBezTo>
                      <a:pt x="9" y="97"/>
                      <a:pt x="12" y="95"/>
                      <a:pt x="15" y="93"/>
                    </a:cubicBezTo>
                    <a:cubicBezTo>
                      <a:pt x="26" y="87"/>
                      <a:pt x="27" y="86"/>
                      <a:pt x="31" y="87"/>
                    </a:cubicBezTo>
                    <a:cubicBezTo>
                      <a:pt x="33" y="87"/>
                      <a:pt x="35" y="89"/>
                      <a:pt x="37" y="91"/>
                    </a:cubicBezTo>
                    <a:cubicBezTo>
                      <a:pt x="38" y="94"/>
                      <a:pt x="38" y="94"/>
                      <a:pt x="37" y="113"/>
                    </a:cubicBezTo>
                    <a:cubicBezTo>
                      <a:pt x="37" y="114"/>
                      <a:pt x="37" y="115"/>
                      <a:pt x="37" y="115"/>
                    </a:cubicBezTo>
                    <a:cubicBezTo>
                      <a:pt x="48" y="109"/>
                      <a:pt x="64" y="99"/>
                      <a:pt x="77" y="91"/>
                    </a:cubicBezTo>
                    <a:cubicBezTo>
                      <a:pt x="129" y="59"/>
                      <a:pt x="129" y="59"/>
                      <a:pt x="135" y="61"/>
                    </a:cubicBezTo>
                    <a:cubicBezTo>
                      <a:pt x="137" y="61"/>
                      <a:pt x="139" y="63"/>
                      <a:pt x="140" y="65"/>
                    </a:cubicBezTo>
                    <a:cubicBezTo>
                      <a:pt x="144" y="71"/>
                      <a:pt x="140" y="75"/>
                      <a:pt x="130" y="87"/>
                    </a:cubicBezTo>
                    <a:cubicBezTo>
                      <a:pt x="125" y="92"/>
                      <a:pt x="119" y="98"/>
                      <a:pt x="112" y="105"/>
                    </a:cubicBezTo>
                    <a:cubicBezTo>
                      <a:pt x="119" y="101"/>
                      <a:pt x="126" y="96"/>
                      <a:pt x="132" y="92"/>
                    </a:cubicBezTo>
                    <a:cubicBezTo>
                      <a:pt x="198" y="51"/>
                      <a:pt x="204" y="48"/>
                      <a:pt x="210" y="50"/>
                    </a:cubicBezTo>
                    <a:cubicBezTo>
                      <a:pt x="213" y="50"/>
                      <a:pt x="215" y="52"/>
                      <a:pt x="216" y="54"/>
                    </a:cubicBezTo>
                    <a:cubicBezTo>
                      <a:pt x="221" y="62"/>
                      <a:pt x="217" y="65"/>
                      <a:pt x="194" y="83"/>
                    </a:cubicBezTo>
                    <a:cubicBezTo>
                      <a:pt x="186" y="90"/>
                      <a:pt x="177" y="97"/>
                      <a:pt x="167" y="105"/>
                    </a:cubicBezTo>
                    <a:cubicBezTo>
                      <a:pt x="208" y="80"/>
                      <a:pt x="212" y="79"/>
                      <a:pt x="217" y="80"/>
                    </a:cubicBezTo>
                    <a:cubicBezTo>
                      <a:pt x="219" y="81"/>
                      <a:pt x="221" y="82"/>
                      <a:pt x="222" y="85"/>
                    </a:cubicBezTo>
                    <a:cubicBezTo>
                      <a:pt x="227" y="92"/>
                      <a:pt x="222" y="96"/>
                      <a:pt x="201" y="113"/>
                    </a:cubicBezTo>
                    <a:cubicBezTo>
                      <a:pt x="194" y="119"/>
                      <a:pt x="184" y="127"/>
                      <a:pt x="174" y="135"/>
                    </a:cubicBezTo>
                    <a:cubicBezTo>
                      <a:pt x="238" y="95"/>
                      <a:pt x="243" y="94"/>
                      <a:pt x="249" y="95"/>
                    </a:cubicBezTo>
                    <a:cubicBezTo>
                      <a:pt x="251" y="96"/>
                      <a:pt x="253" y="97"/>
                      <a:pt x="255" y="99"/>
                    </a:cubicBezTo>
                    <a:cubicBezTo>
                      <a:pt x="257" y="103"/>
                      <a:pt x="257" y="106"/>
                      <a:pt x="254" y="110"/>
                    </a:cubicBezTo>
                    <a:cubicBezTo>
                      <a:pt x="259" y="108"/>
                      <a:pt x="261" y="108"/>
                      <a:pt x="263" y="108"/>
                    </a:cubicBezTo>
                    <a:cubicBezTo>
                      <a:pt x="265" y="109"/>
                      <a:pt x="268" y="111"/>
                      <a:pt x="269" y="113"/>
                    </a:cubicBezTo>
                    <a:cubicBezTo>
                      <a:pt x="271" y="116"/>
                      <a:pt x="271" y="119"/>
                      <a:pt x="269" y="122"/>
                    </a:cubicBezTo>
                    <a:cubicBezTo>
                      <a:pt x="275" y="118"/>
                      <a:pt x="278" y="116"/>
                      <a:pt x="282" y="117"/>
                    </a:cubicBezTo>
                    <a:cubicBezTo>
                      <a:pt x="284" y="118"/>
                      <a:pt x="286" y="120"/>
                      <a:pt x="288" y="122"/>
                    </a:cubicBezTo>
                    <a:cubicBezTo>
                      <a:pt x="290" y="126"/>
                      <a:pt x="289" y="131"/>
                      <a:pt x="284" y="134"/>
                    </a:cubicBezTo>
                    <a:close/>
                    <a:moveTo>
                      <a:pt x="51" y="25"/>
                    </a:moveTo>
                    <a:cubicBezTo>
                      <a:pt x="48" y="20"/>
                      <a:pt x="50" y="15"/>
                      <a:pt x="54" y="12"/>
                    </a:cubicBezTo>
                    <a:cubicBezTo>
                      <a:pt x="54" y="12"/>
                      <a:pt x="55" y="12"/>
                      <a:pt x="55" y="12"/>
                    </a:cubicBezTo>
                    <a:cubicBezTo>
                      <a:pt x="56" y="11"/>
                      <a:pt x="57" y="11"/>
                      <a:pt x="58" y="10"/>
                    </a:cubicBezTo>
                    <a:cubicBezTo>
                      <a:pt x="62" y="7"/>
                      <a:pt x="65" y="6"/>
                      <a:pt x="69" y="7"/>
                    </a:cubicBezTo>
                    <a:cubicBezTo>
                      <a:pt x="71" y="7"/>
                      <a:pt x="73" y="8"/>
                      <a:pt x="74" y="10"/>
                    </a:cubicBezTo>
                    <a:cubicBezTo>
                      <a:pt x="75" y="11"/>
                      <a:pt x="80" y="17"/>
                      <a:pt x="83" y="21"/>
                    </a:cubicBezTo>
                    <a:cubicBezTo>
                      <a:pt x="85" y="23"/>
                      <a:pt x="87" y="25"/>
                      <a:pt x="88" y="26"/>
                    </a:cubicBezTo>
                    <a:cubicBezTo>
                      <a:pt x="89" y="25"/>
                      <a:pt x="91" y="24"/>
                      <a:pt x="93" y="23"/>
                    </a:cubicBezTo>
                    <a:cubicBezTo>
                      <a:pt x="104" y="15"/>
                      <a:pt x="107" y="13"/>
                      <a:pt x="112" y="14"/>
                    </a:cubicBezTo>
                    <a:cubicBezTo>
                      <a:pt x="114" y="15"/>
                      <a:pt x="117" y="16"/>
                      <a:pt x="118" y="18"/>
                    </a:cubicBezTo>
                    <a:cubicBezTo>
                      <a:pt x="121" y="24"/>
                      <a:pt x="119" y="28"/>
                      <a:pt x="109" y="40"/>
                    </a:cubicBezTo>
                    <a:cubicBezTo>
                      <a:pt x="106" y="43"/>
                      <a:pt x="103" y="47"/>
                      <a:pt x="99" y="51"/>
                    </a:cubicBezTo>
                    <a:cubicBezTo>
                      <a:pt x="111" y="44"/>
                      <a:pt x="112" y="44"/>
                      <a:pt x="116" y="45"/>
                    </a:cubicBezTo>
                    <a:cubicBezTo>
                      <a:pt x="118" y="46"/>
                      <a:pt x="120" y="47"/>
                      <a:pt x="121" y="49"/>
                    </a:cubicBezTo>
                    <a:cubicBezTo>
                      <a:pt x="124" y="54"/>
                      <a:pt x="122" y="59"/>
                      <a:pt x="118" y="62"/>
                    </a:cubicBezTo>
                    <a:cubicBezTo>
                      <a:pt x="117" y="62"/>
                      <a:pt x="116" y="63"/>
                      <a:pt x="115" y="63"/>
                    </a:cubicBezTo>
                    <a:cubicBezTo>
                      <a:pt x="112" y="65"/>
                      <a:pt x="101" y="71"/>
                      <a:pt x="93" y="76"/>
                    </a:cubicBezTo>
                    <a:cubicBezTo>
                      <a:pt x="83" y="82"/>
                      <a:pt x="77" y="86"/>
                      <a:pt x="72" y="89"/>
                    </a:cubicBezTo>
                    <a:cubicBezTo>
                      <a:pt x="64" y="94"/>
                      <a:pt x="62" y="94"/>
                      <a:pt x="59" y="93"/>
                    </a:cubicBezTo>
                    <a:cubicBezTo>
                      <a:pt x="56" y="93"/>
                      <a:pt x="54" y="91"/>
                      <a:pt x="53" y="89"/>
                    </a:cubicBezTo>
                    <a:cubicBezTo>
                      <a:pt x="49" y="83"/>
                      <a:pt x="49" y="83"/>
                      <a:pt x="77" y="50"/>
                    </a:cubicBezTo>
                    <a:cubicBezTo>
                      <a:pt x="78" y="48"/>
                      <a:pt x="80" y="47"/>
                      <a:pt x="81" y="45"/>
                    </a:cubicBezTo>
                    <a:cubicBezTo>
                      <a:pt x="80" y="44"/>
                      <a:pt x="79" y="44"/>
                      <a:pt x="78" y="43"/>
                    </a:cubicBezTo>
                    <a:cubicBezTo>
                      <a:pt x="78" y="42"/>
                      <a:pt x="73" y="37"/>
                      <a:pt x="70" y="32"/>
                    </a:cubicBezTo>
                    <a:cubicBezTo>
                      <a:pt x="68" y="30"/>
                      <a:pt x="66" y="28"/>
                      <a:pt x="65" y="27"/>
                    </a:cubicBezTo>
                    <a:cubicBezTo>
                      <a:pt x="62" y="29"/>
                      <a:pt x="60" y="30"/>
                      <a:pt x="56" y="29"/>
                    </a:cubicBezTo>
                    <a:cubicBezTo>
                      <a:pt x="54" y="28"/>
                      <a:pt x="52" y="27"/>
                      <a:pt x="51" y="25"/>
                    </a:cubicBezTo>
                    <a:close/>
                  </a:path>
                </a:pathLst>
              </a:custGeom>
              <a:solidFill>
                <a:srgbClr val="FFAA19"/>
              </a:solidFill>
              <a:ln>
                <a:noFill/>
              </a:ln>
            </p:spPr>
            <p:txBody>
              <a:bodyPr vert="horz" wrap="square" lIns="91440" tIns="45720" rIns="91440" bIns="45720" numCol="1" anchor="t" anchorCtr="0" compatLnSpc="1">
                <a:prstTxWarp prst="textNoShape">
                  <a:avLst/>
                </a:prstTxWarp>
              </a:bodyPr>
              <a:lstStyle/>
              <a:p>
                <a:endParaRPr lang="en-US" kern="0">
                  <a:solidFill>
                    <a:sysClr val="windowText" lastClr="000000"/>
                  </a:solidFill>
                </a:endParaRPr>
              </a:p>
            </p:txBody>
          </p:sp>
          <p:sp>
            <p:nvSpPr>
              <p:cNvPr id="32" name="Freeform 20"/>
              <p:cNvSpPr>
                <a:spLocks noEditPoints="1"/>
              </p:cNvSpPr>
              <p:nvPr/>
            </p:nvSpPr>
            <p:spPr bwMode="auto">
              <a:xfrm>
                <a:off x="714506" y="4275474"/>
                <a:ext cx="2225916" cy="1869771"/>
              </a:xfrm>
              <a:custGeom>
                <a:avLst/>
                <a:gdLst>
                  <a:gd name="T0" fmla="*/ 279 w 296"/>
                  <a:gd name="T1" fmla="*/ 102 h 249"/>
                  <a:gd name="T2" fmla="*/ 261 w 296"/>
                  <a:gd name="T3" fmla="*/ 146 h 249"/>
                  <a:gd name="T4" fmla="*/ 228 w 296"/>
                  <a:gd name="T5" fmla="*/ 152 h 249"/>
                  <a:gd name="T6" fmla="*/ 238 w 296"/>
                  <a:gd name="T7" fmla="*/ 222 h 249"/>
                  <a:gd name="T8" fmla="*/ 216 w 296"/>
                  <a:gd name="T9" fmla="*/ 229 h 249"/>
                  <a:gd name="T10" fmla="*/ 181 w 296"/>
                  <a:gd name="T11" fmla="*/ 209 h 249"/>
                  <a:gd name="T12" fmla="*/ 140 w 296"/>
                  <a:gd name="T13" fmla="*/ 183 h 249"/>
                  <a:gd name="T14" fmla="*/ 108 w 296"/>
                  <a:gd name="T15" fmla="*/ 207 h 249"/>
                  <a:gd name="T16" fmla="*/ 95 w 296"/>
                  <a:gd name="T17" fmla="*/ 234 h 249"/>
                  <a:gd name="T18" fmla="*/ 52 w 296"/>
                  <a:gd name="T19" fmla="*/ 221 h 249"/>
                  <a:gd name="T20" fmla="*/ 62 w 296"/>
                  <a:gd name="T21" fmla="*/ 183 h 249"/>
                  <a:gd name="T22" fmla="*/ 32 w 296"/>
                  <a:gd name="T23" fmla="*/ 148 h 249"/>
                  <a:gd name="T24" fmla="*/ 34 w 296"/>
                  <a:gd name="T25" fmla="*/ 106 h 249"/>
                  <a:gd name="T26" fmla="*/ 61 w 296"/>
                  <a:gd name="T27" fmla="*/ 71 h 249"/>
                  <a:gd name="T28" fmla="*/ 52 w 296"/>
                  <a:gd name="T29" fmla="*/ 34 h 249"/>
                  <a:gd name="T30" fmla="*/ 93 w 296"/>
                  <a:gd name="T31" fmla="*/ 16 h 249"/>
                  <a:gd name="T32" fmla="*/ 119 w 296"/>
                  <a:gd name="T33" fmla="*/ 29 h 249"/>
                  <a:gd name="T34" fmla="*/ 137 w 296"/>
                  <a:gd name="T35" fmla="*/ 65 h 249"/>
                  <a:gd name="T36" fmla="*/ 172 w 296"/>
                  <a:gd name="T37" fmla="*/ 28 h 249"/>
                  <a:gd name="T38" fmla="*/ 239 w 296"/>
                  <a:gd name="T39" fmla="*/ 23 h 249"/>
                  <a:gd name="T40" fmla="*/ 240 w 296"/>
                  <a:gd name="T41" fmla="*/ 30 h 249"/>
                  <a:gd name="T42" fmla="*/ 231 w 296"/>
                  <a:gd name="T43" fmla="*/ 68 h 249"/>
                  <a:gd name="T44" fmla="*/ 249 w 296"/>
                  <a:gd name="T45" fmla="*/ 104 h 249"/>
                  <a:gd name="T46" fmla="*/ 276 w 296"/>
                  <a:gd name="T47" fmla="*/ 101 h 249"/>
                  <a:gd name="T48" fmla="*/ 247 w 296"/>
                  <a:gd name="T49" fmla="*/ 99 h 249"/>
                  <a:gd name="T50" fmla="*/ 239 w 296"/>
                  <a:gd name="T51" fmla="*/ 62 h 249"/>
                  <a:gd name="T52" fmla="*/ 250 w 296"/>
                  <a:gd name="T53" fmla="*/ 26 h 249"/>
                  <a:gd name="T54" fmla="*/ 248 w 296"/>
                  <a:gd name="T55" fmla="*/ 19 h 249"/>
                  <a:gd name="T56" fmla="*/ 246 w 296"/>
                  <a:gd name="T57" fmla="*/ 18 h 249"/>
                  <a:gd name="T58" fmla="*/ 235 w 296"/>
                  <a:gd name="T59" fmla="*/ 14 h 249"/>
                  <a:gd name="T60" fmla="*/ 163 w 296"/>
                  <a:gd name="T61" fmla="*/ 14 h 249"/>
                  <a:gd name="T62" fmla="*/ 135 w 296"/>
                  <a:gd name="T63" fmla="*/ 56 h 249"/>
                  <a:gd name="T64" fmla="*/ 117 w 296"/>
                  <a:gd name="T65" fmla="*/ 7 h 249"/>
                  <a:gd name="T66" fmla="*/ 45 w 296"/>
                  <a:gd name="T67" fmla="*/ 19 h 249"/>
                  <a:gd name="T68" fmla="*/ 42 w 296"/>
                  <a:gd name="T69" fmla="*/ 20 h 249"/>
                  <a:gd name="T70" fmla="*/ 38 w 296"/>
                  <a:gd name="T71" fmla="*/ 29 h 249"/>
                  <a:gd name="T72" fmla="*/ 41 w 296"/>
                  <a:gd name="T73" fmla="*/ 34 h 249"/>
                  <a:gd name="T74" fmla="*/ 50 w 296"/>
                  <a:gd name="T75" fmla="*/ 68 h 249"/>
                  <a:gd name="T76" fmla="*/ 18 w 296"/>
                  <a:gd name="T77" fmla="*/ 92 h 249"/>
                  <a:gd name="T78" fmla="*/ 3 w 296"/>
                  <a:gd name="T79" fmla="*/ 143 h 249"/>
                  <a:gd name="T80" fmla="*/ 26 w 296"/>
                  <a:gd name="T81" fmla="*/ 163 h 249"/>
                  <a:gd name="T82" fmla="*/ 42 w 296"/>
                  <a:gd name="T83" fmla="*/ 215 h 249"/>
                  <a:gd name="T84" fmla="*/ 42 w 296"/>
                  <a:gd name="T85" fmla="*/ 235 h 249"/>
                  <a:gd name="T86" fmla="*/ 44 w 296"/>
                  <a:gd name="T87" fmla="*/ 235 h 249"/>
                  <a:gd name="T88" fmla="*/ 53 w 296"/>
                  <a:gd name="T89" fmla="*/ 238 h 249"/>
                  <a:gd name="T90" fmla="*/ 101 w 296"/>
                  <a:gd name="T91" fmla="*/ 247 h 249"/>
                  <a:gd name="T92" fmla="*/ 121 w 296"/>
                  <a:gd name="T93" fmla="*/ 210 h 249"/>
                  <a:gd name="T94" fmla="*/ 162 w 296"/>
                  <a:gd name="T95" fmla="*/ 199 h 249"/>
                  <a:gd name="T96" fmla="*/ 164 w 296"/>
                  <a:gd name="T97" fmla="*/ 215 h 249"/>
                  <a:gd name="T98" fmla="*/ 179 w 296"/>
                  <a:gd name="T99" fmla="*/ 245 h 249"/>
                  <a:gd name="T100" fmla="*/ 236 w 296"/>
                  <a:gd name="T101" fmla="*/ 237 h 249"/>
                  <a:gd name="T102" fmla="*/ 248 w 296"/>
                  <a:gd name="T103" fmla="*/ 232 h 249"/>
                  <a:gd name="T104" fmla="*/ 251 w 296"/>
                  <a:gd name="T105" fmla="*/ 221 h 249"/>
                  <a:gd name="T106" fmla="*/ 240 w 296"/>
                  <a:gd name="T107" fmla="*/ 179 h 249"/>
                  <a:gd name="T108" fmla="*/ 248 w 296"/>
                  <a:gd name="T109" fmla="*/ 152 h 249"/>
                  <a:gd name="T110" fmla="*/ 279 w 296"/>
                  <a:gd name="T111" fmla="*/ 155 h 249"/>
                  <a:gd name="T112" fmla="*/ 46 w 296"/>
                  <a:gd name="T113" fmla="*/ 29 h 249"/>
                  <a:gd name="T114" fmla="*/ 46 w 296"/>
                  <a:gd name="T115" fmla="*/ 29 h 249"/>
                  <a:gd name="T116" fmla="*/ 49 w 296"/>
                  <a:gd name="T117" fmla="*/ 230 h 249"/>
                  <a:gd name="T118" fmla="*/ 49 w 296"/>
                  <a:gd name="T119" fmla="*/ 230 h 249"/>
                  <a:gd name="T120" fmla="*/ 49 w 296"/>
                  <a:gd name="T121" fmla="*/ 230 h 249"/>
                  <a:gd name="T122" fmla="*/ 49 w 296"/>
                  <a:gd name="T123" fmla="*/ 23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6" h="249">
                    <a:moveTo>
                      <a:pt x="284" y="105"/>
                    </a:moveTo>
                    <a:cubicBezTo>
                      <a:pt x="280" y="98"/>
                      <a:pt x="278" y="98"/>
                      <a:pt x="279" y="102"/>
                    </a:cubicBezTo>
                    <a:cubicBezTo>
                      <a:pt x="282" y="108"/>
                      <a:pt x="283" y="136"/>
                      <a:pt x="271" y="147"/>
                    </a:cubicBezTo>
                    <a:cubicBezTo>
                      <a:pt x="271" y="147"/>
                      <a:pt x="266" y="151"/>
                      <a:pt x="261" y="146"/>
                    </a:cubicBezTo>
                    <a:cubicBezTo>
                      <a:pt x="259" y="145"/>
                      <a:pt x="249" y="136"/>
                      <a:pt x="240" y="140"/>
                    </a:cubicBezTo>
                    <a:cubicBezTo>
                      <a:pt x="235" y="141"/>
                      <a:pt x="229" y="145"/>
                      <a:pt x="228" y="152"/>
                    </a:cubicBezTo>
                    <a:cubicBezTo>
                      <a:pt x="227" y="155"/>
                      <a:pt x="227" y="160"/>
                      <a:pt x="226" y="165"/>
                    </a:cubicBezTo>
                    <a:cubicBezTo>
                      <a:pt x="226" y="182"/>
                      <a:pt x="231" y="202"/>
                      <a:pt x="238" y="222"/>
                    </a:cubicBezTo>
                    <a:cubicBezTo>
                      <a:pt x="232" y="224"/>
                      <a:pt x="232" y="224"/>
                      <a:pt x="232" y="224"/>
                    </a:cubicBezTo>
                    <a:cubicBezTo>
                      <a:pt x="227" y="226"/>
                      <a:pt x="221" y="228"/>
                      <a:pt x="216" y="229"/>
                    </a:cubicBezTo>
                    <a:cubicBezTo>
                      <a:pt x="204" y="232"/>
                      <a:pt x="192" y="234"/>
                      <a:pt x="180" y="233"/>
                    </a:cubicBezTo>
                    <a:cubicBezTo>
                      <a:pt x="168" y="230"/>
                      <a:pt x="171" y="231"/>
                      <a:pt x="181" y="209"/>
                    </a:cubicBezTo>
                    <a:cubicBezTo>
                      <a:pt x="183" y="198"/>
                      <a:pt x="172" y="188"/>
                      <a:pt x="165" y="186"/>
                    </a:cubicBezTo>
                    <a:cubicBezTo>
                      <a:pt x="156" y="183"/>
                      <a:pt x="148" y="183"/>
                      <a:pt x="140" y="183"/>
                    </a:cubicBezTo>
                    <a:cubicBezTo>
                      <a:pt x="132" y="184"/>
                      <a:pt x="122" y="185"/>
                      <a:pt x="115" y="192"/>
                    </a:cubicBezTo>
                    <a:cubicBezTo>
                      <a:pt x="111" y="196"/>
                      <a:pt x="108" y="201"/>
                      <a:pt x="108" y="207"/>
                    </a:cubicBezTo>
                    <a:cubicBezTo>
                      <a:pt x="108" y="215"/>
                      <a:pt x="112" y="218"/>
                      <a:pt x="114" y="221"/>
                    </a:cubicBezTo>
                    <a:cubicBezTo>
                      <a:pt x="125" y="233"/>
                      <a:pt x="112" y="236"/>
                      <a:pt x="95" y="234"/>
                    </a:cubicBezTo>
                    <a:cubicBezTo>
                      <a:pt x="80" y="232"/>
                      <a:pt x="66" y="229"/>
                      <a:pt x="51" y="225"/>
                    </a:cubicBezTo>
                    <a:cubicBezTo>
                      <a:pt x="52" y="221"/>
                      <a:pt x="52" y="221"/>
                      <a:pt x="52" y="221"/>
                    </a:cubicBezTo>
                    <a:cubicBezTo>
                      <a:pt x="54" y="217"/>
                      <a:pt x="55" y="213"/>
                      <a:pt x="56" y="209"/>
                    </a:cubicBezTo>
                    <a:cubicBezTo>
                      <a:pt x="59" y="200"/>
                      <a:pt x="61" y="192"/>
                      <a:pt x="62" y="183"/>
                    </a:cubicBezTo>
                    <a:cubicBezTo>
                      <a:pt x="63" y="174"/>
                      <a:pt x="63" y="164"/>
                      <a:pt x="61" y="156"/>
                    </a:cubicBezTo>
                    <a:cubicBezTo>
                      <a:pt x="58" y="141"/>
                      <a:pt x="39" y="139"/>
                      <a:pt x="32" y="148"/>
                    </a:cubicBezTo>
                    <a:cubicBezTo>
                      <a:pt x="20" y="159"/>
                      <a:pt x="11" y="143"/>
                      <a:pt x="12" y="126"/>
                    </a:cubicBezTo>
                    <a:cubicBezTo>
                      <a:pt x="11" y="111"/>
                      <a:pt x="21" y="92"/>
                      <a:pt x="34" y="106"/>
                    </a:cubicBezTo>
                    <a:cubicBezTo>
                      <a:pt x="39" y="114"/>
                      <a:pt x="61" y="112"/>
                      <a:pt x="62" y="99"/>
                    </a:cubicBezTo>
                    <a:cubicBezTo>
                      <a:pt x="64" y="88"/>
                      <a:pt x="62" y="80"/>
                      <a:pt x="61" y="71"/>
                    </a:cubicBezTo>
                    <a:cubicBezTo>
                      <a:pt x="60" y="63"/>
                      <a:pt x="58" y="54"/>
                      <a:pt x="56" y="46"/>
                    </a:cubicBezTo>
                    <a:cubicBezTo>
                      <a:pt x="52" y="34"/>
                      <a:pt x="52" y="34"/>
                      <a:pt x="52" y="34"/>
                    </a:cubicBezTo>
                    <a:cubicBezTo>
                      <a:pt x="49" y="28"/>
                      <a:pt x="49" y="28"/>
                      <a:pt x="49" y="28"/>
                    </a:cubicBezTo>
                    <a:cubicBezTo>
                      <a:pt x="63" y="22"/>
                      <a:pt x="78" y="19"/>
                      <a:pt x="93" y="16"/>
                    </a:cubicBezTo>
                    <a:cubicBezTo>
                      <a:pt x="100" y="15"/>
                      <a:pt x="108" y="15"/>
                      <a:pt x="115" y="17"/>
                    </a:cubicBezTo>
                    <a:cubicBezTo>
                      <a:pt x="120" y="16"/>
                      <a:pt x="122" y="26"/>
                      <a:pt x="119" y="29"/>
                    </a:cubicBezTo>
                    <a:cubicBezTo>
                      <a:pt x="114" y="34"/>
                      <a:pt x="108" y="46"/>
                      <a:pt x="114" y="54"/>
                    </a:cubicBezTo>
                    <a:cubicBezTo>
                      <a:pt x="121" y="63"/>
                      <a:pt x="129" y="64"/>
                      <a:pt x="137" y="65"/>
                    </a:cubicBezTo>
                    <a:cubicBezTo>
                      <a:pt x="151" y="66"/>
                      <a:pt x="170" y="67"/>
                      <a:pt x="179" y="49"/>
                    </a:cubicBezTo>
                    <a:cubicBezTo>
                      <a:pt x="182" y="40"/>
                      <a:pt x="174" y="33"/>
                      <a:pt x="172" y="28"/>
                    </a:cubicBezTo>
                    <a:cubicBezTo>
                      <a:pt x="168" y="23"/>
                      <a:pt x="169" y="18"/>
                      <a:pt x="173" y="16"/>
                    </a:cubicBezTo>
                    <a:cubicBezTo>
                      <a:pt x="194" y="12"/>
                      <a:pt x="221" y="18"/>
                      <a:pt x="239" y="23"/>
                    </a:cubicBezTo>
                    <a:cubicBezTo>
                      <a:pt x="239" y="23"/>
                      <a:pt x="241" y="24"/>
                      <a:pt x="242" y="25"/>
                    </a:cubicBezTo>
                    <a:cubicBezTo>
                      <a:pt x="240" y="30"/>
                      <a:pt x="240" y="30"/>
                      <a:pt x="240" y="30"/>
                    </a:cubicBezTo>
                    <a:cubicBezTo>
                      <a:pt x="239" y="34"/>
                      <a:pt x="237" y="39"/>
                      <a:pt x="236" y="43"/>
                    </a:cubicBezTo>
                    <a:cubicBezTo>
                      <a:pt x="234" y="52"/>
                      <a:pt x="232" y="60"/>
                      <a:pt x="231" y="68"/>
                    </a:cubicBezTo>
                    <a:cubicBezTo>
                      <a:pt x="229" y="82"/>
                      <a:pt x="227" y="96"/>
                      <a:pt x="235" y="103"/>
                    </a:cubicBezTo>
                    <a:cubicBezTo>
                      <a:pt x="244" y="109"/>
                      <a:pt x="250" y="104"/>
                      <a:pt x="249" y="104"/>
                    </a:cubicBezTo>
                    <a:cubicBezTo>
                      <a:pt x="262" y="95"/>
                      <a:pt x="268" y="94"/>
                      <a:pt x="272" y="98"/>
                    </a:cubicBezTo>
                    <a:cubicBezTo>
                      <a:pt x="276" y="101"/>
                      <a:pt x="276" y="102"/>
                      <a:pt x="276" y="101"/>
                    </a:cubicBezTo>
                    <a:cubicBezTo>
                      <a:pt x="276" y="99"/>
                      <a:pt x="274" y="95"/>
                      <a:pt x="268" y="93"/>
                    </a:cubicBezTo>
                    <a:cubicBezTo>
                      <a:pt x="261" y="90"/>
                      <a:pt x="253" y="98"/>
                      <a:pt x="247" y="99"/>
                    </a:cubicBezTo>
                    <a:cubicBezTo>
                      <a:pt x="246" y="100"/>
                      <a:pt x="240" y="102"/>
                      <a:pt x="237" y="96"/>
                    </a:cubicBezTo>
                    <a:cubicBezTo>
                      <a:pt x="234" y="90"/>
                      <a:pt x="236" y="77"/>
                      <a:pt x="239" y="62"/>
                    </a:cubicBezTo>
                    <a:cubicBezTo>
                      <a:pt x="240" y="55"/>
                      <a:pt x="242" y="47"/>
                      <a:pt x="245" y="39"/>
                    </a:cubicBezTo>
                    <a:cubicBezTo>
                      <a:pt x="246" y="35"/>
                      <a:pt x="248" y="30"/>
                      <a:pt x="250" y="26"/>
                    </a:cubicBezTo>
                    <a:cubicBezTo>
                      <a:pt x="251" y="23"/>
                      <a:pt x="249" y="21"/>
                      <a:pt x="248" y="19"/>
                    </a:cubicBezTo>
                    <a:cubicBezTo>
                      <a:pt x="248" y="19"/>
                      <a:pt x="248" y="19"/>
                      <a:pt x="248" y="19"/>
                    </a:cubicBezTo>
                    <a:cubicBezTo>
                      <a:pt x="247" y="19"/>
                      <a:pt x="247" y="19"/>
                      <a:pt x="247" y="19"/>
                    </a:cubicBezTo>
                    <a:cubicBezTo>
                      <a:pt x="246" y="18"/>
                      <a:pt x="246" y="18"/>
                      <a:pt x="246" y="18"/>
                    </a:cubicBezTo>
                    <a:cubicBezTo>
                      <a:pt x="242" y="17"/>
                      <a:pt x="242" y="17"/>
                      <a:pt x="242" y="17"/>
                    </a:cubicBezTo>
                    <a:cubicBezTo>
                      <a:pt x="240" y="15"/>
                      <a:pt x="237" y="15"/>
                      <a:pt x="235" y="14"/>
                    </a:cubicBezTo>
                    <a:cubicBezTo>
                      <a:pt x="224" y="11"/>
                      <a:pt x="214" y="9"/>
                      <a:pt x="202" y="7"/>
                    </a:cubicBezTo>
                    <a:cubicBezTo>
                      <a:pt x="191" y="8"/>
                      <a:pt x="178" y="0"/>
                      <a:pt x="163" y="14"/>
                    </a:cubicBezTo>
                    <a:cubicBezTo>
                      <a:pt x="156" y="35"/>
                      <a:pt x="179" y="42"/>
                      <a:pt x="169" y="49"/>
                    </a:cubicBezTo>
                    <a:cubicBezTo>
                      <a:pt x="163" y="57"/>
                      <a:pt x="148" y="57"/>
                      <a:pt x="135" y="56"/>
                    </a:cubicBezTo>
                    <a:cubicBezTo>
                      <a:pt x="122" y="54"/>
                      <a:pt x="116" y="45"/>
                      <a:pt x="127" y="34"/>
                    </a:cubicBezTo>
                    <a:cubicBezTo>
                      <a:pt x="133" y="24"/>
                      <a:pt x="129" y="10"/>
                      <a:pt x="117" y="7"/>
                    </a:cubicBezTo>
                    <a:cubicBezTo>
                      <a:pt x="109" y="6"/>
                      <a:pt x="100" y="5"/>
                      <a:pt x="92" y="6"/>
                    </a:cubicBezTo>
                    <a:cubicBezTo>
                      <a:pt x="76" y="9"/>
                      <a:pt x="61" y="11"/>
                      <a:pt x="45" y="19"/>
                    </a:cubicBezTo>
                    <a:cubicBezTo>
                      <a:pt x="44" y="19"/>
                      <a:pt x="42" y="20"/>
                      <a:pt x="43" y="19"/>
                    </a:cubicBezTo>
                    <a:cubicBezTo>
                      <a:pt x="42" y="20"/>
                      <a:pt x="42" y="20"/>
                      <a:pt x="42" y="20"/>
                    </a:cubicBezTo>
                    <a:cubicBezTo>
                      <a:pt x="39" y="22"/>
                      <a:pt x="38" y="26"/>
                      <a:pt x="38" y="28"/>
                    </a:cubicBezTo>
                    <a:cubicBezTo>
                      <a:pt x="38" y="29"/>
                      <a:pt x="38" y="29"/>
                      <a:pt x="38" y="29"/>
                    </a:cubicBezTo>
                    <a:cubicBezTo>
                      <a:pt x="39" y="29"/>
                      <a:pt x="39" y="29"/>
                      <a:pt x="39" y="29"/>
                    </a:cubicBezTo>
                    <a:cubicBezTo>
                      <a:pt x="41" y="34"/>
                      <a:pt x="41" y="34"/>
                      <a:pt x="41" y="34"/>
                    </a:cubicBezTo>
                    <a:cubicBezTo>
                      <a:pt x="42" y="38"/>
                      <a:pt x="43" y="42"/>
                      <a:pt x="44" y="45"/>
                    </a:cubicBezTo>
                    <a:cubicBezTo>
                      <a:pt x="47" y="53"/>
                      <a:pt x="48" y="61"/>
                      <a:pt x="50" y="68"/>
                    </a:cubicBezTo>
                    <a:cubicBezTo>
                      <a:pt x="53" y="83"/>
                      <a:pt x="54" y="105"/>
                      <a:pt x="45" y="100"/>
                    </a:cubicBezTo>
                    <a:cubicBezTo>
                      <a:pt x="40" y="99"/>
                      <a:pt x="33" y="87"/>
                      <a:pt x="18" y="92"/>
                    </a:cubicBezTo>
                    <a:cubicBezTo>
                      <a:pt x="7" y="96"/>
                      <a:pt x="3" y="107"/>
                      <a:pt x="2" y="116"/>
                    </a:cubicBezTo>
                    <a:cubicBezTo>
                      <a:pt x="1" y="125"/>
                      <a:pt x="0" y="134"/>
                      <a:pt x="3" y="143"/>
                    </a:cubicBezTo>
                    <a:cubicBezTo>
                      <a:pt x="4" y="148"/>
                      <a:pt x="6" y="153"/>
                      <a:pt x="9" y="157"/>
                    </a:cubicBezTo>
                    <a:cubicBezTo>
                      <a:pt x="15" y="162"/>
                      <a:pt x="20" y="164"/>
                      <a:pt x="26" y="163"/>
                    </a:cubicBezTo>
                    <a:cubicBezTo>
                      <a:pt x="51" y="152"/>
                      <a:pt x="49" y="149"/>
                      <a:pt x="51" y="169"/>
                    </a:cubicBezTo>
                    <a:cubicBezTo>
                      <a:pt x="51" y="184"/>
                      <a:pt x="47" y="200"/>
                      <a:pt x="42" y="215"/>
                    </a:cubicBezTo>
                    <a:cubicBezTo>
                      <a:pt x="41" y="218"/>
                      <a:pt x="40" y="221"/>
                      <a:pt x="39" y="223"/>
                    </a:cubicBezTo>
                    <a:cubicBezTo>
                      <a:pt x="37" y="229"/>
                      <a:pt x="40" y="233"/>
                      <a:pt x="42" y="235"/>
                    </a:cubicBezTo>
                    <a:cubicBezTo>
                      <a:pt x="43" y="235"/>
                      <a:pt x="43" y="235"/>
                      <a:pt x="43" y="235"/>
                    </a:cubicBezTo>
                    <a:cubicBezTo>
                      <a:pt x="44" y="235"/>
                      <a:pt x="44" y="235"/>
                      <a:pt x="44" y="235"/>
                    </a:cubicBezTo>
                    <a:cubicBezTo>
                      <a:pt x="44" y="235"/>
                      <a:pt x="46" y="236"/>
                      <a:pt x="47" y="236"/>
                    </a:cubicBezTo>
                    <a:cubicBezTo>
                      <a:pt x="53" y="238"/>
                      <a:pt x="53" y="238"/>
                      <a:pt x="53" y="238"/>
                    </a:cubicBezTo>
                    <a:cubicBezTo>
                      <a:pt x="61" y="240"/>
                      <a:pt x="69" y="242"/>
                      <a:pt x="77" y="244"/>
                    </a:cubicBezTo>
                    <a:cubicBezTo>
                      <a:pt x="85" y="245"/>
                      <a:pt x="93" y="246"/>
                      <a:pt x="101" y="247"/>
                    </a:cubicBezTo>
                    <a:cubicBezTo>
                      <a:pt x="109" y="246"/>
                      <a:pt x="121" y="249"/>
                      <a:pt x="128" y="236"/>
                    </a:cubicBezTo>
                    <a:cubicBezTo>
                      <a:pt x="134" y="224"/>
                      <a:pt x="124" y="214"/>
                      <a:pt x="121" y="210"/>
                    </a:cubicBezTo>
                    <a:cubicBezTo>
                      <a:pt x="119" y="207"/>
                      <a:pt x="121" y="202"/>
                      <a:pt x="126" y="200"/>
                    </a:cubicBezTo>
                    <a:cubicBezTo>
                      <a:pt x="136" y="194"/>
                      <a:pt x="152" y="195"/>
                      <a:pt x="162" y="199"/>
                    </a:cubicBezTo>
                    <a:cubicBezTo>
                      <a:pt x="168" y="201"/>
                      <a:pt x="168" y="204"/>
                      <a:pt x="168" y="208"/>
                    </a:cubicBezTo>
                    <a:cubicBezTo>
                      <a:pt x="167" y="211"/>
                      <a:pt x="166" y="212"/>
                      <a:pt x="164" y="215"/>
                    </a:cubicBezTo>
                    <a:cubicBezTo>
                      <a:pt x="161" y="217"/>
                      <a:pt x="158" y="226"/>
                      <a:pt x="159" y="228"/>
                    </a:cubicBezTo>
                    <a:cubicBezTo>
                      <a:pt x="158" y="240"/>
                      <a:pt x="174" y="246"/>
                      <a:pt x="179" y="245"/>
                    </a:cubicBezTo>
                    <a:cubicBezTo>
                      <a:pt x="186" y="246"/>
                      <a:pt x="193" y="246"/>
                      <a:pt x="199" y="245"/>
                    </a:cubicBezTo>
                    <a:cubicBezTo>
                      <a:pt x="213" y="243"/>
                      <a:pt x="224" y="241"/>
                      <a:pt x="236" y="237"/>
                    </a:cubicBezTo>
                    <a:cubicBezTo>
                      <a:pt x="244" y="234"/>
                      <a:pt x="244" y="234"/>
                      <a:pt x="244" y="234"/>
                    </a:cubicBezTo>
                    <a:cubicBezTo>
                      <a:pt x="244" y="234"/>
                      <a:pt x="247" y="233"/>
                      <a:pt x="248" y="232"/>
                    </a:cubicBezTo>
                    <a:cubicBezTo>
                      <a:pt x="252" y="230"/>
                      <a:pt x="252" y="225"/>
                      <a:pt x="252" y="222"/>
                    </a:cubicBezTo>
                    <a:cubicBezTo>
                      <a:pt x="251" y="221"/>
                      <a:pt x="251" y="221"/>
                      <a:pt x="251" y="221"/>
                    </a:cubicBezTo>
                    <a:cubicBezTo>
                      <a:pt x="246" y="206"/>
                      <a:pt x="246" y="206"/>
                      <a:pt x="246" y="206"/>
                    </a:cubicBezTo>
                    <a:cubicBezTo>
                      <a:pt x="243" y="197"/>
                      <a:pt x="241" y="187"/>
                      <a:pt x="240" y="179"/>
                    </a:cubicBezTo>
                    <a:cubicBezTo>
                      <a:pt x="239" y="170"/>
                      <a:pt x="239" y="163"/>
                      <a:pt x="240" y="155"/>
                    </a:cubicBezTo>
                    <a:cubicBezTo>
                      <a:pt x="241" y="151"/>
                      <a:pt x="243" y="151"/>
                      <a:pt x="248" y="152"/>
                    </a:cubicBezTo>
                    <a:cubicBezTo>
                      <a:pt x="249" y="153"/>
                      <a:pt x="257" y="160"/>
                      <a:pt x="264" y="160"/>
                    </a:cubicBezTo>
                    <a:cubicBezTo>
                      <a:pt x="270" y="161"/>
                      <a:pt x="275" y="159"/>
                      <a:pt x="279" y="155"/>
                    </a:cubicBezTo>
                    <a:cubicBezTo>
                      <a:pt x="296" y="129"/>
                      <a:pt x="286" y="113"/>
                      <a:pt x="284" y="105"/>
                    </a:cubicBezTo>
                    <a:close/>
                    <a:moveTo>
                      <a:pt x="46" y="29"/>
                    </a:moveTo>
                    <a:cubicBezTo>
                      <a:pt x="46" y="29"/>
                      <a:pt x="46" y="29"/>
                      <a:pt x="46" y="29"/>
                    </a:cubicBezTo>
                    <a:cubicBezTo>
                      <a:pt x="46" y="29"/>
                      <a:pt x="46" y="29"/>
                      <a:pt x="46" y="29"/>
                    </a:cubicBezTo>
                    <a:close/>
                    <a:moveTo>
                      <a:pt x="49" y="231"/>
                    </a:moveTo>
                    <a:cubicBezTo>
                      <a:pt x="49" y="230"/>
                      <a:pt x="49" y="230"/>
                      <a:pt x="49" y="230"/>
                    </a:cubicBezTo>
                    <a:cubicBezTo>
                      <a:pt x="49" y="230"/>
                      <a:pt x="49" y="230"/>
                      <a:pt x="49" y="230"/>
                    </a:cubicBezTo>
                    <a:cubicBezTo>
                      <a:pt x="49" y="230"/>
                      <a:pt x="49" y="230"/>
                      <a:pt x="49" y="230"/>
                    </a:cubicBezTo>
                    <a:cubicBezTo>
                      <a:pt x="49" y="230"/>
                      <a:pt x="49" y="231"/>
                      <a:pt x="49" y="231"/>
                    </a:cubicBezTo>
                    <a:close/>
                    <a:moveTo>
                      <a:pt x="49" y="230"/>
                    </a:moveTo>
                    <a:cubicBezTo>
                      <a:pt x="49" y="231"/>
                      <a:pt x="49" y="231"/>
                      <a:pt x="49" y="231"/>
                    </a:cubicBezTo>
                    <a:cubicBezTo>
                      <a:pt x="49" y="231"/>
                      <a:pt x="49" y="231"/>
                      <a:pt x="49" y="231"/>
                    </a:cubicBezTo>
                    <a:cubicBezTo>
                      <a:pt x="49" y="231"/>
                      <a:pt x="49" y="231"/>
                      <a:pt x="49" y="23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upa 43"/>
            <p:cNvGrpSpPr/>
            <p:nvPr/>
          </p:nvGrpSpPr>
          <p:grpSpPr>
            <a:xfrm>
              <a:off x="1115616" y="1448635"/>
              <a:ext cx="1511613" cy="1797944"/>
              <a:chOff x="867140" y="2571058"/>
              <a:chExt cx="1863410" cy="2216379"/>
            </a:xfrm>
          </p:grpSpPr>
          <p:sp>
            <p:nvSpPr>
              <p:cNvPr id="29" name="Freeform 19"/>
              <p:cNvSpPr>
                <a:spLocks noEditPoints="1"/>
              </p:cNvSpPr>
              <p:nvPr/>
            </p:nvSpPr>
            <p:spPr bwMode="auto">
              <a:xfrm>
                <a:off x="873500" y="2599676"/>
                <a:ext cx="1857050" cy="2165501"/>
              </a:xfrm>
              <a:custGeom>
                <a:avLst/>
                <a:gdLst>
                  <a:gd name="T0" fmla="*/ 103 w 247"/>
                  <a:gd name="T1" fmla="*/ 48 h 288"/>
                  <a:gd name="T2" fmla="*/ 128 w 247"/>
                  <a:gd name="T3" fmla="*/ 44 h 288"/>
                  <a:gd name="T4" fmla="*/ 141 w 247"/>
                  <a:gd name="T5" fmla="*/ 26 h 288"/>
                  <a:gd name="T6" fmla="*/ 125 w 247"/>
                  <a:gd name="T7" fmla="*/ 5 h 288"/>
                  <a:gd name="T8" fmla="*/ 89 w 247"/>
                  <a:gd name="T9" fmla="*/ 15 h 288"/>
                  <a:gd name="T10" fmla="*/ 90 w 247"/>
                  <a:gd name="T11" fmla="*/ 32 h 288"/>
                  <a:gd name="T12" fmla="*/ 21 w 247"/>
                  <a:gd name="T13" fmla="*/ 66 h 288"/>
                  <a:gd name="T14" fmla="*/ 31 w 247"/>
                  <a:gd name="T15" fmla="*/ 87 h 288"/>
                  <a:gd name="T16" fmla="*/ 71 w 247"/>
                  <a:gd name="T17" fmla="*/ 97 h 288"/>
                  <a:gd name="T18" fmla="*/ 53 w 247"/>
                  <a:gd name="T19" fmla="*/ 129 h 288"/>
                  <a:gd name="T20" fmla="*/ 73 w 247"/>
                  <a:gd name="T21" fmla="*/ 133 h 288"/>
                  <a:gd name="T22" fmla="*/ 87 w 247"/>
                  <a:gd name="T23" fmla="*/ 152 h 288"/>
                  <a:gd name="T24" fmla="*/ 231 w 247"/>
                  <a:gd name="T25" fmla="*/ 68 h 288"/>
                  <a:gd name="T26" fmla="*/ 142 w 247"/>
                  <a:gd name="T27" fmla="*/ 99 h 288"/>
                  <a:gd name="T28" fmla="*/ 171 w 247"/>
                  <a:gd name="T29" fmla="*/ 53 h 288"/>
                  <a:gd name="T30" fmla="*/ 124 w 247"/>
                  <a:gd name="T31" fmla="*/ 57 h 288"/>
                  <a:gd name="T32" fmla="*/ 51 w 247"/>
                  <a:gd name="T33" fmla="*/ 89 h 288"/>
                  <a:gd name="T34" fmla="*/ 39 w 247"/>
                  <a:gd name="T35" fmla="*/ 64 h 288"/>
                  <a:gd name="T36" fmla="*/ 28 w 247"/>
                  <a:gd name="T37" fmla="*/ 39 h 288"/>
                  <a:gd name="T38" fmla="*/ 10 w 247"/>
                  <a:gd name="T39" fmla="*/ 57 h 288"/>
                  <a:gd name="T40" fmla="*/ 239 w 247"/>
                  <a:gd name="T41" fmla="*/ 92 h 288"/>
                  <a:gd name="T42" fmla="*/ 220 w 247"/>
                  <a:gd name="T43" fmla="*/ 88 h 288"/>
                  <a:gd name="T44" fmla="*/ 46 w 247"/>
                  <a:gd name="T45" fmla="*/ 180 h 288"/>
                  <a:gd name="T46" fmla="*/ 28 w 247"/>
                  <a:gd name="T47" fmla="*/ 159 h 288"/>
                  <a:gd name="T48" fmla="*/ 6 w 247"/>
                  <a:gd name="T49" fmla="*/ 169 h 288"/>
                  <a:gd name="T50" fmla="*/ 22 w 247"/>
                  <a:gd name="T51" fmla="*/ 181 h 288"/>
                  <a:gd name="T52" fmla="*/ 35 w 247"/>
                  <a:gd name="T53" fmla="*/ 195 h 288"/>
                  <a:gd name="T54" fmla="*/ 60 w 247"/>
                  <a:gd name="T55" fmla="*/ 193 h 288"/>
                  <a:gd name="T56" fmla="*/ 20 w 247"/>
                  <a:gd name="T57" fmla="*/ 243 h 288"/>
                  <a:gd name="T58" fmla="*/ 115 w 247"/>
                  <a:gd name="T59" fmla="*/ 198 h 288"/>
                  <a:gd name="T60" fmla="*/ 145 w 247"/>
                  <a:gd name="T61" fmla="*/ 207 h 288"/>
                  <a:gd name="T62" fmla="*/ 128 w 247"/>
                  <a:gd name="T63" fmla="*/ 246 h 288"/>
                  <a:gd name="T64" fmla="*/ 107 w 247"/>
                  <a:gd name="T65" fmla="*/ 283 h 288"/>
                  <a:gd name="T66" fmla="*/ 138 w 247"/>
                  <a:gd name="T67" fmla="*/ 276 h 288"/>
                  <a:gd name="T68" fmla="*/ 157 w 247"/>
                  <a:gd name="T69" fmla="*/ 254 h 288"/>
                  <a:gd name="T70" fmla="*/ 176 w 247"/>
                  <a:gd name="T71" fmla="*/ 238 h 288"/>
                  <a:gd name="T72" fmla="*/ 201 w 247"/>
                  <a:gd name="T73" fmla="*/ 247 h 288"/>
                  <a:gd name="T74" fmla="*/ 227 w 247"/>
                  <a:gd name="T75" fmla="*/ 242 h 288"/>
                  <a:gd name="T76" fmla="*/ 240 w 247"/>
                  <a:gd name="T77" fmla="*/ 224 h 288"/>
                  <a:gd name="T78" fmla="*/ 230 w 247"/>
                  <a:gd name="T79" fmla="*/ 196 h 288"/>
                  <a:gd name="T80" fmla="*/ 229 w 247"/>
                  <a:gd name="T81" fmla="*/ 173 h 288"/>
                  <a:gd name="T82" fmla="*/ 199 w 247"/>
                  <a:gd name="T83" fmla="*/ 165 h 288"/>
                  <a:gd name="T84" fmla="*/ 174 w 247"/>
                  <a:gd name="T85" fmla="*/ 162 h 288"/>
                  <a:gd name="T86" fmla="*/ 168 w 247"/>
                  <a:gd name="T87" fmla="*/ 138 h 288"/>
                  <a:gd name="T88" fmla="*/ 200 w 247"/>
                  <a:gd name="T89" fmla="*/ 122 h 288"/>
                  <a:gd name="T90" fmla="*/ 227 w 247"/>
                  <a:gd name="T91" fmla="*/ 117 h 288"/>
                  <a:gd name="T92" fmla="*/ 245 w 247"/>
                  <a:gd name="T93" fmla="*/ 96 h 288"/>
                  <a:gd name="T94" fmla="*/ 214 w 247"/>
                  <a:gd name="T95" fmla="*/ 111 h 288"/>
                  <a:gd name="T96" fmla="*/ 231 w 247"/>
                  <a:gd name="T97" fmla="*/ 1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288">
                    <a:moveTo>
                      <a:pt x="90" y="32"/>
                    </a:moveTo>
                    <a:cubicBezTo>
                      <a:pt x="93" y="33"/>
                      <a:pt x="94" y="33"/>
                      <a:pt x="104" y="27"/>
                    </a:cubicBezTo>
                    <a:cubicBezTo>
                      <a:pt x="101" y="45"/>
                      <a:pt x="101" y="45"/>
                      <a:pt x="103" y="48"/>
                    </a:cubicBezTo>
                    <a:cubicBezTo>
                      <a:pt x="104" y="50"/>
                      <a:pt x="106" y="52"/>
                      <a:pt x="109" y="52"/>
                    </a:cubicBezTo>
                    <a:cubicBezTo>
                      <a:pt x="112" y="53"/>
                      <a:pt x="114" y="52"/>
                      <a:pt x="119" y="50"/>
                    </a:cubicBezTo>
                    <a:cubicBezTo>
                      <a:pt x="121" y="49"/>
                      <a:pt x="124" y="47"/>
                      <a:pt x="128" y="44"/>
                    </a:cubicBezTo>
                    <a:cubicBezTo>
                      <a:pt x="130" y="42"/>
                      <a:pt x="134" y="40"/>
                      <a:pt x="136" y="39"/>
                    </a:cubicBezTo>
                    <a:cubicBezTo>
                      <a:pt x="136" y="39"/>
                      <a:pt x="137" y="39"/>
                      <a:pt x="138" y="38"/>
                    </a:cubicBezTo>
                    <a:cubicBezTo>
                      <a:pt x="142" y="36"/>
                      <a:pt x="144" y="30"/>
                      <a:pt x="141" y="26"/>
                    </a:cubicBezTo>
                    <a:cubicBezTo>
                      <a:pt x="140" y="24"/>
                      <a:pt x="138" y="22"/>
                      <a:pt x="135" y="21"/>
                    </a:cubicBezTo>
                    <a:cubicBezTo>
                      <a:pt x="132" y="21"/>
                      <a:pt x="129" y="22"/>
                      <a:pt x="123" y="26"/>
                    </a:cubicBezTo>
                    <a:cubicBezTo>
                      <a:pt x="126" y="8"/>
                      <a:pt x="126" y="8"/>
                      <a:pt x="125" y="5"/>
                    </a:cubicBezTo>
                    <a:cubicBezTo>
                      <a:pt x="123" y="3"/>
                      <a:pt x="121" y="1"/>
                      <a:pt x="119" y="1"/>
                    </a:cubicBezTo>
                    <a:cubicBezTo>
                      <a:pt x="115" y="0"/>
                      <a:pt x="115" y="0"/>
                      <a:pt x="100" y="9"/>
                    </a:cubicBezTo>
                    <a:cubicBezTo>
                      <a:pt x="96" y="11"/>
                      <a:pt x="91" y="14"/>
                      <a:pt x="89" y="15"/>
                    </a:cubicBezTo>
                    <a:cubicBezTo>
                      <a:pt x="88" y="15"/>
                      <a:pt x="88" y="16"/>
                      <a:pt x="87" y="16"/>
                    </a:cubicBezTo>
                    <a:cubicBezTo>
                      <a:pt x="83" y="18"/>
                      <a:pt x="82" y="24"/>
                      <a:pt x="84" y="28"/>
                    </a:cubicBezTo>
                    <a:cubicBezTo>
                      <a:pt x="85" y="30"/>
                      <a:pt x="87" y="32"/>
                      <a:pt x="90" y="32"/>
                    </a:cubicBezTo>
                    <a:close/>
                    <a:moveTo>
                      <a:pt x="16" y="61"/>
                    </a:moveTo>
                    <a:cubicBezTo>
                      <a:pt x="17" y="62"/>
                      <a:pt x="18" y="62"/>
                      <a:pt x="20" y="61"/>
                    </a:cubicBezTo>
                    <a:cubicBezTo>
                      <a:pt x="20" y="63"/>
                      <a:pt x="20" y="65"/>
                      <a:pt x="21" y="66"/>
                    </a:cubicBezTo>
                    <a:cubicBezTo>
                      <a:pt x="24" y="81"/>
                      <a:pt x="24" y="81"/>
                      <a:pt x="25" y="83"/>
                    </a:cubicBezTo>
                    <a:cubicBezTo>
                      <a:pt x="26" y="85"/>
                      <a:pt x="28" y="87"/>
                      <a:pt x="30" y="87"/>
                    </a:cubicBezTo>
                    <a:cubicBezTo>
                      <a:pt x="31" y="87"/>
                      <a:pt x="31" y="87"/>
                      <a:pt x="31" y="87"/>
                    </a:cubicBezTo>
                    <a:cubicBezTo>
                      <a:pt x="16" y="112"/>
                      <a:pt x="16" y="112"/>
                      <a:pt x="19" y="117"/>
                    </a:cubicBezTo>
                    <a:cubicBezTo>
                      <a:pt x="20" y="120"/>
                      <a:pt x="22" y="121"/>
                      <a:pt x="25" y="122"/>
                    </a:cubicBezTo>
                    <a:cubicBezTo>
                      <a:pt x="30" y="123"/>
                      <a:pt x="31" y="123"/>
                      <a:pt x="71" y="97"/>
                    </a:cubicBezTo>
                    <a:cubicBezTo>
                      <a:pt x="72" y="97"/>
                      <a:pt x="73" y="96"/>
                      <a:pt x="73" y="96"/>
                    </a:cubicBezTo>
                    <a:cubicBezTo>
                      <a:pt x="70" y="100"/>
                      <a:pt x="66" y="104"/>
                      <a:pt x="63" y="108"/>
                    </a:cubicBezTo>
                    <a:cubicBezTo>
                      <a:pt x="53" y="118"/>
                      <a:pt x="50" y="123"/>
                      <a:pt x="53" y="129"/>
                    </a:cubicBezTo>
                    <a:cubicBezTo>
                      <a:pt x="54" y="131"/>
                      <a:pt x="57" y="133"/>
                      <a:pt x="59" y="133"/>
                    </a:cubicBezTo>
                    <a:cubicBezTo>
                      <a:pt x="63" y="134"/>
                      <a:pt x="64" y="135"/>
                      <a:pt x="88" y="120"/>
                    </a:cubicBezTo>
                    <a:cubicBezTo>
                      <a:pt x="83" y="125"/>
                      <a:pt x="77" y="129"/>
                      <a:pt x="73" y="133"/>
                    </a:cubicBezTo>
                    <a:cubicBezTo>
                      <a:pt x="55" y="148"/>
                      <a:pt x="51" y="152"/>
                      <a:pt x="55" y="159"/>
                    </a:cubicBezTo>
                    <a:cubicBezTo>
                      <a:pt x="56" y="161"/>
                      <a:pt x="59" y="163"/>
                      <a:pt x="61" y="163"/>
                    </a:cubicBezTo>
                    <a:cubicBezTo>
                      <a:pt x="64" y="164"/>
                      <a:pt x="66" y="165"/>
                      <a:pt x="87" y="152"/>
                    </a:cubicBezTo>
                    <a:cubicBezTo>
                      <a:pt x="100" y="145"/>
                      <a:pt x="119" y="133"/>
                      <a:pt x="150" y="114"/>
                    </a:cubicBezTo>
                    <a:cubicBezTo>
                      <a:pt x="181" y="96"/>
                      <a:pt x="219" y="73"/>
                      <a:pt x="227" y="69"/>
                    </a:cubicBezTo>
                    <a:cubicBezTo>
                      <a:pt x="229" y="69"/>
                      <a:pt x="230" y="69"/>
                      <a:pt x="231" y="68"/>
                    </a:cubicBezTo>
                    <a:cubicBezTo>
                      <a:pt x="235" y="65"/>
                      <a:pt x="237" y="60"/>
                      <a:pt x="234" y="56"/>
                    </a:cubicBezTo>
                    <a:cubicBezTo>
                      <a:pt x="233" y="54"/>
                      <a:pt x="231" y="52"/>
                      <a:pt x="229" y="51"/>
                    </a:cubicBezTo>
                    <a:cubicBezTo>
                      <a:pt x="223" y="50"/>
                      <a:pt x="222" y="50"/>
                      <a:pt x="142" y="99"/>
                    </a:cubicBezTo>
                    <a:cubicBezTo>
                      <a:pt x="148" y="94"/>
                      <a:pt x="153" y="89"/>
                      <a:pt x="158" y="85"/>
                    </a:cubicBezTo>
                    <a:cubicBezTo>
                      <a:pt x="177" y="69"/>
                      <a:pt x="181" y="65"/>
                      <a:pt x="177" y="58"/>
                    </a:cubicBezTo>
                    <a:cubicBezTo>
                      <a:pt x="175" y="56"/>
                      <a:pt x="173" y="54"/>
                      <a:pt x="171" y="53"/>
                    </a:cubicBezTo>
                    <a:cubicBezTo>
                      <a:pt x="166" y="52"/>
                      <a:pt x="165" y="52"/>
                      <a:pt x="105" y="89"/>
                    </a:cubicBezTo>
                    <a:cubicBezTo>
                      <a:pt x="108" y="84"/>
                      <a:pt x="112" y="81"/>
                      <a:pt x="115" y="77"/>
                    </a:cubicBezTo>
                    <a:cubicBezTo>
                      <a:pt x="124" y="67"/>
                      <a:pt x="128" y="63"/>
                      <a:pt x="124" y="57"/>
                    </a:cubicBezTo>
                    <a:cubicBezTo>
                      <a:pt x="123" y="55"/>
                      <a:pt x="121" y="53"/>
                      <a:pt x="118" y="52"/>
                    </a:cubicBezTo>
                    <a:cubicBezTo>
                      <a:pt x="113" y="51"/>
                      <a:pt x="110" y="52"/>
                      <a:pt x="62" y="82"/>
                    </a:cubicBezTo>
                    <a:cubicBezTo>
                      <a:pt x="58" y="84"/>
                      <a:pt x="55" y="86"/>
                      <a:pt x="51" y="89"/>
                    </a:cubicBezTo>
                    <a:cubicBezTo>
                      <a:pt x="65" y="67"/>
                      <a:pt x="64" y="66"/>
                      <a:pt x="62" y="62"/>
                    </a:cubicBezTo>
                    <a:cubicBezTo>
                      <a:pt x="60" y="59"/>
                      <a:pt x="58" y="58"/>
                      <a:pt x="56" y="57"/>
                    </a:cubicBezTo>
                    <a:cubicBezTo>
                      <a:pt x="51" y="56"/>
                      <a:pt x="48" y="58"/>
                      <a:pt x="39" y="64"/>
                    </a:cubicBezTo>
                    <a:cubicBezTo>
                      <a:pt x="39" y="64"/>
                      <a:pt x="38" y="63"/>
                      <a:pt x="38" y="63"/>
                    </a:cubicBezTo>
                    <a:cubicBezTo>
                      <a:pt x="35" y="45"/>
                      <a:pt x="35" y="45"/>
                      <a:pt x="34" y="43"/>
                    </a:cubicBezTo>
                    <a:cubicBezTo>
                      <a:pt x="33" y="41"/>
                      <a:pt x="31" y="40"/>
                      <a:pt x="28" y="39"/>
                    </a:cubicBezTo>
                    <a:cubicBezTo>
                      <a:pt x="25" y="38"/>
                      <a:pt x="23" y="39"/>
                      <a:pt x="17" y="42"/>
                    </a:cubicBezTo>
                    <a:cubicBezTo>
                      <a:pt x="16" y="43"/>
                      <a:pt x="15" y="44"/>
                      <a:pt x="14" y="44"/>
                    </a:cubicBezTo>
                    <a:cubicBezTo>
                      <a:pt x="10" y="46"/>
                      <a:pt x="7" y="52"/>
                      <a:pt x="10" y="57"/>
                    </a:cubicBezTo>
                    <a:cubicBezTo>
                      <a:pt x="11" y="59"/>
                      <a:pt x="13" y="61"/>
                      <a:pt x="16" y="61"/>
                    </a:cubicBezTo>
                    <a:close/>
                    <a:moveTo>
                      <a:pt x="245" y="96"/>
                    </a:moveTo>
                    <a:cubicBezTo>
                      <a:pt x="244" y="94"/>
                      <a:pt x="242" y="93"/>
                      <a:pt x="239" y="92"/>
                    </a:cubicBezTo>
                    <a:cubicBezTo>
                      <a:pt x="235" y="91"/>
                      <a:pt x="234" y="92"/>
                      <a:pt x="218" y="102"/>
                    </a:cubicBezTo>
                    <a:cubicBezTo>
                      <a:pt x="216" y="103"/>
                      <a:pt x="214" y="104"/>
                      <a:pt x="212" y="105"/>
                    </a:cubicBezTo>
                    <a:cubicBezTo>
                      <a:pt x="222" y="97"/>
                      <a:pt x="223" y="93"/>
                      <a:pt x="220" y="88"/>
                    </a:cubicBezTo>
                    <a:cubicBezTo>
                      <a:pt x="219" y="85"/>
                      <a:pt x="217" y="84"/>
                      <a:pt x="214" y="83"/>
                    </a:cubicBezTo>
                    <a:cubicBezTo>
                      <a:pt x="207" y="81"/>
                      <a:pt x="199" y="85"/>
                      <a:pt x="118" y="136"/>
                    </a:cubicBezTo>
                    <a:cubicBezTo>
                      <a:pt x="91" y="153"/>
                      <a:pt x="58" y="173"/>
                      <a:pt x="46" y="180"/>
                    </a:cubicBezTo>
                    <a:cubicBezTo>
                      <a:pt x="44" y="178"/>
                      <a:pt x="43" y="176"/>
                      <a:pt x="40" y="172"/>
                    </a:cubicBezTo>
                    <a:cubicBezTo>
                      <a:pt x="37" y="168"/>
                      <a:pt x="34" y="164"/>
                      <a:pt x="33" y="163"/>
                    </a:cubicBezTo>
                    <a:cubicBezTo>
                      <a:pt x="32" y="161"/>
                      <a:pt x="30" y="160"/>
                      <a:pt x="28" y="159"/>
                    </a:cubicBezTo>
                    <a:cubicBezTo>
                      <a:pt x="24" y="158"/>
                      <a:pt x="23" y="159"/>
                      <a:pt x="12" y="165"/>
                    </a:cubicBezTo>
                    <a:cubicBezTo>
                      <a:pt x="10" y="167"/>
                      <a:pt x="8" y="168"/>
                      <a:pt x="7" y="169"/>
                    </a:cubicBezTo>
                    <a:cubicBezTo>
                      <a:pt x="7" y="169"/>
                      <a:pt x="6" y="169"/>
                      <a:pt x="6" y="169"/>
                    </a:cubicBezTo>
                    <a:cubicBezTo>
                      <a:pt x="2" y="172"/>
                      <a:pt x="0" y="177"/>
                      <a:pt x="3" y="182"/>
                    </a:cubicBezTo>
                    <a:cubicBezTo>
                      <a:pt x="4" y="184"/>
                      <a:pt x="6" y="185"/>
                      <a:pt x="8" y="186"/>
                    </a:cubicBezTo>
                    <a:cubicBezTo>
                      <a:pt x="12" y="187"/>
                      <a:pt x="13" y="186"/>
                      <a:pt x="22" y="181"/>
                    </a:cubicBezTo>
                    <a:cubicBezTo>
                      <a:pt x="22" y="181"/>
                      <a:pt x="23" y="180"/>
                      <a:pt x="23" y="180"/>
                    </a:cubicBezTo>
                    <a:cubicBezTo>
                      <a:pt x="24" y="181"/>
                      <a:pt x="25" y="182"/>
                      <a:pt x="26" y="183"/>
                    </a:cubicBezTo>
                    <a:cubicBezTo>
                      <a:pt x="30" y="188"/>
                      <a:pt x="34" y="194"/>
                      <a:pt x="35" y="195"/>
                    </a:cubicBezTo>
                    <a:cubicBezTo>
                      <a:pt x="35" y="195"/>
                      <a:pt x="34" y="195"/>
                      <a:pt x="34" y="195"/>
                    </a:cubicBezTo>
                    <a:cubicBezTo>
                      <a:pt x="36" y="197"/>
                      <a:pt x="38" y="199"/>
                      <a:pt x="40" y="199"/>
                    </a:cubicBezTo>
                    <a:cubicBezTo>
                      <a:pt x="44" y="200"/>
                      <a:pt x="46" y="200"/>
                      <a:pt x="60" y="193"/>
                    </a:cubicBezTo>
                    <a:cubicBezTo>
                      <a:pt x="55" y="196"/>
                      <a:pt x="50" y="199"/>
                      <a:pt x="46" y="202"/>
                    </a:cubicBezTo>
                    <a:cubicBezTo>
                      <a:pt x="14" y="226"/>
                      <a:pt x="9" y="230"/>
                      <a:pt x="14" y="238"/>
                    </a:cubicBezTo>
                    <a:cubicBezTo>
                      <a:pt x="15" y="240"/>
                      <a:pt x="18" y="242"/>
                      <a:pt x="20" y="243"/>
                    </a:cubicBezTo>
                    <a:cubicBezTo>
                      <a:pt x="26" y="244"/>
                      <a:pt x="30" y="243"/>
                      <a:pt x="109" y="194"/>
                    </a:cubicBezTo>
                    <a:cubicBezTo>
                      <a:pt x="116" y="190"/>
                      <a:pt x="124" y="185"/>
                      <a:pt x="132" y="180"/>
                    </a:cubicBezTo>
                    <a:cubicBezTo>
                      <a:pt x="125" y="187"/>
                      <a:pt x="119" y="193"/>
                      <a:pt x="115" y="198"/>
                    </a:cubicBezTo>
                    <a:cubicBezTo>
                      <a:pt x="103" y="210"/>
                      <a:pt x="100" y="214"/>
                      <a:pt x="103" y="220"/>
                    </a:cubicBezTo>
                    <a:cubicBezTo>
                      <a:pt x="105" y="222"/>
                      <a:pt x="107" y="224"/>
                      <a:pt x="109" y="224"/>
                    </a:cubicBezTo>
                    <a:cubicBezTo>
                      <a:pt x="114" y="225"/>
                      <a:pt x="116" y="225"/>
                      <a:pt x="145" y="207"/>
                    </a:cubicBezTo>
                    <a:cubicBezTo>
                      <a:pt x="140" y="213"/>
                      <a:pt x="135" y="217"/>
                      <a:pt x="132" y="221"/>
                    </a:cubicBezTo>
                    <a:cubicBezTo>
                      <a:pt x="122" y="232"/>
                      <a:pt x="119" y="236"/>
                      <a:pt x="122" y="242"/>
                    </a:cubicBezTo>
                    <a:cubicBezTo>
                      <a:pt x="123" y="244"/>
                      <a:pt x="126" y="246"/>
                      <a:pt x="128" y="246"/>
                    </a:cubicBezTo>
                    <a:cubicBezTo>
                      <a:pt x="131" y="247"/>
                      <a:pt x="133" y="247"/>
                      <a:pt x="145" y="241"/>
                    </a:cubicBezTo>
                    <a:cubicBezTo>
                      <a:pt x="137" y="247"/>
                      <a:pt x="130" y="253"/>
                      <a:pt x="124" y="258"/>
                    </a:cubicBezTo>
                    <a:cubicBezTo>
                      <a:pt x="107" y="272"/>
                      <a:pt x="103" y="276"/>
                      <a:pt x="107" y="283"/>
                    </a:cubicBezTo>
                    <a:cubicBezTo>
                      <a:pt x="108" y="286"/>
                      <a:pt x="110" y="287"/>
                      <a:pt x="113" y="288"/>
                    </a:cubicBezTo>
                    <a:cubicBezTo>
                      <a:pt x="116" y="288"/>
                      <a:pt x="117" y="288"/>
                      <a:pt x="124" y="284"/>
                    </a:cubicBezTo>
                    <a:cubicBezTo>
                      <a:pt x="127" y="283"/>
                      <a:pt x="131" y="280"/>
                      <a:pt x="138" y="276"/>
                    </a:cubicBezTo>
                    <a:cubicBezTo>
                      <a:pt x="143" y="273"/>
                      <a:pt x="150" y="269"/>
                      <a:pt x="152" y="267"/>
                    </a:cubicBezTo>
                    <a:cubicBezTo>
                      <a:pt x="153" y="267"/>
                      <a:pt x="154" y="267"/>
                      <a:pt x="154" y="267"/>
                    </a:cubicBezTo>
                    <a:cubicBezTo>
                      <a:pt x="158" y="264"/>
                      <a:pt x="160" y="259"/>
                      <a:pt x="157" y="254"/>
                    </a:cubicBezTo>
                    <a:cubicBezTo>
                      <a:pt x="157" y="254"/>
                      <a:pt x="157" y="254"/>
                      <a:pt x="157" y="254"/>
                    </a:cubicBezTo>
                    <a:cubicBezTo>
                      <a:pt x="162" y="250"/>
                      <a:pt x="167" y="245"/>
                      <a:pt x="172" y="242"/>
                    </a:cubicBezTo>
                    <a:cubicBezTo>
                      <a:pt x="173" y="240"/>
                      <a:pt x="175" y="239"/>
                      <a:pt x="176" y="238"/>
                    </a:cubicBezTo>
                    <a:cubicBezTo>
                      <a:pt x="180" y="237"/>
                      <a:pt x="187" y="233"/>
                      <a:pt x="203" y="222"/>
                    </a:cubicBezTo>
                    <a:cubicBezTo>
                      <a:pt x="204" y="222"/>
                      <a:pt x="205" y="221"/>
                      <a:pt x="207" y="220"/>
                    </a:cubicBezTo>
                    <a:cubicBezTo>
                      <a:pt x="199" y="243"/>
                      <a:pt x="199" y="243"/>
                      <a:pt x="201" y="247"/>
                    </a:cubicBezTo>
                    <a:cubicBezTo>
                      <a:pt x="202" y="249"/>
                      <a:pt x="204" y="250"/>
                      <a:pt x="207" y="251"/>
                    </a:cubicBezTo>
                    <a:cubicBezTo>
                      <a:pt x="210" y="252"/>
                      <a:pt x="211" y="252"/>
                      <a:pt x="217" y="248"/>
                    </a:cubicBezTo>
                    <a:cubicBezTo>
                      <a:pt x="219" y="247"/>
                      <a:pt x="223" y="245"/>
                      <a:pt x="227" y="242"/>
                    </a:cubicBezTo>
                    <a:cubicBezTo>
                      <a:pt x="230" y="241"/>
                      <a:pt x="233" y="238"/>
                      <a:pt x="235" y="237"/>
                    </a:cubicBezTo>
                    <a:cubicBezTo>
                      <a:pt x="235" y="237"/>
                      <a:pt x="236" y="237"/>
                      <a:pt x="236" y="237"/>
                    </a:cubicBezTo>
                    <a:cubicBezTo>
                      <a:pt x="241" y="234"/>
                      <a:pt x="242" y="229"/>
                      <a:pt x="240" y="224"/>
                    </a:cubicBezTo>
                    <a:cubicBezTo>
                      <a:pt x="238" y="222"/>
                      <a:pt x="236" y="221"/>
                      <a:pt x="234" y="220"/>
                    </a:cubicBezTo>
                    <a:cubicBezTo>
                      <a:pt x="231" y="220"/>
                      <a:pt x="230" y="220"/>
                      <a:pt x="225" y="222"/>
                    </a:cubicBezTo>
                    <a:cubicBezTo>
                      <a:pt x="232" y="200"/>
                      <a:pt x="232" y="200"/>
                      <a:pt x="230" y="196"/>
                    </a:cubicBezTo>
                    <a:cubicBezTo>
                      <a:pt x="230" y="195"/>
                      <a:pt x="229" y="195"/>
                      <a:pt x="228" y="194"/>
                    </a:cubicBezTo>
                    <a:cubicBezTo>
                      <a:pt x="236" y="186"/>
                      <a:pt x="238" y="183"/>
                      <a:pt x="235" y="177"/>
                    </a:cubicBezTo>
                    <a:cubicBezTo>
                      <a:pt x="233" y="175"/>
                      <a:pt x="231" y="173"/>
                      <a:pt x="229" y="173"/>
                    </a:cubicBezTo>
                    <a:cubicBezTo>
                      <a:pt x="223" y="171"/>
                      <a:pt x="221" y="172"/>
                      <a:pt x="176" y="200"/>
                    </a:cubicBezTo>
                    <a:cubicBezTo>
                      <a:pt x="180" y="196"/>
                      <a:pt x="184" y="191"/>
                      <a:pt x="188" y="188"/>
                    </a:cubicBezTo>
                    <a:cubicBezTo>
                      <a:pt x="199" y="175"/>
                      <a:pt x="203" y="171"/>
                      <a:pt x="199" y="165"/>
                    </a:cubicBezTo>
                    <a:cubicBezTo>
                      <a:pt x="198" y="163"/>
                      <a:pt x="196" y="161"/>
                      <a:pt x="193" y="160"/>
                    </a:cubicBezTo>
                    <a:cubicBezTo>
                      <a:pt x="189" y="159"/>
                      <a:pt x="187" y="160"/>
                      <a:pt x="160" y="176"/>
                    </a:cubicBezTo>
                    <a:cubicBezTo>
                      <a:pt x="165" y="171"/>
                      <a:pt x="170" y="166"/>
                      <a:pt x="174" y="162"/>
                    </a:cubicBezTo>
                    <a:cubicBezTo>
                      <a:pt x="186" y="149"/>
                      <a:pt x="190" y="146"/>
                      <a:pt x="186" y="139"/>
                    </a:cubicBezTo>
                    <a:cubicBezTo>
                      <a:pt x="185" y="137"/>
                      <a:pt x="183" y="135"/>
                      <a:pt x="180" y="135"/>
                    </a:cubicBezTo>
                    <a:cubicBezTo>
                      <a:pt x="178" y="134"/>
                      <a:pt x="176" y="134"/>
                      <a:pt x="168" y="138"/>
                    </a:cubicBezTo>
                    <a:cubicBezTo>
                      <a:pt x="176" y="132"/>
                      <a:pt x="183" y="127"/>
                      <a:pt x="189" y="122"/>
                    </a:cubicBezTo>
                    <a:cubicBezTo>
                      <a:pt x="193" y="120"/>
                      <a:pt x="196" y="117"/>
                      <a:pt x="199" y="115"/>
                    </a:cubicBezTo>
                    <a:cubicBezTo>
                      <a:pt x="198" y="117"/>
                      <a:pt x="199" y="120"/>
                      <a:pt x="200" y="122"/>
                    </a:cubicBezTo>
                    <a:cubicBezTo>
                      <a:pt x="201" y="124"/>
                      <a:pt x="203" y="126"/>
                      <a:pt x="206" y="127"/>
                    </a:cubicBezTo>
                    <a:cubicBezTo>
                      <a:pt x="209" y="127"/>
                      <a:pt x="210" y="127"/>
                      <a:pt x="216" y="124"/>
                    </a:cubicBezTo>
                    <a:cubicBezTo>
                      <a:pt x="219" y="122"/>
                      <a:pt x="222" y="120"/>
                      <a:pt x="227" y="117"/>
                    </a:cubicBezTo>
                    <a:cubicBezTo>
                      <a:pt x="232" y="114"/>
                      <a:pt x="237" y="111"/>
                      <a:pt x="240" y="110"/>
                    </a:cubicBezTo>
                    <a:cubicBezTo>
                      <a:pt x="240" y="109"/>
                      <a:pt x="241" y="109"/>
                      <a:pt x="242" y="109"/>
                    </a:cubicBezTo>
                    <a:cubicBezTo>
                      <a:pt x="246" y="106"/>
                      <a:pt x="247" y="101"/>
                      <a:pt x="245" y="96"/>
                    </a:cubicBezTo>
                    <a:close/>
                    <a:moveTo>
                      <a:pt x="214" y="111"/>
                    </a:moveTo>
                    <a:cubicBezTo>
                      <a:pt x="214" y="111"/>
                      <a:pt x="213" y="110"/>
                      <a:pt x="212" y="110"/>
                    </a:cubicBezTo>
                    <a:cubicBezTo>
                      <a:pt x="213" y="110"/>
                      <a:pt x="213" y="111"/>
                      <a:pt x="214" y="111"/>
                    </a:cubicBezTo>
                    <a:close/>
                    <a:moveTo>
                      <a:pt x="231" y="107"/>
                    </a:moveTo>
                    <a:cubicBezTo>
                      <a:pt x="231" y="108"/>
                      <a:pt x="232" y="108"/>
                      <a:pt x="233" y="109"/>
                    </a:cubicBezTo>
                    <a:cubicBezTo>
                      <a:pt x="232" y="108"/>
                      <a:pt x="231" y="108"/>
                      <a:pt x="231" y="107"/>
                    </a:cubicBezTo>
                    <a:close/>
                  </a:path>
                </a:pathLst>
              </a:custGeom>
              <a:solidFill>
                <a:schemeClr val="tx2">
                  <a:lumMod val="40000"/>
                  <a:lumOff val="60000"/>
                </a:schemeClr>
              </a:solidFill>
              <a:ln>
                <a:noFill/>
              </a:ln>
              <a:effec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0" name="Freeform 21"/>
              <p:cNvSpPr>
                <a:spLocks noEditPoints="1"/>
              </p:cNvSpPr>
              <p:nvPr/>
            </p:nvSpPr>
            <p:spPr bwMode="auto">
              <a:xfrm>
                <a:off x="867140" y="2571058"/>
                <a:ext cx="1863410" cy="2216379"/>
              </a:xfrm>
              <a:custGeom>
                <a:avLst/>
                <a:gdLst>
                  <a:gd name="T0" fmla="*/ 208 w 248"/>
                  <a:gd name="T1" fmla="*/ 175 h 295"/>
                  <a:gd name="T2" fmla="*/ 198 w 248"/>
                  <a:gd name="T3" fmla="*/ 133 h 295"/>
                  <a:gd name="T4" fmla="*/ 213 w 248"/>
                  <a:gd name="T5" fmla="*/ 132 h 295"/>
                  <a:gd name="T6" fmla="*/ 244 w 248"/>
                  <a:gd name="T7" fmla="*/ 117 h 295"/>
                  <a:gd name="T8" fmla="*/ 235 w 248"/>
                  <a:gd name="T9" fmla="*/ 60 h 295"/>
                  <a:gd name="T10" fmla="*/ 230 w 248"/>
                  <a:gd name="T11" fmla="*/ 47 h 295"/>
                  <a:gd name="T12" fmla="*/ 220 w 248"/>
                  <a:gd name="T13" fmla="*/ 44 h 295"/>
                  <a:gd name="T14" fmla="*/ 177 w 248"/>
                  <a:gd name="T15" fmla="*/ 56 h 295"/>
                  <a:gd name="T16" fmla="*/ 151 w 248"/>
                  <a:gd name="T17" fmla="*/ 48 h 295"/>
                  <a:gd name="T18" fmla="*/ 154 w 248"/>
                  <a:gd name="T19" fmla="*/ 17 h 295"/>
                  <a:gd name="T20" fmla="*/ 100 w 248"/>
                  <a:gd name="T21" fmla="*/ 17 h 295"/>
                  <a:gd name="T22" fmla="*/ 145 w 248"/>
                  <a:gd name="T23" fmla="*/ 35 h 295"/>
                  <a:gd name="T24" fmla="*/ 151 w 248"/>
                  <a:gd name="T25" fmla="*/ 68 h 295"/>
                  <a:gd name="T26" fmla="*/ 221 w 248"/>
                  <a:gd name="T27" fmla="*/ 58 h 295"/>
                  <a:gd name="T28" fmla="*/ 228 w 248"/>
                  <a:gd name="T29" fmla="*/ 80 h 295"/>
                  <a:gd name="T30" fmla="*/ 207 w 248"/>
                  <a:gd name="T31" fmla="*/ 115 h 295"/>
                  <a:gd name="T32" fmla="*/ 182 w 248"/>
                  <a:gd name="T33" fmla="*/ 156 h 295"/>
                  <a:gd name="T34" fmla="*/ 206 w 248"/>
                  <a:gd name="T35" fmla="*/ 188 h 295"/>
                  <a:gd name="T36" fmla="*/ 232 w 248"/>
                  <a:gd name="T37" fmla="*/ 201 h 295"/>
                  <a:gd name="T38" fmla="*/ 220 w 248"/>
                  <a:gd name="T39" fmla="*/ 243 h 295"/>
                  <a:gd name="T40" fmla="*/ 181 w 248"/>
                  <a:gd name="T41" fmla="*/ 234 h 295"/>
                  <a:gd name="T42" fmla="*/ 147 w 248"/>
                  <a:gd name="T43" fmla="*/ 264 h 295"/>
                  <a:gd name="T44" fmla="*/ 105 w 248"/>
                  <a:gd name="T45" fmla="*/ 262 h 295"/>
                  <a:gd name="T46" fmla="*/ 70 w 248"/>
                  <a:gd name="T47" fmla="*/ 235 h 295"/>
                  <a:gd name="T48" fmla="*/ 32 w 248"/>
                  <a:gd name="T49" fmla="*/ 244 h 295"/>
                  <a:gd name="T50" fmla="*/ 15 w 248"/>
                  <a:gd name="T51" fmla="*/ 203 h 295"/>
                  <a:gd name="T52" fmla="*/ 28 w 248"/>
                  <a:gd name="T53" fmla="*/ 177 h 295"/>
                  <a:gd name="T54" fmla="*/ 64 w 248"/>
                  <a:gd name="T55" fmla="*/ 159 h 295"/>
                  <a:gd name="T56" fmla="*/ 27 w 248"/>
                  <a:gd name="T57" fmla="*/ 124 h 295"/>
                  <a:gd name="T58" fmla="*/ 22 w 248"/>
                  <a:gd name="T59" fmla="*/ 57 h 295"/>
                  <a:gd name="T60" fmla="*/ 28 w 248"/>
                  <a:gd name="T61" fmla="*/ 55 h 295"/>
                  <a:gd name="T62" fmla="*/ 66 w 248"/>
                  <a:gd name="T63" fmla="*/ 65 h 295"/>
                  <a:gd name="T64" fmla="*/ 103 w 248"/>
                  <a:gd name="T65" fmla="*/ 46 h 295"/>
                  <a:gd name="T66" fmla="*/ 99 w 248"/>
                  <a:gd name="T67" fmla="*/ 20 h 295"/>
                  <a:gd name="T68" fmla="*/ 98 w 248"/>
                  <a:gd name="T69" fmla="*/ 49 h 295"/>
                  <a:gd name="T70" fmla="*/ 61 w 248"/>
                  <a:gd name="T71" fmla="*/ 57 h 295"/>
                  <a:gd name="T72" fmla="*/ 25 w 248"/>
                  <a:gd name="T73" fmla="*/ 46 h 295"/>
                  <a:gd name="T74" fmla="*/ 17 w 248"/>
                  <a:gd name="T75" fmla="*/ 50 h 295"/>
                  <a:gd name="T76" fmla="*/ 13 w 248"/>
                  <a:gd name="T77" fmla="*/ 61 h 295"/>
                  <a:gd name="T78" fmla="*/ 13 w 248"/>
                  <a:gd name="T79" fmla="*/ 132 h 295"/>
                  <a:gd name="T80" fmla="*/ 54 w 248"/>
                  <a:gd name="T81" fmla="*/ 160 h 295"/>
                  <a:gd name="T82" fmla="*/ 6 w 248"/>
                  <a:gd name="T83" fmla="*/ 179 h 295"/>
                  <a:gd name="T84" fmla="*/ 17 w 248"/>
                  <a:gd name="T85" fmla="*/ 251 h 295"/>
                  <a:gd name="T86" fmla="*/ 18 w 248"/>
                  <a:gd name="T87" fmla="*/ 254 h 295"/>
                  <a:gd name="T88" fmla="*/ 27 w 248"/>
                  <a:gd name="T89" fmla="*/ 257 h 295"/>
                  <a:gd name="T90" fmla="*/ 33 w 248"/>
                  <a:gd name="T91" fmla="*/ 255 h 295"/>
                  <a:gd name="T92" fmla="*/ 67 w 248"/>
                  <a:gd name="T93" fmla="*/ 246 h 295"/>
                  <a:gd name="T94" fmla="*/ 90 w 248"/>
                  <a:gd name="T95" fmla="*/ 277 h 295"/>
                  <a:gd name="T96" fmla="*/ 142 w 248"/>
                  <a:gd name="T97" fmla="*/ 293 h 295"/>
                  <a:gd name="T98" fmla="*/ 162 w 248"/>
                  <a:gd name="T99" fmla="*/ 270 h 295"/>
                  <a:gd name="T100" fmla="*/ 214 w 248"/>
                  <a:gd name="T101" fmla="*/ 254 h 295"/>
                  <a:gd name="T102" fmla="*/ 233 w 248"/>
                  <a:gd name="T103" fmla="*/ 254 h 295"/>
                  <a:gd name="T104" fmla="*/ 234 w 248"/>
                  <a:gd name="T105" fmla="*/ 252 h 295"/>
                  <a:gd name="T106" fmla="*/ 237 w 248"/>
                  <a:gd name="T107" fmla="*/ 243 h 295"/>
                  <a:gd name="T108" fmla="*/ 245 w 248"/>
                  <a:gd name="T109" fmla="*/ 195 h 295"/>
                  <a:gd name="T110" fmla="*/ 28 w 248"/>
                  <a:gd name="T111" fmla="*/ 250 h 295"/>
                  <a:gd name="T112" fmla="*/ 28 w 248"/>
                  <a:gd name="T113" fmla="*/ 25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8" h="295">
                    <a:moveTo>
                      <a:pt x="235" y="167"/>
                    </a:moveTo>
                    <a:cubicBezTo>
                      <a:pt x="223" y="162"/>
                      <a:pt x="213" y="172"/>
                      <a:pt x="208" y="175"/>
                    </a:cubicBezTo>
                    <a:cubicBezTo>
                      <a:pt x="206" y="177"/>
                      <a:pt x="201" y="174"/>
                      <a:pt x="198" y="170"/>
                    </a:cubicBezTo>
                    <a:cubicBezTo>
                      <a:pt x="193" y="160"/>
                      <a:pt x="193" y="144"/>
                      <a:pt x="198" y="133"/>
                    </a:cubicBezTo>
                    <a:cubicBezTo>
                      <a:pt x="200" y="128"/>
                      <a:pt x="202" y="127"/>
                      <a:pt x="207" y="128"/>
                    </a:cubicBezTo>
                    <a:cubicBezTo>
                      <a:pt x="209" y="129"/>
                      <a:pt x="210" y="130"/>
                      <a:pt x="213" y="132"/>
                    </a:cubicBezTo>
                    <a:cubicBezTo>
                      <a:pt x="215" y="135"/>
                      <a:pt x="224" y="137"/>
                      <a:pt x="227" y="136"/>
                    </a:cubicBezTo>
                    <a:cubicBezTo>
                      <a:pt x="239" y="138"/>
                      <a:pt x="245" y="122"/>
                      <a:pt x="244" y="117"/>
                    </a:cubicBezTo>
                    <a:cubicBezTo>
                      <a:pt x="245" y="110"/>
                      <a:pt x="245" y="103"/>
                      <a:pt x="244" y="96"/>
                    </a:cubicBezTo>
                    <a:cubicBezTo>
                      <a:pt x="242" y="83"/>
                      <a:pt x="239" y="71"/>
                      <a:pt x="235" y="60"/>
                    </a:cubicBezTo>
                    <a:cubicBezTo>
                      <a:pt x="232" y="52"/>
                      <a:pt x="232" y="52"/>
                      <a:pt x="232" y="52"/>
                    </a:cubicBezTo>
                    <a:cubicBezTo>
                      <a:pt x="232" y="52"/>
                      <a:pt x="231" y="48"/>
                      <a:pt x="230" y="47"/>
                    </a:cubicBezTo>
                    <a:cubicBezTo>
                      <a:pt x="228" y="44"/>
                      <a:pt x="225" y="44"/>
                      <a:pt x="222" y="44"/>
                    </a:cubicBezTo>
                    <a:cubicBezTo>
                      <a:pt x="221" y="44"/>
                      <a:pt x="220" y="44"/>
                      <a:pt x="220" y="44"/>
                    </a:cubicBezTo>
                    <a:cubicBezTo>
                      <a:pt x="205" y="50"/>
                      <a:pt x="205" y="50"/>
                      <a:pt x="205" y="50"/>
                    </a:cubicBezTo>
                    <a:cubicBezTo>
                      <a:pt x="195" y="52"/>
                      <a:pt x="186" y="55"/>
                      <a:pt x="177" y="56"/>
                    </a:cubicBezTo>
                    <a:cubicBezTo>
                      <a:pt x="169" y="57"/>
                      <a:pt x="161" y="57"/>
                      <a:pt x="154" y="56"/>
                    </a:cubicBezTo>
                    <a:cubicBezTo>
                      <a:pt x="150" y="55"/>
                      <a:pt x="150" y="52"/>
                      <a:pt x="151" y="48"/>
                    </a:cubicBezTo>
                    <a:cubicBezTo>
                      <a:pt x="152" y="47"/>
                      <a:pt x="159" y="38"/>
                      <a:pt x="159" y="32"/>
                    </a:cubicBezTo>
                    <a:cubicBezTo>
                      <a:pt x="160" y="25"/>
                      <a:pt x="157" y="21"/>
                      <a:pt x="154" y="17"/>
                    </a:cubicBezTo>
                    <a:cubicBezTo>
                      <a:pt x="128" y="0"/>
                      <a:pt x="112" y="10"/>
                      <a:pt x="104" y="12"/>
                    </a:cubicBezTo>
                    <a:cubicBezTo>
                      <a:pt x="96" y="16"/>
                      <a:pt x="97" y="18"/>
                      <a:pt x="100" y="17"/>
                    </a:cubicBezTo>
                    <a:cubicBezTo>
                      <a:pt x="106" y="14"/>
                      <a:pt x="135" y="13"/>
                      <a:pt x="145" y="24"/>
                    </a:cubicBezTo>
                    <a:cubicBezTo>
                      <a:pt x="145" y="25"/>
                      <a:pt x="149" y="30"/>
                      <a:pt x="145" y="35"/>
                    </a:cubicBezTo>
                    <a:cubicBezTo>
                      <a:pt x="144" y="37"/>
                      <a:pt x="135" y="46"/>
                      <a:pt x="138" y="56"/>
                    </a:cubicBezTo>
                    <a:cubicBezTo>
                      <a:pt x="140" y="61"/>
                      <a:pt x="144" y="66"/>
                      <a:pt x="151" y="68"/>
                    </a:cubicBezTo>
                    <a:cubicBezTo>
                      <a:pt x="154" y="69"/>
                      <a:pt x="159" y="69"/>
                      <a:pt x="163" y="69"/>
                    </a:cubicBezTo>
                    <a:cubicBezTo>
                      <a:pt x="181" y="70"/>
                      <a:pt x="200" y="65"/>
                      <a:pt x="221" y="58"/>
                    </a:cubicBezTo>
                    <a:cubicBezTo>
                      <a:pt x="223" y="63"/>
                      <a:pt x="223" y="63"/>
                      <a:pt x="223" y="63"/>
                    </a:cubicBezTo>
                    <a:cubicBezTo>
                      <a:pt x="225" y="69"/>
                      <a:pt x="226" y="74"/>
                      <a:pt x="228" y="80"/>
                    </a:cubicBezTo>
                    <a:cubicBezTo>
                      <a:pt x="231" y="92"/>
                      <a:pt x="233" y="104"/>
                      <a:pt x="231" y="116"/>
                    </a:cubicBezTo>
                    <a:cubicBezTo>
                      <a:pt x="228" y="128"/>
                      <a:pt x="229" y="125"/>
                      <a:pt x="207" y="115"/>
                    </a:cubicBezTo>
                    <a:cubicBezTo>
                      <a:pt x="197" y="113"/>
                      <a:pt x="186" y="123"/>
                      <a:pt x="185" y="131"/>
                    </a:cubicBezTo>
                    <a:cubicBezTo>
                      <a:pt x="182" y="139"/>
                      <a:pt x="182" y="148"/>
                      <a:pt x="182" y="156"/>
                    </a:cubicBezTo>
                    <a:cubicBezTo>
                      <a:pt x="182" y="164"/>
                      <a:pt x="184" y="173"/>
                      <a:pt x="191" y="181"/>
                    </a:cubicBezTo>
                    <a:cubicBezTo>
                      <a:pt x="195" y="185"/>
                      <a:pt x="199" y="188"/>
                      <a:pt x="206" y="188"/>
                    </a:cubicBezTo>
                    <a:cubicBezTo>
                      <a:pt x="213" y="188"/>
                      <a:pt x="217" y="184"/>
                      <a:pt x="220" y="182"/>
                    </a:cubicBezTo>
                    <a:cubicBezTo>
                      <a:pt x="232" y="171"/>
                      <a:pt x="235" y="184"/>
                      <a:pt x="232" y="201"/>
                    </a:cubicBezTo>
                    <a:cubicBezTo>
                      <a:pt x="231" y="216"/>
                      <a:pt x="228" y="230"/>
                      <a:pt x="223" y="245"/>
                    </a:cubicBezTo>
                    <a:cubicBezTo>
                      <a:pt x="220" y="243"/>
                      <a:pt x="220" y="243"/>
                      <a:pt x="220" y="243"/>
                    </a:cubicBezTo>
                    <a:cubicBezTo>
                      <a:pt x="215" y="242"/>
                      <a:pt x="211" y="240"/>
                      <a:pt x="207" y="239"/>
                    </a:cubicBezTo>
                    <a:cubicBezTo>
                      <a:pt x="199" y="237"/>
                      <a:pt x="190" y="235"/>
                      <a:pt x="181" y="234"/>
                    </a:cubicBezTo>
                    <a:cubicBezTo>
                      <a:pt x="173" y="233"/>
                      <a:pt x="163" y="233"/>
                      <a:pt x="154" y="235"/>
                    </a:cubicBezTo>
                    <a:cubicBezTo>
                      <a:pt x="139" y="238"/>
                      <a:pt x="138" y="257"/>
                      <a:pt x="147" y="264"/>
                    </a:cubicBezTo>
                    <a:cubicBezTo>
                      <a:pt x="158" y="276"/>
                      <a:pt x="142" y="285"/>
                      <a:pt x="125" y="284"/>
                    </a:cubicBezTo>
                    <a:cubicBezTo>
                      <a:pt x="109" y="284"/>
                      <a:pt x="91" y="275"/>
                      <a:pt x="105" y="262"/>
                    </a:cubicBezTo>
                    <a:cubicBezTo>
                      <a:pt x="113" y="256"/>
                      <a:pt x="111" y="235"/>
                      <a:pt x="97" y="234"/>
                    </a:cubicBezTo>
                    <a:cubicBezTo>
                      <a:pt x="87" y="232"/>
                      <a:pt x="79" y="234"/>
                      <a:pt x="70" y="235"/>
                    </a:cubicBezTo>
                    <a:cubicBezTo>
                      <a:pt x="61" y="236"/>
                      <a:pt x="53" y="238"/>
                      <a:pt x="45" y="240"/>
                    </a:cubicBezTo>
                    <a:cubicBezTo>
                      <a:pt x="32" y="244"/>
                      <a:pt x="32" y="244"/>
                      <a:pt x="32" y="244"/>
                    </a:cubicBezTo>
                    <a:cubicBezTo>
                      <a:pt x="26" y="246"/>
                      <a:pt x="26" y="246"/>
                      <a:pt x="26" y="246"/>
                    </a:cubicBezTo>
                    <a:cubicBezTo>
                      <a:pt x="20" y="233"/>
                      <a:pt x="17" y="218"/>
                      <a:pt x="15" y="203"/>
                    </a:cubicBezTo>
                    <a:cubicBezTo>
                      <a:pt x="14" y="195"/>
                      <a:pt x="14" y="188"/>
                      <a:pt x="16" y="181"/>
                    </a:cubicBezTo>
                    <a:cubicBezTo>
                      <a:pt x="15" y="176"/>
                      <a:pt x="25" y="174"/>
                      <a:pt x="28" y="177"/>
                    </a:cubicBezTo>
                    <a:cubicBezTo>
                      <a:pt x="33" y="182"/>
                      <a:pt x="45" y="188"/>
                      <a:pt x="53" y="181"/>
                    </a:cubicBezTo>
                    <a:cubicBezTo>
                      <a:pt x="61" y="175"/>
                      <a:pt x="62" y="167"/>
                      <a:pt x="64" y="159"/>
                    </a:cubicBezTo>
                    <a:cubicBezTo>
                      <a:pt x="64" y="144"/>
                      <a:pt x="65" y="126"/>
                      <a:pt x="48" y="117"/>
                    </a:cubicBezTo>
                    <a:cubicBezTo>
                      <a:pt x="38" y="113"/>
                      <a:pt x="31" y="122"/>
                      <a:pt x="27" y="124"/>
                    </a:cubicBezTo>
                    <a:cubicBezTo>
                      <a:pt x="22" y="127"/>
                      <a:pt x="17" y="127"/>
                      <a:pt x="15" y="122"/>
                    </a:cubicBezTo>
                    <a:cubicBezTo>
                      <a:pt x="10" y="101"/>
                      <a:pt x="17" y="75"/>
                      <a:pt x="22" y="57"/>
                    </a:cubicBezTo>
                    <a:cubicBezTo>
                      <a:pt x="22" y="56"/>
                      <a:pt x="23" y="55"/>
                      <a:pt x="24" y="53"/>
                    </a:cubicBezTo>
                    <a:cubicBezTo>
                      <a:pt x="28" y="55"/>
                      <a:pt x="28" y="55"/>
                      <a:pt x="28" y="55"/>
                    </a:cubicBezTo>
                    <a:cubicBezTo>
                      <a:pt x="33" y="57"/>
                      <a:pt x="38" y="58"/>
                      <a:pt x="42" y="60"/>
                    </a:cubicBezTo>
                    <a:cubicBezTo>
                      <a:pt x="51" y="62"/>
                      <a:pt x="59" y="64"/>
                      <a:pt x="66" y="65"/>
                    </a:cubicBezTo>
                    <a:cubicBezTo>
                      <a:pt x="81" y="67"/>
                      <a:pt x="95" y="69"/>
                      <a:pt x="102" y="60"/>
                    </a:cubicBezTo>
                    <a:cubicBezTo>
                      <a:pt x="107" y="52"/>
                      <a:pt x="102" y="46"/>
                      <a:pt x="103" y="46"/>
                    </a:cubicBezTo>
                    <a:cubicBezTo>
                      <a:pt x="94" y="34"/>
                      <a:pt x="93" y="28"/>
                      <a:pt x="97" y="24"/>
                    </a:cubicBezTo>
                    <a:cubicBezTo>
                      <a:pt x="100" y="20"/>
                      <a:pt x="101" y="19"/>
                      <a:pt x="99" y="20"/>
                    </a:cubicBezTo>
                    <a:cubicBezTo>
                      <a:pt x="98" y="20"/>
                      <a:pt x="94" y="22"/>
                      <a:pt x="92" y="28"/>
                    </a:cubicBezTo>
                    <a:cubicBezTo>
                      <a:pt x="89" y="35"/>
                      <a:pt x="96" y="42"/>
                      <a:pt x="98" y="49"/>
                    </a:cubicBezTo>
                    <a:cubicBezTo>
                      <a:pt x="99" y="50"/>
                      <a:pt x="100" y="56"/>
                      <a:pt x="95" y="59"/>
                    </a:cubicBezTo>
                    <a:cubicBezTo>
                      <a:pt x="88" y="62"/>
                      <a:pt x="75" y="60"/>
                      <a:pt x="61" y="57"/>
                    </a:cubicBezTo>
                    <a:cubicBezTo>
                      <a:pt x="54" y="56"/>
                      <a:pt x="46" y="53"/>
                      <a:pt x="37" y="51"/>
                    </a:cubicBezTo>
                    <a:cubicBezTo>
                      <a:pt x="33" y="49"/>
                      <a:pt x="29" y="48"/>
                      <a:pt x="25" y="46"/>
                    </a:cubicBezTo>
                    <a:cubicBezTo>
                      <a:pt x="22" y="46"/>
                      <a:pt x="20" y="46"/>
                      <a:pt x="18" y="48"/>
                    </a:cubicBezTo>
                    <a:cubicBezTo>
                      <a:pt x="17" y="50"/>
                      <a:pt x="17" y="50"/>
                      <a:pt x="17" y="50"/>
                    </a:cubicBezTo>
                    <a:cubicBezTo>
                      <a:pt x="15" y="53"/>
                      <a:pt x="15" y="53"/>
                      <a:pt x="15" y="53"/>
                    </a:cubicBezTo>
                    <a:cubicBezTo>
                      <a:pt x="14" y="55"/>
                      <a:pt x="13" y="59"/>
                      <a:pt x="13" y="61"/>
                    </a:cubicBezTo>
                    <a:cubicBezTo>
                      <a:pt x="10" y="71"/>
                      <a:pt x="8" y="82"/>
                      <a:pt x="6" y="94"/>
                    </a:cubicBezTo>
                    <a:cubicBezTo>
                      <a:pt x="7" y="105"/>
                      <a:pt x="0" y="123"/>
                      <a:pt x="13" y="132"/>
                    </a:cubicBezTo>
                    <a:cubicBezTo>
                      <a:pt x="34" y="140"/>
                      <a:pt x="40" y="117"/>
                      <a:pt x="48" y="127"/>
                    </a:cubicBezTo>
                    <a:cubicBezTo>
                      <a:pt x="55" y="133"/>
                      <a:pt x="56" y="148"/>
                      <a:pt x="54" y="160"/>
                    </a:cubicBezTo>
                    <a:cubicBezTo>
                      <a:pt x="53" y="174"/>
                      <a:pt x="44" y="180"/>
                      <a:pt x="32" y="169"/>
                    </a:cubicBezTo>
                    <a:cubicBezTo>
                      <a:pt x="23" y="163"/>
                      <a:pt x="8" y="166"/>
                      <a:pt x="6" y="179"/>
                    </a:cubicBezTo>
                    <a:cubicBezTo>
                      <a:pt x="4" y="187"/>
                      <a:pt x="4" y="196"/>
                      <a:pt x="5" y="204"/>
                    </a:cubicBezTo>
                    <a:cubicBezTo>
                      <a:pt x="8" y="220"/>
                      <a:pt x="10" y="235"/>
                      <a:pt x="17" y="251"/>
                    </a:cubicBezTo>
                    <a:cubicBezTo>
                      <a:pt x="18" y="252"/>
                      <a:pt x="18" y="254"/>
                      <a:pt x="18" y="253"/>
                    </a:cubicBezTo>
                    <a:cubicBezTo>
                      <a:pt x="18" y="254"/>
                      <a:pt x="18" y="254"/>
                      <a:pt x="18" y="254"/>
                    </a:cubicBezTo>
                    <a:cubicBezTo>
                      <a:pt x="19" y="256"/>
                      <a:pt x="23" y="258"/>
                      <a:pt x="27" y="258"/>
                    </a:cubicBezTo>
                    <a:cubicBezTo>
                      <a:pt x="27" y="257"/>
                      <a:pt x="27" y="257"/>
                      <a:pt x="27" y="257"/>
                    </a:cubicBezTo>
                    <a:cubicBezTo>
                      <a:pt x="28" y="257"/>
                      <a:pt x="28" y="257"/>
                      <a:pt x="28" y="257"/>
                    </a:cubicBezTo>
                    <a:cubicBezTo>
                      <a:pt x="33" y="255"/>
                      <a:pt x="33" y="255"/>
                      <a:pt x="33" y="255"/>
                    </a:cubicBezTo>
                    <a:cubicBezTo>
                      <a:pt x="37" y="254"/>
                      <a:pt x="40" y="252"/>
                      <a:pt x="44" y="251"/>
                    </a:cubicBezTo>
                    <a:cubicBezTo>
                      <a:pt x="52" y="249"/>
                      <a:pt x="59" y="247"/>
                      <a:pt x="67" y="246"/>
                    </a:cubicBezTo>
                    <a:cubicBezTo>
                      <a:pt x="81" y="243"/>
                      <a:pt x="103" y="242"/>
                      <a:pt x="99" y="251"/>
                    </a:cubicBezTo>
                    <a:cubicBezTo>
                      <a:pt x="98" y="256"/>
                      <a:pt x="86" y="263"/>
                      <a:pt x="90" y="277"/>
                    </a:cubicBezTo>
                    <a:cubicBezTo>
                      <a:pt x="95" y="289"/>
                      <a:pt x="106" y="293"/>
                      <a:pt x="115" y="294"/>
                    </a:cubicBezTo>
                    <a:cubicBezTo>
                      <a:pt x="124" y="295"/>
                      <a:pt x="133" y="295"/>
                      <a:pt x="142" y="293"/>
                    </a:cubicBezTo>
                    <a:cubicBezTo>
                      <a:pt x="147" y="292"/>
                      <a:pt x="151" y="290"/>
                      <a:pt x="156" y="286"/>
                    </a:cubicBezTo>
                    <a:cubicBezTo>
                      <a:pt x="161" y="281"/>
                      <a:pt x="162" y="276"/>
                      <a:pt x="162" y="270"/>
                    </a:cubicBezTo>
                    <a:cubicBezTo>
                      <a:pt x="150" y="245"/>
                      <a:pt x="147" y="247"/>
                      <a:pt x="168" y="245"/>
                    </a:cubicBezTo>
                    <a:cubicBezTo>
                      <a:pt x="183" y="245"/>
                      <a:pt x="199" y="249"/>
                      <a:pt x="214" y="254"/>
                    </a:cubicBezTo>
                    <a:cubicBezTo>
                      <a:pt x="216" y="255"/>
                      <a:pt x="219" y="256"/>
                      <a:pt x="222" y="257"/>
                    </a:cubicBezTo>
                    <a:cubicBezTo>
                      <a:pt x="228" y="258"/>
                      <a:pt x="231" y="256"/>
                      <a:pt x="233" y="254"/>
                    </a:cubicBezTo>
                    <a:cubicBezTo>
                      <a:pt x="234" y="253"/>
                      <a:pt x="234" y="253"/>
                      <a:pt x="234" y="253"/>
                    </a:cubicBezTo>
                    <a:cubicBezTo>
                      <a:pt x="234" y="252"/>
                      <a:pt x="234" y="252"/>
                      <a:pt x="234" y="252"/>
                    </a:cubicBezTo>
                    <a:cubicBezTo>
                      <a:pt x="234" y="252"/>
                      <a:pt x="235" y="250"/>
                      <a:pt x="235" y="249"/>
                    </a:cubicBezTo>
                    <a:cubicBezTo>
                      <a:pt x="237" y="243"/>
                      <a:pt x="237" y="243"/>
                      <a:pt x="237" y="243"/>
                    </a:cubicBezTo>
                    <a:cubicBezTo>
                      <a:pt x="239" y="235"/>
                      <a:pt x="241" y="227"/>
                      <a:pt x="242" y="219"/>
                    </a:cubicBezTo>
                    <a:cubicBezTo>
                      <a:pt x="244" y="211"/>
                      <a:pt x="245" y="203"/>
                      <a:pt x="245" y="195"/>
                    </a:cubicBezTo>
                    <a:cubicBezTo>
                      <a:pt x="245" y="187"/>
                      <a:pt x="248" y="175"/>
                      <a:pt x="235" y="167"/>
                    </a:cubicBezTo>
                    <a:close/>
                    <a:moveTo>
                      <a:pt x="28" y="250"/>
                    </a:moveTo>
                    <a:cubicBezTo>
                      <a:pt x="28" y="250"/>
                      <a:pt x="28" y="250"/>
                      <a:pt x="28" y="250"/>
                    </a:cubicBezTo>
                    <a:cubicBezTo>
                      <a:pt x="28" y="250"/>
                      <a:pt x="28" y="250"/>
                      <a:pt x="28" y="2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6" name="pole tekstowe 37"/>
            <p:cNvSpPr txBox="1"/>
            <p:nvPr/>
          </p:nvSpPr>
          <p:spPr>
            <a:xfrm>
              <a:off x="3820036" y="2132566"/>
              <a:ext cx="1080121" cy="499481"/>
            </a:xfrm>
            <a:prstGeom prst="rect">
              <a:avLst/>
            </a:prstGeom>
            <a:noFill/>
          </p:spPr>
          <p:txBody>
            <a:bodyPr wrap="square" lIns="72000" rIns="72000" rtlCol="0" anchor="ctr">
              <a:noAutofit/>
            </a:bodyPr>
            <a:lstStyle/>
            <a:p>
              <a:pPr algn="ctr"/>
              <a:r>
                <a:rPr lang="en-US" sz="4400" b="1" smtClean="0"/>
                <a:t>3</a:t>
              </a:r>
              <a:endParaRPr lang="en-US" sz="4400" b="1" dirty="0"/>
            </a:p>
          </p:txBody>
        </p:sp>
        <p:sp>
          <p:nvSpPr>
            <p:cNvPr id="27" name="pole tekstowe 38"/>
            <p:cNvSpPr txBox="1"/>
            <p:nvPr/>
          </p:nvSpPr>
          <p:spPr>
            <a:xfrm>
              <a:off x="2577970" y="2132566"/>
              <a:ext cx="1080121" cy="499481"/>
            </a:xfrm>
            <a:prstGeom prst="rect">
              <a:avLst/>
            </a:prstGeom>
            <a:noFill/>
          </p:spPr>
          <p:txBody>
            <a:bodyPr wrap="square" lIns="72000" rIns="72000" rtlCol="0" anchor="ctr">
              <a:noAutofit/>
            </a:bodyPr>
            <a:lstStyle/>
            <a:p>
              <a:pPr algn="ctr"/>
              <a:r>
                <a:rPr lang="en-US" sz="4400" b="1" smtClean="0"/>
                <a:t>2</a:t>
              </a:r>
              <a:endParaRPr lang="en-US" sz="4400" b="1" dirty="0"/>
            </a:p>
          </p:txBody>
        </p:sp>
        <p:sp>
          <p:nvSpPr>
            <p:cNvPr id="28" name="pole tekstowe 39"/>
            <p:cNvSpPr txBox="1"/>
            <p:nvPr/>
          </p:nvSpPr>
          <p:spPr>
            <a:xfrm>
              <a:off x="1317686" y="2132566"/>
              <a:ext cx="1080121" cy="499481"/>
            </a:xfrm>
            <a:prstGeom prst="rect">
              <a:avLst/>
            </a:prstGeom>
            <a:noFill/>
          </p:spPr>
          <p:txBody>
            <a:bodyPr wrap="square" lIns="72000" rIns="72000" rtlCol="0" anchor="ctr">
              <a:noAutofit/>
            </a:bodyPr>
            <a:lstStyle/>
            <a:p>
              <a:pPr algn="ctr"/>
              <a:r>
                <a:rPr lang="en-US" sz="4400" b="1" smtClean="0"/>
                <a:t>1</a:t>
              </a:r>
              <a:endParaRPr lang="en-US" sz="4400" b="1" dirty="0"/>
            </a:p>
          </p:txBody>
        </p:sp>
      </p:grpSp>
    </p:spTree>
    <p:extLst>
      <p:ext uri="{BB962C8B-B14F-4D97-AF65-F5344CB8AC3E}">
        <p14:creationId xmlns:p14="http://schemas.microsoft.com/office/powerpoint/2010/main" val="9930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38623" y="6617352"/>
            <a:ext cx="5482541" cy="369332"/>
          </a:xfrm>
          <a:prstGeom prst="rect">
            <a:avLst/>
          </a:prstGeom>
        </p:spPr>
        <p:txBody>
          <a:bodyPr wrap="none">
            <a:spAutoFit/>
          </a:bodyPr>
          <a:lstStyle/>
          <a:p>
            <a:r>
              <a:rPr lang="en-US" b="1" dirty="0" smtClean="0">
                <a:solidFill>
                  <a:schemeClr val="bg1">
                    <a:lumMod val="75000"/>
                  </a:schemeClr>
                </a:solidFill>
              </a:rPr>
              <a:t>These statements are 100% accurate and true </a:t>
            </a:r>
            <a:endParaRPr lang="en-US" b="1" dirty="0">
              <a:solidFill>
                <a:schemeClr val="bg1">
                  <a:lumMod val="75000"/>
                </a:schemeClr>
              </a:solidFill>
            </a:endParaRPr>
          </a:p>
        </p:txBody>
      </p:sp>
      <p:grpSp>
        <p:nvGrpSpPr>
          <p:cNvPr id="3" name="Group 2"/>
          <p:cNvGrpSpPr/>
          <p:nvPr/>
        </p:nvGrpSpPr>
        <p:grpSpPr>
          <a:xfrm>
            <a:off x="225689" y="2442244"/>
            <a:ext cx="8108725" cy="3304322"/>
            <a:chOff x="225689" y="2442244"/>
            <a:chExt cx="8108725" cy="3304322"/>
          </a:xfrm>
        </p:grpSpPr>
        <p:pic>
          <p:nvPicPr>
            <p:cNvPr id="16" name="Picture 15"/>
            <p:cNvPicPr>
              <a:picLocks noChangeAspect="1"/>
            </p:cNvPicPr>
            <p:nvPr/>
          </p:nvPicPr>
          <p:blipFill>
            <a:blip r:embed="rId3"/>
            <a:stretch>
              <a:fillRect/>
            </a:stretch>
          </p:blipFill>
          <p:spPr>
            <a:xfrm>
              <a:off x="225689" y="4362266"/>
              <a:ext cx="1308100" cy="1384300"/>
            </a:xfrm>
            <a:prstGeom prst="rect">
              <a:avLst/>
            </a:prstGeom>
          </p:spPr>
        </p:pic>
        <p:sp>
          <p:nvSpPr>
            <p:cNvPr id="6" name="Rectangle 5"/>
            <p:cNvSpPr/>
            <p:nvPr/>
          </p:nvSpPr>
          <p:spPr>
            <a:xfrm>
              <a:off x="1754508" y="2919224"/>
              <a:ext cx="6414772" cy="830997"/>
            </a:xfrm>
            <a:prstGeom prst="rect">
              <a:avLst/>
            </a:prstGeom>
          </p:spPr>
          <p:txBody>
            <a:bodyPr wrap="square">
              <a:spAutoFit/>
            </a:bodyPr>
            <a:lstStyle/>
            <a:p>
              <a:r>
                <a:rPr lang="en-US" sz="1600" dirty="0"/>
                <a:t>Engineer 1: Java is the cat’s pajamas; Your toy language amuses me</a:t>
              </a:r>
            </a:p>
            <a:p>
              <a:r>
                <a:rPr lang="en-US" sz="1600" dirty="0"/>
                <a:t>Engineer 2: JavaScript is free like the </a:t>
              </a:r>
              <a:r>
                <a:rPr lang="en-US" sz="1600" dirty="0" smtClean="0"/>
                <a:t>wind; </a:t>
              </a:r>
              <a:r>
                <a:rPr lang="en-US" sz="1600" dirty="0"/>
                <a:t>Java is the language of fascists</a:t>
              </a:r>
            </a:p>
          </p:txBody>
        </p:sp>
        <p:sp>
          <p:nvSpPr>
            <p:cNvPr id="10" name="Rectangle 9"/>
            <p:cNvSpPr/>
            <p:nvPr/>
          </p:nvSpPr>
          <p:spPr>
            <a:xfrm>
              <a:off x="1782638" y="2556338"/>
              <a:ext cx="6270389" cy="369332"/>
            </a:xfrm>
            <a:prstGeom prst="rect">
              <a:avLst/>
            </a:prstGeom>
          </p:spPr>
          <p:txBody>
            <a:bodyPr wrap="square">
              <a:spAutoFit/>
            </a:bodyPr>
            <a:lstStyle/>
            <a:p>
              <a:r>
                <a:rPr lang="en-US" b="1" dirty="0" smtClean="0"/>
                <a:t>Engineers</a:t>
              </a:r>
              <a:endParaRPr lang="en-US" b="1" dirty="0"/>
            </a:p>
          </p:txBody>
        </p:sp>
        <p:sp>
          <p:nvSpPr>
            <p:cNvPr id="21" name="Freeform 15"/>
            <p:cNvSpPr>
              <a:spLocks/>
            </p:cNvSpPr>
            <p:nvPr/>
          </p:nvSpPr>
          <p:spPr bwMode="auto">
            <a:xfrm>
              <a:off x="1533789" y="2442244"/>
              <a:ext cx="6800625" cy="2346579"/>
            </a:xfrm>
            <a:custGeom>
              <a:avLst/>
              <a:gdLst>
                <a:gd name="T0" fmla="*/ 1982 w 2046"/>
                <a:gd name="T1" fmla="*/ 14 h 671"/>
                <a:gd name="T2" fmla="*/ 1879 w 2046"/>
                <a:gd name="T3" fmla="*/ 0 h 671"/>
                <a:gd name="T4" fmla="*/ 503 w 2046"/>
                <a:gd name="T5" fmla="*/ 1 h 671"/>
                <a:gd name="T6" fmla="*/ 174 w 2046"/>
                <a:gd name="T7" fmla="*/ 1 h 671"/>
                <a:gd name="T8" fmla="*/ 59 w 2046"/>
                <a:gd name="T9" fmla="*/ 17 h 671"/>
                <a:gd name="T10" fmla="*/ 3 w 2046"/>
                <a:gd name="T11" fmla="*/ 234 h 671"/>
                <a:gd name="T12" fmla="*/ 3 w 2046"/>
                <a:gd name="T13" fmla="*/ 405 h 671"/>
                <a:gd name="T14" fmla="*/ 132 w 2046"/>
                <a:gd name="T15" fmla="*/ 511 h 671"/>
                <a:gd name="T16" fmla="*/ 178 w 2046"/>
                <a:gd name="T17" fmla="*/ 517 h 671"/>
                <a:gd name="T18" fmla="*/ 87 w 2046"/>
                <a:gd name="T19" fmla="*/ 615 h 671"/>
                <a:gd name="T20" fmla="*/ 27 w 2046"/>
                <a:gd name="T21" fmla="*/ 648 h 671"/>
                <a:gd name="T22" fmla="*/ 23 w 2046"/>
                <a:gd name="T23" fmla="*/ 671 h 671"/>
                <a:gd name="T24" fmla="*/ 251 w 2046"/>
                <a:gd name="T25" fmla="*/ 567 h 671"/>
                <a:gd name="T26" fmla="*/ 293 w 2046"/>
                <a:gd name="T27" fmla="*/ 511 h 671"/>
                <a:gd name="T28" fmla="*/ 295 w 2046"/>
                <a:gd name="T29" fmla="*/ 509 h 671"/>
                <a:gd name="T30" fmla="*/ 429 w 2046"/>
                <a:gd name="T31" fmla="*/ 509 h 671"/>
                <a:gd name="T32" fmla="*/ 1944 w 2046"/>
                <a:gd name="T33" fmla="*/ 504 h 671"/>
                <a:gd name="T34" fmla="*/ 2033 w 2046"/>
                <a:gd name="T35" fmla="*/ 400 h 671"/>
                <a:gd name="T36" fmla="*/ 1942 w 2046"/>
                <a:gd name="T37" fmla="*/ 493 h 671"/>
                <a:gd name="T38" fmla="*/ 432 w 2046"/>
                <a:gd name="T39" fmla="*/ 489 h 671"/>
                <a:gd name="T40" fmla="*/ 304 w 2046"/>
                <a:gd name="T41" fmla="*/ 489 h 671"/>
                <a:gd name="T42" fmla="*/ 289 w 2046"/>
                <a:gd name="T43" fmla="*/ 489 h 671"/>
                <a:gd name="T44" fmla="*/ 277 w 2046"/>
                <a:gd name="T45" fmla="*/ 499 h 671"/>
                <a:gd name="T46" fmla="*/ 244 w 2046"/>
                <a:gd name="T47" fmla="*/ 544 h 671"/>
                <a:gd name="T48" fmla="*/ 164 w 2046"/>
                <a:gd name="T49" fmla="*/ 577 h 671"/>
                <a:gd name="T50" fmla="*/ 202 w 2046"/>
                <a:gd name="T51" fmla="*/ 517 h 671"/>
                <a:gd name="T52" fmla="*/ 206 w 2046"/>
                <a:gd name="T53" fmla="*/ 506 h 671"/>
                <a:gd name="T54" fmla="*/ 194 w 2046"/>
                <a:gd name="T55" fmla="*/ 488 h 671"/>
                <a:gd name="T56" fmla="*/ 67 w 2046"/>
                <a:gd name="T57" fmla="*/ 474 h 671"/>
                <a:gd name="T58" fmla="*/ 26 w 2046"/>
                <a:gd name="T59" fmla="*/ 173 h 671"/>
                <a:gd name="T60" fmla="*/ 114 w 2046"/>
                <a:gd name="T61" fmla="*/ 25 h 671"/>
                <a:gd name="T62" fmla="*/ 433 w 2046"/>
                <a:gd name="T63" fmla="*/ 25 h 671"/>
                <a:gd name="T64" fmla="*/ 1814 w 2046"/>
                <a:gd name="T65" fmla="*/ 25 h 671"/>
                <a:gd name="T66" fmla="*/ 1998 w 2046"/>
                <a:gd name="T67" fmla="*/ 57 h 671"/>
                <a:gd name="T68" fmla="*/ 2043 w 2046"/>
                <a:gd name="T69" fmla="*/ 166 h 671"/>
                <a:gd name="T70" fmla="*/ 2037 w 2046"/>
                <a:gd name="T71" fmla="*/ 79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46" h="671">
                  <a:moveTo>
                    <a:pt x="2037" y="79"/>
                  </a:moveTo>
                  <a:cubicBezTo>
                    <a:pt x="2030" y="55"/>
                    <a:pt x="2012" y="29"/>
                    <a:pt x="1982" y="14"/>
                  </a:cubicBezTo>
                  <a:cubicBezTo>
                    <a:pt x="1968" y="6"/>
                    <a:pt x="1950" y="1"/>
                    <a:pt x="1932" y="0"/>
                  </a:cubicBezTo>
                  <a:cubicBezTo>
                    <a:pt x="1914" y="0"/>
                    <a:pt x="1897" y="0"/>
                    <a:pt x="1879" y="0"/>
                  </a:cubicBezTo>
                  <a:cubicBezTo>
                    <a:pt x="1732" y="0"/>
                    <a:pt x="1532" y="0"/>
                    <a:pt x="1296" y="0"/>
                  </a:cubicBezTo>
                  <a:cubicBezTo>
                    <a:pt x="1061" y="0"/>
                    <a:pt x="791" y="0"/>
                    <a:pt x="503" y="1"/>
                  </a:cubicBezTo>
                  <a:cubicBezTo>
                    <a:pt x="432" y="1"/>
                    <a:pt x="359" y="1"/>
                    <a:pt x="285" y="1"/>
                  </a:cubicBezTo>
                  <a:cubicBezTo>
                    <a:pt x="248" y="1"/>
                    <a:pt x="211" y="1"/>
                    <a:pt x="174" y="1"/>
                  </a:cubicBezTo>
                  <a:cubicBezTo>
                    <a:pt x="118" y="1"/>
                    <a:pt x="118" y="1"/>
                    <a:pt x="118" y="1"/>
                  </a:cubicBezTo>
                  <a:cubicBezTo>
                    <a:pt x="98" y="1"/>
                    <a:pt x="77" y="6"/>
                    <a:pt x="59" y="17"/>
                  </a:cubicBezTo>
                  <a:cubicBezTo>
                    <a:pt x="23" y="37"/>
                    <a:pt x="0" y="80"/>
                    <a:pt x="2" y="121"/>
                  </a:cubicBezTo>
                  <a:cubicBezTo>
                    <a:pt x="3" y="234"/>
                    <a:pt x="3" y="234"/>
                    <a:pt x="3" y="234"/>
                  </a:cubicBezTo>
                  <a:cubicBezTo>
                    <a:pt x="3" y="348"/>
                    <a:pt x="3" y="348"/>
                    <a:pt x="3" y="348"/>
                  </a:cubicBezTo>
                  <a:cubicBezTo>
                    <a:pt x="3" y="367"/>
                    <a:pt x="3" y="385"/>
                    <a:pt x="3" y="405"/>
                  </a:cubicBezTo>
                  <a:cubicBezTo>
                    <a:pt x="4" y="426"/>
                    <a:pt x="12" y="446"/>
                    <a:pt x="24" y="463"/>
                  </a:cubicBezTo>
                  <a:cubicBezTo>
                    <a:pt x="47" y="498"/>
                    <a:pt x="94" y="515"/>
                    <a:pt x="132" y="511"/>
                  </a:cubicBezTo>
                  <a:cubicBezTo>
                    <a:pt x="181" y="511"/>
                    <a:pt x="181" y="511"/>
                    <a:pt x="181" y="511"/>
                  </a:cubicBezTo>
                  <a:cubicBezTo>
                    <a:pt x="180" y="513"/>
                    <a:pt x="179" y="515"/>
                    <a:pt x="178" y="517"/>
                  </a:cubicBezTo>
                  <a:cubicBezTo>
                    <a:pt x="174" y="525"/>
                    <a:pt x="170" y="533"/>
                    <a:pt x="165" y="540"/>
                  </a:cubicBezTo>
                  <a:cubicBezTo>
                    <a:pt x="145" y="570"/>
                    <a:pt x="117" y="595"/>
                    <a:pt x="87" y="615"/>
                  </a:cubicBezTo>
                  <a:cubicBezTo>
                    <a:pt x="72" y="625"/>
                    <a:pt x="56" y="634"/>
                    <a:pt x="40" y="642"/>
                  </a:cubicBezTo>
                  <a:cubicBezTo>
                    <a:pt x="27" y="648"/>
                    <a:pt x="27" y="648"/>
                    <a:pt x="27" y="648"/>
                  </a:cubicBezTo>
                  <a:cubicBezTo>
                    <a:pt x="18" y="652"/>
                    <a:pt x="18" y="652"/>
                    <a:pt x="18" y="652"/>
                  </a:cubicBezTo>
                  <a:cubicBezTo>
                    <a:pt x="16" y="657"/>
                    <a:pt x="18" y="669"/>
                    <a:pt x="23" y="671"/>
                  </a:cubicBezTo>
                  <a:cubicBezTo>
                    <a:pt x="53" y="668"/>
                    <a:pt x="53" y="668"/>
                    <a:pt x="53" y="668"/>
                  </a:cubicBezTo>
                  <a:cubicBezTo>
                    <a:pt x="128" y="658"/>
                    <a:pt x="200" y="621"/>
                    <a:pt x="251" y="567"/>
                  </a:cubicBezTo>
                  <a:cubicBezTo>
                    <a:pt x="264" y="553"/>
                    <a:pt x="275" y="539"/>
                    <a:pt x="286" y="523"/>
                  </a:cubicBezTo>
                  <a:cubicBezTo>
                    <a:pt x="288" y="519"/>
                    <a:pt x="291" y="515"/>
                    <a:pt x="293" y="511"/>
                  </a:cubicBezTo>
                  <a:cubicBezTo>
                    <a:pt x="294" y="511"/>
                    <a:pt x="294" y="510"/>
                    <a:pt x="294" y="509"/>
                  </a:cubicBezTo>
                  <a:cubicBezTo>
                    <a:pt x="295" y="509"/>
                    <a:pt x="295" y="509"/>
                    <a:pt x="295" y="509"/>
                  </a:cubicBezTo>
                  <a:cubicBezTo>
                    <a:pt x="322" y="509"/>
                    <a:pt x="322" y="509"/>
                    <a:pt x="322" y="509"/>
                  </a:cubicBezTo>
                  <a:cubicBezTo>
                    <a:pt x="358" y="509"/>
                    <a:pt x="394" y="509"/>
                    <a:pt x="429" y="509"/>
                  </a:cubicBezTo>
                  <a:cubicBezTo>
                    <a:pt x="711" y="508"/>
                    <a:pt x="973" y="508"/>
                    <a:pt x="1197" y="507"/>
                  </a:cubicBezTo>
                  <a:cubicBezTo>
                    <a:pt x="1646" y="506"/>
                    <a:pt x="1943" y="507"/>
                    <a:pt x="1944" y="504"/>
                  </a:cubicBezTo>
                  <a:cubicBezTo>
                    <a:pt x="2010" y="492"/>
                    <a:pt x="2029" y="443"/>
                    <a:pt x="2033" y="422"/>
                  </a:cubicBezTo>
                  <a:cubicBezTo>
                    <a:pt x="2037" y="399"/>
                    <a:pt x="2034" y="394"/>
                    <a:pt x="2033" y="400"/>
                  </a:cubicBezTo>
                  <a:cubicBezTo>
                    <a:pt x="2032" y="407"/>
                    <a:pt x="2030" y="426"/>
                    <a:pt x="2016" y="448"/>
                  </a:cubicBezTo>
                  <a:cubicBezTo>
                    <a:pt x="2003" y="469"/>
                    <a:pt x="1976" y="491"/>
                    <a:pt x="1942" y="493"/>
                  </a:cubicBezTo>
                  <a:cubicBezTo>
                    <a:pt x="1909" y="494"/>
                    <a:pt x="1608" y="491"/>
                    <a:pt x="1173" y="491"/>
                  </a:cubicBezTo>
                  <a:cubicBezTo>
                    <a:pt x="955" y="490"/>
                    <a:pt x="702" y="490"/>
                    <a:pt x="432" y="489"/>
                  </a:cubicBezTo>
                  <a:cubicBezTo>
                    <a:pt x="398" y="489"/>
                    <a:pt x="364" y="489"/>
                    <a:pt x="330" y="489"/>
                  </a:cubicBezTo>
                  <a:cubicBezTo>
                    <a:pt x="304" y="489"/>
                    <a:pt x="304" y="489"/>
                    <a:pt x="304" y="489"/>
                  </a:cubicBezTo>
                  <a:cubicBezTo>
                    <a:pt x="291" y="489"/>
                    <a:pt x="291" y="489"/>
                    <a:pt x="291" y="489"/>
                  </a:cubicBezTo>
                  <a:cubicBezTo>
                    <a:pt x="289" y="489"/>
                    <a:pt x="289" y="489"/>
                    <a:pt x="289" y="489"/>
                  </a:cubicBezTo>
                  <a:cubicBezTo>
                    <a:pt x="268" y="502"/>
                    <a:pt x="283" y="493"/>
                    <a:pt x="278" y="496"/>
                  </a:cubicBezTo>
                  <a:cubicBezTo>
                    <a:pt x="277" y="499"/>
                    <a:pt x="277" y="499"/>
                    <a:pt x="277" y="499"/>
                  </a:cubicBezTo>
                  <a:cubicBezTo>
                    <a:pt x="274" y="504"/>
                    <a:pt x="274" y="504"/>
                    <a:pt x="274" y="504"/>
                  </a:cubicBezTo>
                  <a:cubicBezTo>
                    <a:pt x="265" y="518"/>
                    <a:pt x="255" y="531"/>
                    <a:pt x="244" y="544"/>
                  </a:cubicBezTo>
                  <a:cubicBezTo>
                    <a:pt x="204" y="589"/>
                    <a:pt x="150" y="623"/>
                    <a:pt x="90" y="639"/>
                  </a:cubicBezTo>
                  <a:cubicBezTo>
                    <a:pt x="117" y="622"/>
                    <a:pt x="142" y="602"/>
                    <a:pt x="164" y="577"/>
                  </a:cubicBezTo>
                  <a:cubicBezTo>
                    <a:pt x="176" y="563"/>
                    <a:pt x="187" y="548"/>
                    <a:pt x="196" y="530"/>
                  </a:cubicBezTo>
                  <a:cubicBezTo>
                    <a:pt x="198" y="526"/>
                    <a:pt x="200" y="522"/>
                    <a:pt x="202" y="517"/>
                  </a:cubicBezTo>
                  <a:cubicBezTo>
                    <a:pt x="205" y="510"/>
                    <a:pt x="205" y="510"/>
                    <a:pt x="205" y="510"/>
                  </a:cubicBezTo>
                  <a:cubicBezTo>
                    <a:pt x="206" y="506"/>
                    <a:pt x="206" y="506"/>
                    <a:pt x="206" y="506"/>
                  </a:cubicBezTo>
                  <a:cubicBezTo>
                    <a:pt x="206" y="505"/>
                    <a:pt x="206" y="505"/>
                    <a:pt x="206" y="504"/>
                  </a:cubicBezTo>
                  <a:cubicBezTo>
                    <a:pt x="207" y="498"/>
                    <a:pt x="202" y="490"/>
                    <a:pt x="194" y="488"/>
                  </a:cubicBezTo>
                  <a:cubicBezTo>
                    <a:pt x="167" y="488"/>
                    <a:pt x="167" y="488"/>
                    <a:pt x="167" y="488"/>
                  </a:cubicBezTo>
                  <a:cubicBezTo>
                    <a:pt x="130" y="487"/>
                    <a:pt x="94" y="493"/>
                    <a:pt x="67" y="474"/>
                  </a:cubicBezTo>
                  <a:cubicBezTo>
                    <a:pt x="6" y="438"/>
                    <a:pt x="31" y="353"/>
                    <a:pt x="26" y="282"/>
                  </a:cubicBezTo>
                  <a:cubicBezTo>
                    <a:pt x="26" y="173"/>
                    <a:pt x="26" y="173"/>
                    <a:pt x="26" y="173"/>
                  </a:cubicBezTo>
                  <a:cubicBezTo>
                    <a:pt x="27" y="137"/>
                    <a:pt x="21" y="100"/>
                    <a:pt x="37" y="73"/>
                  </a:cubicBezTo>
                  <a:cubicBezTo>
                    <a:pt x="52" y="45"/>
                    <a:pt x="82" y="26"/>
                    <a:pt x="114" y="25"/>
                  </a:cubicBezTo>
                  <a:cubicBezTo>
                    <a:pt x="149" y="25"/>
                    <a:pt x="186" y="25"/>
                    <a:pt x="221" y="25"/>
                  </a:cubicBezTo>
                  <a:cubicBezTo>
                    <a:pt x="292" y="25"/>
                    <a:pt x="363" y="25"/>
                    <a:pt x="433" y="25"/>
                  </a:cubicBezTo>
                  <a:cubicBezTo>
                    <a:pt x="712" y="26"/>
                    <a:pt x="977" y="26"/>
                    <a:pt x="1213" y="26"/>
                  </a:cubicBezTo>
                  <a:cubicBezTo>
                    <a:pt x="1448" y="26"/>
                    <a:pt x="1654" y="26"/>
                    <a:pt x="1814" y="25"/>
                  </a:cubicBezTo>
                  <a:cubicBezTo>
                    <a:pt x="1854" y="25"/>
                    <a:pt x="1891" y="25"/>
                    <a:pt x="1925" y="25"/>
                  </a:cubicBezTo>
                  <a:cubicBezTo>
                    <a:pt x="1956" y="24"/>
                    <a:pt x="1982" y="39"/>
                    <a:pt x="1998" y="57"/>
                  </a:cubicBezTo>
                  <a:cubicBezTo>
                    <a:pt x="2030" y="94"/>
                    <a:pt x="2016" y="140"/>
                    <a:pt x="2020" y="166"/>
                  </a:cubicBezTo>
                  <a:cubicBezTo>
                    <a:pt x="2022" y="586"/>
                    <a:pt x="2036" y="341"/>
                    <a:pt x="2043" y="166"/>
                  </a:cubicBezTo>
                  <a:cubicBezTo>
                    <a:pt x="2043" y="161"/>
                    <a:pt x="2043" y="151"/>
                    <a:pt x="2043" y="137"/>
                  </a:cubicBezTo>
                  <a:cubicBezTo>
                    <a:pt x="2043" y="123"/>
                    <a:pt x="2046" y="103"/>
                    <a:pt x="2037" y="79"/>
                  </a:cubicBezTo>
                  <a:close/>
                </a:path>
              </a:pathLst>
            </a:custGeom>
            <a:solidFill>
              <a:srgbClr val="0D63B2"/>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Rectangle 25"/>
            <p:cNvSpPr/>
            <p:nvPr/>
          </p:nvSpPr>
          <p:spPr>
            <a:xfrm>
              <a:off x="1755335" y="3779829"/>
              <a:ext cx="4714101" cy="307777"/>
            </a:xfrm>
            <a:prstGeom prst="rect">
              <a:avLst/>
            </a:prstGeom>
          </p:spPr>
          <p:txBody>
            <a:bodyPr wrap="none">
              <a:spAutoFit/>
            </a:bodyPr>
            <a:lstStyle/>
            <a:p>
              <a:r>
                <a:rPr lang="en-US" sz="1400" b="1" dirty="0" smtClean="0"/>
                <a:t>Every Back and Front End Engineer, </a:t>
              </a:r>
              <a:r>
                <a:rPr lang="en-US" sz="1400" dirty="0" smtClean="0"/>
                <a:t>Every Company</a:t>
              </a:r>
              <a:endParaRPr lang="en-US" sz="1400" dirty="0"/>
            </a:p>
          </p:txBody>
        </p:sp>
      </p:grpSp>
      <p:sp>
        <p:nvSpPr>
          <p:cNvPr id="31" name="TextBox 30"/>
          <p:cNvSpPr txBox="1"/>
          <p:nvPr/>
        </p:nvSpPr>
        <p:spPr>
          <a:xfrm>
            <a:off x="232696" y="650878"/>
            <a:ext cx="5474435" cy="830997"/>
          </a:xfrm>
          <a:prstGeom prst="rect">
            <a:avLst/>
          </a:prstGeom>
          <a:noFill/>
          <a:ln w="38100" cmpd="sng">
            <a:solidFill>
              <a:srgbClr val="67BD45"/>
            </a:solidFill>
            <a:prstDash val="lgDash"/>
          </a:ln>
        </p:spPr>
        <p:txBody>
          <a:bodyPr wrap="square" rtlCol="0">
            <a:spAutoFit/>
          </a:bodyPr>
          <a:lstStyle/>
          <a:p>
            <a:pPr algn="ctr"/>
            <a:r>
              <a:rPr lang="en-US" sz="2400" dirty="0">
                <a:solidFill>
                  <a:srgbClr val="67BD45"/>
                </a:solidFill>
              </a:rPr>
              <a:t>Competing Interests in Web Application Development</a:t>
            </a:r>
            <a:endParaRPr lang="en-US" sz="2400" b="1" dirty="0">
              <a:solidFill>
                <a:srgbClr val="67BD45"/>
              </a:solidFill>
            </a:endParaRPr>
          </a:p>
        </p:txBody>
      </p:sp>
      <p:grpSp>
        <p:nvGrpSpPr>
          <p:cNvPr id="7" name="Group 6"/>
          <p:cNvGrpSpPr/>
          <p:nvPr/>
        </p:nvGrpSpPr>
        <p:grpSpPr>
          <a:xfrm>
            <a:off x="5848351" y="4552010"/>
            <a:ext cx="8121425" cy="2832445"/>
            <a:chOff x="5848351" y="4552010"/>
            <a:chExt cx="8121425" cy="2832445"/>
          </a:xfrm>
        </p:grpSpPr>
        <p:sp>
          <p:nvSpPr>
            <p:cNvPr id="9" name="Rectangle 8"/>
            <p:cNvSpPr/>
            <p:nvPr/>
          </p:nvSpPr>
          <p:spPr>
            <a:xfrm>
              <a:off x="6067348" y="4614734"/>
              <a:ext cx="2802044" cy="369332"/>
            </a:xfrm>
            <a:prstGeom prst="rect">
              <a:avLst/>
            </a:prstGeom>
          </p:spPr>
          <p:txBody>
            <a:bodyPr wrap="none">
              <a:spAutoFit/>
            </a:bodyPr>
            <a:lstStyle/>
            <a:p>
              <a:r>
                <a:rPr lang="en-US" b="1" dirty="0" smtClean="0"/>
                <a:t>Engineering Managers</a:t>
              </a:r>
              <a:endParaRPr lang="en-US" b="1" dirty="0"/>
            </a:p>
          </p:txBody>
        </p:sp>
        <p:grpSp>
          <p:nvGrpSpPr>
            <p:cNvPr id="4" name="Group 3"/>
            <p:cNvGrpSpPr/>
            <p:nvPr/>
          </p:nvGrpSpPr>
          <p:grpSpPr>
            <a:xfrm>
              <a:off x="5848351" y="4552010"/>
              <a:ext cx="8121425" cy="2832445"/>
              <a:chOff x="5848351" y="4552010"/>
              <a:chExt cx="8121425" cy="2832445"/>
            </a:xfrm>
          </p:grpSpPr>
          <p:sp>
            <p:nvSpPr>
              <p:cNvPr id="8" name="Rectangle 7"/>
              <p:cNvSpPr/>
              <p:nvPr/>
            </p:nvSpPr>
            <p:spPr>
              <a:xfrm>
                <a:off x="6067348" y="4984066"/>
                <a:ext cx="6162216" cy="830997"/>
              </a:xfrm>
              <a:prstGeom prst="rect">
                <a:avLst/>
              </a:prstGeom>
            </p:spPr>
            <p:txBody>
              <a:bodyPr wrap="square">
                <a:spAutoFit/>
              </a:bodyPr>
              <a:lstStyle/>
              <a:p>
                <a:r>
                  <a:rPr lang="en-US" sz="1600" dirty="0"/>
                  <a:t>Code coverage! </a:t>
                </a:r>
              </a:p>
              <a:p>
                <a:r>
                  <a:rPr lang="en-US" sz="1600" dirty="0"/>
                  <a:t>Technical debt! </a:t>
                </a:r>
              </a:p>
              <a:p>
                <a:r>
                  <a:rPr lang="en-US" sz="1600" dirty="0"/>
                  <a:t>I haven’t coded in 10 years and I sucked at it anyway!</a:t>
                </a:r>
              </a:p>
            </p:txBody>
          </p:sp>
          <p:sp>
            <p:nvSpPr>
              <p:cNvPr id="27" name="Freeform 15"/>
              <p:cNvSpPr>
                <a:spLocks/>
              </p:cNvSpPr>
              <p:nvPr/>
            </p:nvSpPr>
            <p:spPr bwMode="auto">
              <a:xfrm flipH="1">
                <a:off x="5848351" y="4552010"/>
                <a:ext cx="6800625" cy="2178395"/>
              </a:xfrm>
              <a:custGeom>
                <a:avLst/>
                <a:gdLst>
                  <a:gd name="T0" fmla="*/ 1982 w 2046"/>
                  <a:gd name="T1" fmla="*/ 14 h 671"/>
                  <a:gd name="T2" fmla="*/ 1879 w 2046"/>
                  <a:gd name="T3" fmla="*/ 0 h 671"/>
                  <a:gd name="T4" fmla="*/ 503 w 2046"/>
                  <a:gd name="T5" fmla="*/ 1 h 671"/>
                  <a:gd name="T6" fmla="*/ 174 w 2046"/>
                  <a:gd name="T7" fmla="*/ 1 h 671"/>
                  <a:gd name="T8" fmla="*/ 59 w 2046"/>
                  <a:gd name="T9" fmla="*/ 17 h 671"/>
                  <a:gd name="T10" fmla="*/ 3 w 2046"/>
                  <a:gd name="T11" fmla="*/ 234 h 671"/>
                  <a:gd name="T12" fmla="*/ 3 w 2046"/>
                  <a:gd name="T13" fmla="*/ 405 h 671"/>
                  <a:gd name="T14" fmla="*/ 132 w 2046"/>
                  <a:gd name="T15" fmla="*/ 511 h 671"/>
                  <a:gd name="T16" fmla="*/ 178 w 2046"/>
                  <a:gd name="T17" fmla="*/ 517 h 671"/>
                  <a:gd name="T18" fmla="*/ 87 w 2046"/>
                  <a:gd name="T19" fmla="*/ 615 h 671"/>
                  <a:gd name="T20" fmla="*/ 27 w 2046"/>
                  <a:gd name="T21" fmla="*/ 648 h 671"/>
                  <a:gd name="T22" fmla="*/ 23 w 2046"/>
                  <a:gd name="T23" fmla="*/ 671 h 671"/>
                  <a:gd name="T24" fmla="*/ 251 w 2046"/>
                  <a:gd name="T25" fmla="*/ 567 h 671"/>
                  <a:gd name="T26" fmla="*/ 293 w 2046"/>
                  <a:gd name="T27" fmla="*/ 511 h 671"/>
                  <a:gd name="T28" fmla="*/ 295 w 2046"/>
                  <a:gd name="T29" fmla="*/ 509 h 671"/>
                  <a:gd name="T30" fmla="*/ 429 w 2046"/>
                  <a:gd name="T31" fmla="*/ 509 h 671"/>
                  <a:gd name="T32" fmla="*/ 1944 w 2046"/>
                  <a:gd name="T33" fmla="*/ 504 h 671"/>
                  <a:gd name="T34" fmla="*/ 2033 w 2046"/>
                  <a:gd name="T35" fmla="*/ 400 h 671"/>
                  <a:gd name="T36" fmla="*/ 1942 w 2046"/>
                  <a:gd name="T37" fmla="*/ 493 h 671"/>
                  <a:gd name="T38" fmla="*/ 432 w 2046"/>
                  <a:gd name="T39" fmla="*/ 489 h 671"/>
                  <a:gd name="T40" fmla="*/ 304 w 2046"/>
                  <a:gd name="T41" fmla="*/ 489 h 671"/>
                  <a:gd name="T42" fmla="*/ 289 w 2046"/>
                  <a:gd name="T43" fmla="*/ 489 h 671"/>
                  <a:gd name="T44" fmla="*/ 277 w 2046"/>
                  <a:gd name="T45" fmla="*/ 499 h 671"/>
                  <a:gd name="T46" fmla="*/ 244 w 2046"/>
                  <a:gd name="T47" fmla="*/ 544 h 671"/>
                  <a:gd name="T48" fmla="*/ 164 w 2046"/>
                  <a:gd name="T49" fmla="*/ 577 h 671"/>
                  <a:gd name="T50" fmla="*/ 202 w 2046"/>
                  <a:gd name="T51" fmla="*/ 517 h 671"/>
                  <a:gd name="T52" fmla="*/ 206 w 2046"/>
                  <a:gd name="T53" fmla="*/ 506 h 671"/>
                  <a:gd name="T54" fmla="*/ 194 w 2046"/>
                  <a:gd name="T55" fmla="*/ 488 h 671"/>
                  <a:gd name="T56" fmla="*/ 67 w 2046"/>
                  <a:gd name="T57" fmla="*/ 474 h 671"/>
                  <a:gd name="T58" fmla="*/ 26 w 2046"/>
                  <a:gd name="T59" fmla="*/ 173 h 671"/>
                  <a:gd name="T60" fmla="*/ 114 w 2046"/>
                  <a:gd name="T61" fmla="*/ 25 h 671"/>
                  <a:gd name="T62" fmla="*/ 433 w 2046"/>
                  <a:gd name="T63" fmla="*/ 25 h 671"/>
                  <a:gd name="T64" fmla="*/ 1814 w 2046"/>
                  <a:gd name="T65" fmla="*/ 25 h 671"/>
                  <a:gd name="T66" fmla="*/ 1998 w 2046"/>
                  <a:gd name="T67" fmla="*/ 57 h 671"/>
                  <a:gd name="T68" fmla="*/ 2043 w 2046"/>
                  <a:gd name="T69" fmla="*/ 166 h 671"/>
                  <a:gd name="T70" fmla="*/ 2037 w 2046"/>
                  <a:gd name="T71" fmla="*/ 79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46" h="671">
                    <a:moveTo>
                      <a:pt x="2037" y="79"/>
                    </a:moveTo>
                    <a:cubicBezTo>
                      <a:pt x="2030" y="55"/>
                      <a:pt x="2012" y="29"/>
                      <a:pt x="1982" y="14"/>
                    </a:cubicBezTo>
                    <a:cubicBezTo>
                      <a:pt x="1968" y="6"/>
                      <a:pt x="1950" y="1"/>
                      <a:pt x="1932" y="0"/>
                    </a:cubicBezTo>
                    <a:cubicBezTo>
                      <a:pt x="1914" y="0"/>
                      <a:pt x="1897" y="0"/>
                      <a:pt x="1879" y="0"/>
                    </a:cubicBezTo>
                    <a:cubicBezTo>
                      <a:pt x="1732" y="0"/>
                      <a:pt x="1532" y="0"/>
                      <a:pt x="1296" y="0"/>
                    </a:cubicBezTo>
                    <a:cubicBezTo>
                      <a:pt x="1061" y="0"/>
                      <a:pt x="791" y="0"/>
                      <a:pt x="503" y="1"/>
                    </a:cubicBezTo>
                    <a:cubicBezTo>
                      <a:pt x="432" y="1"/>
                      <a:pt x="359" y="1"/>
                      <a:pt x="285" y="1"/>
                    </a:cubicBezTo>
                    <a:cubicBezTo>
                      <a:pt x="248" y="1"/>
                      <a:pt x="211" y="1"/>
                      <a:pt x="174" y="1"/>
                    </a:cubicBezTo>
                    <a:cubicBezTo>
                      <a:pt x="118" y="1"/>
                      <a:pt x="118" y="1"/>
                      <a:pt x="118" y="1"/>
                    </a:cubicBezTo>
                    <a:cubicBezTo>
                      <a:pt x="98" y="1"/>
                      <a:pt x="77" y="6"/>
                      <a:pt x="59" y="17"/>
                    </a:cubicBezTo>
                    <a:cubicBezTo>
                      <a:pt x="23" y="37"/>
                      <a:pt x="0" y="80"/>
                      <a:pt x="2" y="121"/>
                    </a:cubicBezTo>
                    <a:cubicBezTo>
                      <a:pt x="3" y="234"/>
                      <a:pt x="3" y="234"/>
                      <a:pt x="3" y="234"/>
                    </a:cubicBezTo>
                    <a:cubicBezTo>
                      <a:pt x="3" y="348"/>
                      <a:pt x="3" y="348"/>
                      <a:pt x="3" y="348"/>
                    </a:cubicBezTo>
                    <a:cubicBezTo>
                      <a:pt x="3" y="367"/>
                      <a:pt x="3" y="385"/>
                      <a:pt x="3" y="405"/>
                    </a:cubicBezTo>
                    <a:cubicBezTo>
                      <a:pt x="4" y="426"/>
                      <a:pt x="12" y="446"/>
                      <a:pt x="24" y="463"/>
                    </a:cubicBezTo>
                    <a:cubicBezTo>
                      <a:pt x="47" y="498"/>
                      <a:pt x="94" y="515"/>
                      <a:pt x="132" y="511"/>
                    </a:cubicBezTo>
                    <a:cubicBezTo>
                      <a:pt x="181" y="511"/>
                      <a:pt x="181" y="511"/>
                      <a:pt x="181" y="511"/>
                    </a:cubicBezTo>
                    <a:cubicBezTo>
                      <a:pt x="180" y="513"/>
                      <a:pt x="179" y="515"/>
                      <a:pt x="178" y="517"/>
                    </a:cubicBezTo>
                    <a:cubicBezTo>
                      <a:pt x="174" y="525"/>
                      <a:pt x="170" y="533"/>
                      <a:pt x="165" y="540"/>
                    </a:cubicBezTo>
                    <a:cubicBezTo>
                      <a:pt x="145" y="570"/>
                      <a:pt x="117" y="595"/>
                      <a:pt x="87" y="615"/>
                    </a:cubicBezTo>
                    <a:cubicBezTo>
                      <a:pt x="72" y="625"/>
                      <a:pt x="56" y="634"/>
                      <a:pt x="40" y="642"/>
                    </a:cubicBezTo>
                    <a:cubicBezTo>
                      <a:pt x="27" y="648"/>
                      <a:pt x="27" y="648"/>
                      <a:pt x="27" y="648"/>
                    </a:cubicBezTo>
                    <a:cubicBezTo>
                      <a:pt x="18" y="652"/>
                      <a:pt x="18" y="652"/>
                      <a:pt x="18" y="652"/>
                    </a:cubicBezTo>
                    <a:cubicBezTo>
                      <a:pt x="16" y="657"/>
                      <a:pt x="18" y="669"/>
                      <a:pt x="23" y="671"/>
                    </a:cubicBezTo>
                    <a:cubicBezTo>
                      <a:pt x="53" y="668"/>
                      <a:pt x="53" y="668"/>
                      <a:pt x="53" y="668"/>
                    </a:cubicBezTo>
                    <a:cubicBezTo>
                      <a:pt x="128" y="658"/>
                      <a:pt x="200" y="621"/>
                      <a:pt x="251" y="567"/>
                    </a:cubicBezTo>
                    <a:cubicBezTo>
                      <a:pt x="264" y="553"/>
                      <a:pt x="275" y="539"/>
                      <a:pt x="286" y="523"/>
                    </a:cubicBezTo>
                    <a:cubicBezTo>
                      <a:pt x="288" y="519"/>
                      <a:pt x="291" y="515"/>
                      <a:pt x="293" y="511"/>
                    </a:cubicBezTo>
                    <a:cubicBezTo>
                      <a:pt x="294" y="511"/>
                      <a:pt x="294" y="510"/>
                      <a:pt x="294" y="509"/>
                    </a:cubicBezTo>
                    <a:cubicBezTo>
                      <a:pt x="295" y="509"/>
                      <a:pt x="295" y="509"/>
                      <a:pt x="295" y="509"/>
                    </a:cubicBezTo>
                    <a:cubicBezTo>
                      <a:pt x="322" y="509"/>
                      <a:pt x="322" y="509"/>
                      <a:pt x="322" y="509"/>
                    </a:cubicBezTo>
                    <a:cubicBezTo>
                      <a:pt x="358" y="509"/>
                      <a:pt x="394" y="509"/>
                      <a:pt x="429" y="509"/>
                    </a:cubicBezTo>
                    <a:cubicBezTo>
                      <a:pt x="711" y="508"/>
                      <a:pt x="973" y="508"/>
                      <a:pt x="1197" y="507"/>
                    </a:cubicBezTo>
                    <a:cubicBezTo>
                      <a:pt x="1646" y="506"/>
                      <a:pt x="1943" y="507"/>
                      <a:pt x="1944" y="504"/>
                    </a:cubicBezTo>
                    <a:cubicBezTo>
                      <a:pt x="2010" y="492"/>
                      <a:pt x="2029" y="443"/>
                      <a:pt x="2033" y="422"/>
                    </a:cubicBezTo>
                    <a:cubicBezTo>
                      <a:pt x="2037" y="399"/>
                      <a:pt x="2034" y="394"/>
                      <a:pt x="2033" y="400"/>
                    </a:cubicBezTo>
                    <a:cubicBezTo>
                      <a:pt x="2032" y="407"/>
                      <a:pt x="2030" y="426"/>
                      <a:pt x="2016" y="448"/>
                    </a:cubicBezTo>
                    <a:cubicBezTo>
                      <a:pt x="2003" y="469"/>
                      <a:pt x="1976" y="491"/>
                      <a:pt x="1942" y="493"/>
                    </a:cubicBezTo>
                    <a:cubicBezTo>
                      <a:pt x="1909" y="494"/>
                      <a:pt x="1608" y="491"/>
                      <a:pt x="1173" y="491"/>
                    </a:cubicBezTo>
                    <a:cubicBezTo>
                      <a:pt x="955" y="490"/>
                      <a:pt x="702" y="490"/>
                      <a:pt x="432" y="489"/>
                    </a:cubicBezTo>
                    <a:cubicBezTo>
                      <a:pt x="398" y="489"/>
                      <a:pt x="364" y="489"/>
                      <a:pt x="330" y="489"/>
                    </a:cubicBezTo>
                    <a:cubicBezTo>
                      <a:pt x="304" y="489"/>
                      <a:pt x="304" y="489"/>
                      <a:pt x="304" y="489"/>
                    </a:cubicBezTo>
                    <a:cubicBezTo>
                      <a:pt x="291" y="489"/>
                      <a:pt x="291" y="489"/>
                      <a:pt x="291" y="489"/>
                    </a:cubicBezTo>
                    <a:cubicBezTo>
                      <a:pt x="289" y="489"/>
                      <a:pt x="289" y="489"/>
                      <a:pt x="289" y="489"/>
                    </a:cubicBezTo>
                    <a:cubicBezTo>
                      <a:pt x="268" y="502"/>
                      <a:pt x="283" y="493"/>
                      <a:pt x="278" y="496"/>
                    </a:cubicBezTo>
                    <a:cubicBezTo>
                      <a:pt x="277" y="499"/>
                      <a:pt x="277" y="499"/>
                      <a:pt x="277" y="499"/>
                    </a:cubicBezTo>
                    <a:cubicBezTo>
                      <a:pt x="274" y="504"/>
                      <a:pt x="274" y="504"/>
                      <a:pt x="274" y="504"/>
                    </a:cubicBezTo>
                    <a:cubicBezTo>
                      <a:pt x="265" y="518"/>
                      <a:pt x="255" y="531"/>
                      <a:pt x="244" y="544"/>
                    </a:cubicBezTo>
                    <a:cubicBezTo>
                      <a:pt x="204" y="589"/>
                      <a:pt x="150" y="623"/>
                      <a:pt x="90" y="639"/>
                    </a:cubicBezTo>
                    <a:cubicBezTo>
                      <a:pt x="117" y="622"/>
                      <a:pt x="142" y="602"/>
                      <a:pt x="164" y="577"/>
                    </a:cubicBezTo>
                    <a:cubicBezTo>
                      <a:pt x="176" y="563"/>
                      <a:pt x="187" y="548"/>
                      <a:pt x="196" y="530"/>
                    </a:cubicBezTo>
                    <a:cubicBezTo>
                      <a:pt x="198" y="526"/>
                      <a:pt x="200" y="522"/>
                      <a:pt x="202" y="517"/>
                    </a:cubicBezTo>
                    <a:cubicBezTo>
                      <a:pt x="205" y="510"/>
                      <a:pt x="205" y="510"/>
                      <a:pt x="205" y="510"/>
                    </a:cubicBezTo>
                    <a:cubicBezTo>
                      <a:pt x="206" y="506"/>
                      <a:pt x="206" y="506"/>
                      <a:pt x="206" y="506"/>
                    </a:cubicBezTo>
                    <a:cubicBezTo>
                      <a:pt x="206" y="505"/>
                      <a:pt x="206" y="505"/>
                      <a:pt x="206" y="504"/>
                    </a:cubicBezTo>
                    <a:cubicBezTo>
                      <a:pt x="207" y="498"/>
                      <a:pt x="202" y="490"/>
                      <a:pt x="194" y="488"/>
                    </a:cubicBezTo>
                    <a:cubicBezTo>
                      <a:pt x="167" y="488"/>
                      <a:pt x="167" y="488"/>
                      <a:pt x="167" y="488"/>
                    </a:cubicBezTo>
                    <a:cubicBezTo>
                      <a:pt x="130" y="487"/>
                      <a:pt x="94" y="493"/>
                      <a:pt x="67" y="474"/>
                    </a:cubicBezTo>
                    <a:cubicBezTo>
                      <a:pt x="6" y="438"/>
                      <a:pt x="31" y="353"/>
                      <a:pt x="26" y="282"/>
                    </a:cubicBezTo>
                    <a:cubicBezTo>
                      <a:pt x="26" y="173"/>
                      <a:pt x="26" y="173"/>
                      <a:pt x="26" y="173"/>
                    </a:cubicBezTo>
                    <a:cubicBezTo>
                      <a:pt x="27" y="137"/>
                      <a:pt x="21" y="100"/>
                      <a:pt x="37" y="73"/>
                    </a:cubicBezTo>
                    <a:cubicBezTo>
                      <a:pt x="52" y="45"/>
                      <a:pt x="82" y="26"/>
                      <a:pt x="114" y="25"/>
                    </a:cubicBezTo>
                    <a:cubicBezTo>
                      <a:pt x="149" y="25"/>
                      <a:pt x="186" y="25"/>
                      <a:pt x="221" y="25"/>
                    </a:cubicBezTo>
                    <a:cubicBezTo>
                      <a:pt x="292" y="25"/>
                      <a:pt x="363" y="25"/>
                      <a:pt x="433" y="25"/>
                    </a:cubicBezTo>
                    <a:cubicBezTo>
                      <a:pt x="712" y="26"/>
                      <a:pt x="977" y="26"/>
                      <a:pt x="1213" y="26"/>
                    </a:cubicBezTo>
                    <a:cubicBezTo>
                      <a:pt x="1448" y="26"/>
                      <a:pt x="1654" y="26"/>
                      <a:pt x="1814" y="25"/>
                    </a:cubicBezTo>
                    <a:cubicBezTo>
                      <a:pt x="1854" y="25"/>
                      <a:pt x="1891" y="25"/>
                      <a:pt x="1925" y="25"/>
                    </a:cubicBezTo>
                    <a:cubicBezTo>
                      <a:pt x="1956" y="24"/>
                      <a:pt x="1982" y="39"/>
                      <a:pt x="1998" y="57"/>
                    </a:cubicBezTo>
                    <a:cubicBezTo>
                      <a:pt x="2030" y="94"/>
                      <a:pt x="2016" y="140"/>
                      <a:pt x="2020" y="166"/>
                    </a:cubicBezTo>
                    <a:cubicBezTo>
                      <a:pt x="2022" y="586"/>
                      <a:pt x="2036" y="341"/>
                      <a:pt x="2043" y="166"/>
                    </a:cubicBezTo>
                    <a:cubicBezTo>
                      <a:pt x="2043" y="161"/>
                      <a:pt x="2043" y="151"/>
                      <a:pt x="2043" y="137"/>
                    </a:cubicBezTo>
                    <a:cubicBezTo>
                      <a:pt x="2043" y="123"/>
                      <a:pt x="2046" y="103"/>
                      <a:pt x="2037" y="79"/>
                    </a:cubicBezTo>
                    <a:close/>
                  </a:path>
                </a:pathLst>
              </a:custGeom>
              <a:solidFill>
                <a:srgbClr val="0D63B2"/>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Rectangle 28"/>
              <p:cNvSpPr/>
              <p:nvPr/>
            </p:nvSpPr>
            <p:spPr>
              <a:xfrm>
                <a:off x="6070631" y="5799382"/>
                <a:ext cx="4126400" cy="307777"/>
              </a:xfrm>
              <a:prstGeom prst="rect">
                <a:avLst/>
              </a:prstGeom>
            </p:spPr>
            <p:txBody>
              <a:bodyPr wrap="none">
                <a:spAutoFit/>
              </a:bodyPr>
              <a:lstStyle/>
              <a:p>
                <a:r>
                  <a:rPr lang="en-US" sz="1400" b="1" dirty="0" smtClean="0"/>
                  <a:t>Every Engineering Manager, </a:t>
                </a:r>
                <a:r>
                  <a:rPr lang="en-US" sz="1400" dirty="0"/>
                  <a:t>Every Company</a:t>
                </a:r>
              </a:p>
            </p:txBody>
          </p:sp>
          <p:pic>
            <p:nvPicPr>
              <p:cNvPr id="17" name="Picture 16"/>
              <p:cNvPicPr>
                <a:picLocks noChangeAspect="1"/>
              </p:cNvPicPr>
              <p:nvPr/>
            </p:nvPicPr>
            <p:blipFill>
              <a:blip r:embed="rId4"/>
              <a:stretch>
                <a:fillRect/>
              </a:stretch>
            </p:blipFill>
            <p:spPr>
              <a:xfrm>
                <a:off x="12648976" y="6076355"/>
                <a:ext cx="1320800" cy="1308100"/>
              </a:xfrm>
              <a:prstGeom prst="rect">
                <a:avLst/>
              </a:prstGeom>
            </p:spPr>
          </p:pic>
        </p:grpSp>
      </p:grpSp>
      <p:grpSp>
        <p:nvGrpSpPr>
          <p:cNvPr id="2" name="Group 1"/>
          <p:cNvGrpSpPr/>
          <p:nvPr/>
        </p:nvGrpSpPr>
        <p:grpSpPr>
          <a:xfrm>
            <a:off x="6396030" y="470445"/>
            <a:ext cx="7700746" cy="3238573"/>
            <a:chOff x="6396030" y="470445"/>
            <a:chExt cx="7700746" cy="3238573"/>
          </a:xfrm>
        </p:grpSpPr>
        <p:sp>
          <p:nvSpPr>
            <p:cNvPr id="18" name="Freeform 15"/>
            <p:cNvSpPr>
              <a:spLocks/>
            </p:cNvSpPr>
            <p:nvPr/>
          </p:nvSpPr>
          <p:spPr bwMode="auto">
            <a:xfrm flipH="1">
              <a:off x="6396030" y="470445"/>
              <a:ext cx="6252946" cy="2219731"/>
            </a:xfrm>
            <a:custGeom>
              <a:avLst/>
              <a:gdLst>
                <a:gd name="T0" fmla="*/ 1982 w 2046"/>
                <a:gd name="T1" fmla="*/ 14 h 671"/>
                <a:gd name="T2" fmla="*/ 1879 w 2046"/>
                <a:gd name="T3" fmla="*/ 0 h 671"/>
                <a:gd name="T4" fmla="*/ 503 w 2046"/>
                <a:gd name="T5" fmla="*/ 1 h 671"/>
                <a:gd name="T6" fmla="*/ 174 w 2046"/>
                <a:gd name="T7" fmla="*/ 1 h 671"/>
                <a:gd name="T8" fmla="*/ 59 w 2046"/>
                <a:gd name="T9" fmla="*/ 17 h 671"/>
                <a:gd name="T10" fmla="*/ 3 w 2046"/>
                <a:gd name="T11" fmla="*/ 234 h 671"/>
                <a:gd name="T12" fmla="*/ 3 w 2046"/>
                <a:gd name="T13" fmla="*/ 405 h 671"/>
                <a:gd name="T14" fmla="*/ 132 w 2046"/>
                <a:gd name="T15" fmla="*/ 511 h 671"/>
                <a:gd name="T16" fmla="*/ 178 w 2046"/>
                <a:gd name="T17" fmla="*/ 517 h 671"/>
                <a:gd name="T18" fmla="*/ 87 w 2046"/>
                <a:gd name="T19" fmla="*/ 615 h 671"/>
                <a:gd name="T20" fmla="*/ 27 w 2046"/>
                <a:gd name="T21" fmla="*/ 648 h 671"/>
                <a:gd name="T22" fmla="*/ 23 w 2046"/>
                <a:gd name="T23" fmla="*/ 671 h 671"/>
                <a:gd name="T24" fmla="*/ 251 w 2046"/>
                <a:gd name="T25" fmla="*/ 567 h 671"/>
                <a:gd name="T26" fmla="*/ 293 w 2046"/>
                <a:gd name="T27" fmla="*/ 511 h 671"/>
                <a:gd name="T28" fmla="*/ 295 w 2046"/>
                <a:gd name="T29" fmla="*/ 509 h 671"/>
                <a:gd name="T30" fmla="*/ 429 w 2046"/>
                <a:gd name="T31" fmla="*/ 509 h 671"/>
                <a:gd name="T32" fmla="*/ 1944 w 2046"/>
                <a:gd name="T33" fmla="*/ 504 h 671"/>
                <a:gd name="T34" fmla="*/ 2033 w 2046"/>
                <a:gd name="T35" fmla="*/ 400 h 671"/>
                <a:gd name="T36" fmla="*/ 1942 w 2046"/>
                <a:gd name="T37" fmla="*/ 493 h 671"/>
                <a:gd name="T38" fmla="*/ 432 w 2046"/>
                <a:gd name="T39" fmla="*/ 489 h 671"/>
                <a:gd name="T40" fmla="*/ 304 w 2046"/>
                <a:gd name="T41" fmla="*/ 489 h 671"/>
                <a:gd name="T42" fmla="*/ 289 w 2046"/>
                <a:gd name="T43" fmla="*/ 489 h 671"/>
                <a:gd name="T44" fmla="*/ 277 w 2046"/>
                <a:gd name="T45" fmla="*/ 499 h 671"/>
                <a:gd name="T46" fmla="*/ 244 w 2046"/>
                <a:gd name="T47" fmla="*/ 544 h 671"/>
                <a:gd name="T48" fmla="*/ 164 w 2046"/>
                <a:gd name="T49" fmla="*/ 577 h 671"/>
                <a:gd name="T50" fmla="*/ 202 w 2046"/>
                <a:gd name="T51" fmla="*/ 517 h 671"/>
                <a:gd name="T52" fmla="*/ 206 w 2046"/>
                <a:gd name="T53" fmla="*/ 506 h 671"/>
                <a:gd name="T54" fmla="*/ 194 w 2046"/>
                <a:gd name="T55" fmla="*/ 488 h 671"/>
                <a:gd name="T56" fmla="*/ 67 w 2046"/>
                <a:gd name="T57" fmla="*/ 474 h 671"/>
                <a:gd name="T58" fmla="*/ 26 w 2046"/>
                <a:gd name="T59" fmla="*/ 173 h 671"/>
                <a:gd name="T60" fmla="*/ 114 w 2046"/>
                <a:gd name="T61" fmla="*/ 25 h 671"/>
                <a:gd name="T62" fmla="*/ 433 w 2046"/>
                <a:gd name="T63" fmla="*/ 25 h 671"/>
                <a:gd name="T64" fmla="*/ 1814 w 2046"/>
                <a:gd name="T65" fmla="*/ 25 h 671"/>
                <a:gd name="T66" fmla="*/ 1998 w 2046"/>
                <a:gd name="T67" fmla="*/ 57 h 671"/>
                <a:gd name="T68" fmla="*/ 2043 w 2046"/>
                <a:gd name="T69" fmla="*/ 166 h 671"/>
                <a:gd name="T70" fmla="*/ 2037 w 2046"/>
                <a:gd name="T71" fmla="*/ 79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46" h="671">
                  <a:moveTo>
                    <a:pt x="2037" y="79"/>
                  </a:moveTo>
                  <a:cubicBezTo>
                    <a:pt x="2030" y="55"/>
                    <a:pt x="2012" y="29"/>
                    <a:pt x="1982" y="14"/>
                  </a:cubicBezTo>
                  <a:cubicBezTo>
                    <a:pt x="1968" y="6"/>
                    <a:pt x="1950" y="1"/>
                    <a:pt x="1932" y="0"/>
                  </a:cubicBezTo>
                  <a:cubicBezTo>
                    <a:pt x="1914" y="0"/>
                    <a:pt x="1897" y="0"/>
                    <a:pt x="1879" y="0"/>
                  </a:cubicBezTo>
                  <a:cubicBezTo>
                    <a:pt x="1732" y="0"/>
                    <a:pt x="1532" y="0"/>
                    <a:pt x="1296" y="0"/>
                  </a:cubicBezTo>
                  <a:cubicBezTo>
                    <a:pt x="1061" y="0"/>
                    <a:pt x="791" y="0"/>
                    <a:pt x="503" y="1"/>
                  </a:cubicBezTo>
                  <a:cubicBezTo>
                    <a:pt x="432" y="1"/>
                    <a:pt x="359" y="1"/>
                    <a:pt x="285" y="1"/>
                  </a:cubicBezTo>
                  <a:cubicBezTo>
                    <a:pt x="248" y="1"/>
                    <a:pt x="211" y="1"/>
                    <a:pt x="174" y="1"/>
                  </a:cubicBezTo>
                  <a:cubicBezTo>
                    <a:pt x="118" y="1"/>
                    <a:pt x="118" y="1"/>
                    <a:pt x="118" y="1"/>
                  </a:cubicBezTo>
                  <a:cubicBezTo>
                    <a:pt x="98" y="1"/>
                    <a:pt x="77" y="6"/>
                    <a:pt x="59" y="17"/>
                  </a:cubicBezTo>
                  <a:cubicBezTo>
                    <a:pt x="23" y="37"/>
                    <a:pt x="0" y="80"/>
                    <a:pt x="2" y="121"/>
                  </a:cubicBezTo>
                  <a:cubicBezTo>
                    <a:pt x="3" y="234"/>
                    <a:pt x="3" y="234"/>
                    <a:pt x="3" y="234"/>
                  </a:cubicBezTo>
                  <a:cubicBezTo>
                    <a:pt x="3" y="348"/>
                    <a:pt x="3" y="348"/>
                    <a:pt x="3" y="348"/>
                  </a:cubicBezTo>
                  <a:cubicBezTo>
                    <a:pt x="3" y="367"/>
                    <a:pt x="3" y="385"/>
                    <a:pt x="3" y="405"/>
                  </a:cubicBezTo>
                  <a:cubicBezTo>
                    <a:pt x="4" y="426"/>
                    <a:pt x="12" y="446"/>
                    <a:pt x="24" y="463"/>
                  </a:cubicBezTo>
                  <a:cubicBezTo>
                    <a:pt x="47" y="498"/>
                    <a:pt x="94" y="515"/>
                    <a:pt x="132" y="511"/>
                  </a:cubicBezTo>
                  <a:cubicBezTo>
                    <a:pt x="181" y="511"/>
                    <a:pt x="181" y="511"/>
                    <a:pt x="181" y="511"/>
                  </a:cubicBezTo>
                  <a:cubicBezTo>
                    <a:pt x="180" y="513"/>
                    <a:pt x="179" y="515"/>
                    <a:pt x="178" y="517"/>
                  </a:cubicBezTo>
                  <a:cubicBezTo>
                    <a:pt x="174" y="525"/>
                    <a:pt x="170" y="533"/>
                    <a:pt x="165" y="540"/>
                  </a:cubicBezTo>
                  <a:cubicBezTo>
                    <a:pt x="145" y="570"/>
                    <a:pt x="117" y="595"/>
                    <a:pt x="87" y="615"/>
                  </a:cubicBezTo>
                  <a:cubicBezTo>
                    <a:pt x="72" y="625"/>
                    <a:pt x="56" y="634"/>
                    <a:pt x="40" y="642"/>
                  </a:cubicBezTo>
                  <a:cubicBezTo>
                    <a:pt x="27" y="648"/>
                    <a:pt x="27" y="648"/>
                    <a:pt x="27" y="648"/>
                  </a:cubicBezTo>
                  <a:cubicBezTo>
                    <a:pt x="18" y="652"/>
                    <a:pt x="18" y="652"/>
                    <a:pt x="18" y="652"/>
                  </a:cubicBezTo>
                  <a:cubicBezTo>
                    <a:pt x="16" y="657"/>
                    <a:pt x="18" y="669"/>
                    <a:pt x="23" y="671"/>
                  </a:cubicBezTo>
                  <a:cubicBezTo>
                    <a:pt x="53" y="668"/>
                    <a:pt x="53" y="668"/>
                    <a:pt x="53" y="668"/>
                  </a:cubicBezTo>
                  <a:cubicBezTo>
                    <a:pt x="128" y="658"/>
                    <a:pt x="200" y="621"/>
                    <a:pt x="251" y="567"/>
                  </a:cubicBezTo>
                  <a:cubicBezTo>
                    <a:pt x="264" y="553"/>
                    <a:pt x="275" y="539"/>
                    <a:pt x="286" y="523"/>
                  </a:cubicBezTo>
                  <a:cubicBezTo>
                    <a:pt x="288" y="519"/>
                    <a:pt x="291" y="515"/>
                    <a:pt x="293" y="511"/>
                  </a:cubicBezTo>
                  <a:cubicBezTo>
                    <a:pt x="294" y="511"/>
                    <a:pt x="294" y="510"/>
                    <a:pt x="294" y="509"/>
                  </a:cubicBezTo>
                  <a:cubicBezTo>
                    <a:pt x="295" y="509"/>
                    <a:pt x="295" y="509"/>
                    <a:pt x="295" y="509"/>
                  </a:cubicBezTo>
                  <a:cubicBezTo>
                    <a:pt x="322" y="509"/>
                    <a:pt x="322" y="509"/>
                    <a:pt x="322" y="509"/>
                  </a:cubicBezTo>
                  <a:cubicBezTo>
                    <a:pt x="358" y="509"/>
                    <a:pt x="394" y="509"/>
                    <a:pt x="429" y="509"/>
                  </a:cubicBezTo>
                  <a:cubicBezTo>
                    <a:pt x="711" y="508"/>
                    <a:pt x="973" y="508"/>
                    <a:pt x="1197" y="507"/>
                  </a:cubicBezTo>
                  <a:cubicBezTo>
                    <a:pt x="1646" y="506"/>
                    <a:pt x="1943" y="507"/>
                    <a:pt x="1944" y="504"/>
                  </a:cubicBezTo>
                  <a:cubicBezTo>
                    <a:pt x="2010" y="492"/>
                    <a:pt x="2029" y="443"/>
                    <a:pt x="2033" y="422"/>
                  </a:cubicBezTo>
                  <a:cubicBezTo>
                    <a:pt x="2037" y="399"/>
                    <a:pt x="2034" y="394"/>
                    <a:pt x="2033" y="400"/>
                  </a:cubicBezTo>
                  <a:cubicBezTo>
                    <a:pt x="2032" y="407"/>
                    <a:pt x="2030" y="426"/>
                    <a:pt x="2016" y="448"/>
                  </a:cubicBezTo>
                  <a:cubicBezTo>
                    <a:pt x="2003" y="469"/>
                    <a:pt x="1976" y="491"/>
                    <a:pt x="1942" y="493"/>
                  </a:cubicBezTo>
                  <a:cubicBezTo>
                    <a:pt x="1909" y="494"/>
                    <a:pt x="1608" y="491"/>
                    <a:pt x="1173" y="491"/>
                  </a:cubicBezTo>
                  <a:cubicBezTo>
                    <a:pt x="955" y="490"/>
                    <a:pt x="702" y="490"/>
                    <a:pt x="432" y="489"/>
                  </a:cubicBezTo>
                  <a:cubicBezTo>
                    <a:pt x="398" y="489"/>
                    <a:pt x="364" y="489"/>
                    <a:pt x="330" y="489"/>
                  </a:cubicBezTo>
                  <a:cubicBezTo>
                    <a:pt x="304" y="489"/>
                    <a:pt x="304" y="489"/>
                    <a:pt x="304" y="489"/>
                  </a:cubicBezTo>
                  <a:cubicBezTo>
                    <a:pt x="291" y="489"/>
                    <a:pt x="291" y="489"/>
                    <a:pt x="291" y="489"/>
                  </a:cubicBezTo>
                  <a:cubicBezTo>
                    <a:pt x="289" y="489"/>
                    <a:pt x="289" y="489"/>
                    <a:pt x="289" y="489"/>
                  </a:cubicBezTo>
                  <a:cubicBezTo>
                    <a:pt x="268" y="502"/>
                    <a:pt x="283" y="493"/>
                    <a:pt x="278" y="496"/>
                  </a:cubicBezTo>
                  <a:cubicBezTo>
                    <a:pt x="277" y="499"/>
                    <a:pt x="277" y="499"/>
                    <a:pt x="277" y="499"/>
                  </a:cubicBezTo>
                  <a:cubicBezTo>
                    <a:pt x="274" y="504"/>
                    <a:pt x="274" y="504"/>
                    <a:pt x="274" y="504"/>
                  </a:cubicBezTo>
                  <a:cubicBezTo>
                    <a:pt x="265" y="518"/>
                    <a:pt x="255" y="531"/>
                    <a:pt x="244" y="544"/>
                  </a:cubicBezTo>
                  <a:cubicBezTo>
                    <a:pt x="204" y="589"/>
                    <a:pt x="150" y="623"/>
                    <a:pt x="90" y="639"/>
                  </a:cubicBezTo>
                  <a:cubicBezTo>
                    <a:pt x="117" y="622"/>
                    <a:pt x="142" y="602"/>
                    <a:pt x="164" y="577"/>
                  </a:cubicBezTo>
                  <a:cubicBezTo>
                    <a:pt x="176" y="563"/>
                    <a:pt x="187" y="548"/>
                    <a:pt x="196" y="530"/>
                  </a:cubicBezTo>
                  <a:cubicBezTo>
                    <a:pt x="198" y="526"/>
                    <a:pt x="200" y="522"/>
                    <a:pt x="202" y="517"/>
                  </a:cubicBezTo>
                  <a:cubicBezTo>
                    <a:pt x="205" y="510"/>
                    <a:pt x="205" y="510"/>
                    <a:pt x="205" y="510"/>
                  </a:cubicBezTo>
                  <a:cubicBezTo>
                    <a:pt x="206" y="506"/>
                    <a:pt x="206" y="506"/>
                    <a:pt x="206" y="506"/>
                  </a:cubicBezTo>
                  <a:cubicBezTo>
                    <a:pt x="206" y="505"/>
                    <a:pt x="206" y="505"/>
                    <a:pt x="206" y="504"/>
                  </a:cubicBezTo>
                  <a:cubicBezTo>
                    <a:pt x="207" y="498"/>
                    <a:pt x="202" y="490"/>
                    <a:pt x="194" y="488"/>
                  </a:cubicBezTo>
                  <a:cubicBezTo>
                    <a:pt x="167" y="488"/>
                    <a:pt x="167" y="488"/>
                    <a:pt x="167" y="488"/>
                  </a:cubicBezTo>
                  <a:cubicBezTo>
                    <a:pt x="130" y="487"/>
                    <a:pt x="94" y="493"/>
                    <a:pt x="67" y="474"/>
                  </a:cubicBezTo>
                  <a:cubicBezTo>
                    <a:pt x="6" y="438"/>
                    <a:pt x="31" y="353"/>
                    <a:pt x="26" y="282"/>
                  </a:cubicBezTo>
                  <a:cubicBezTo>
                    <a:pt x="26" y="173"/>
                    <a:pt x="26" y="173"/>
                    <a:pt x="26" y="173"/>
                  </a:cubicBezTo>
                  <a:cubicBezTo>
                    <a:pt x="27" y="137"/>
                    <a:pt x="21" y="100"/>
                    <a:pt x="37" y="73"/>
                  </a:cubicBezTo>
                  <a:cubicBezTo>
                    <a:pt x="52" y="45"/>
                    <a:pt x="82" y="26"/>
                    <a:pt x="114" y="25"/>
                  </a:cubicBezTo>
                  <a:cubicBezTo>
                    <a:pt x="149" y="25"/>
                    <a:pt x="186" y="25"/>
                    <a:pt x="221" y="25"/>
                  </a:cubicBezTo>
                  <a:cubicBezTo>
                    <a:pt x="292" y="25"/>
                    <a:pt x="363" y="25"/>
                    <a:pt x="433" y="25"/>
                  </a:cubicBezTo>
                  <a:cubicBezTo>
                    <a:pt x="712" y="26"/>
                    <a:pt x="977" y="26"/>
                    <a:pt x="1213" y="26"/>
                  </a:cubicBezTo>
                  <a:cubicBezTo>
                    <a:pt x="1448" y="26"/>
                    <a:pt x="1654" y="26"/>
                    <a:pt x="1814" y="25"/>
                  </a:cubicBezTo>
                  <a:cubicBezTo>
                    <a:pt x="1854" y="25"/>
                    <a:pt x="1891" y="25"/>
                    <a:pt x="1925" y="25"/>
                  </a:cubicBezTo>
                  <a:cubicBezTo>
                    <a:pt x="1956" y="24"/>
                    <a:pt x="1982" y="39"/>
                    <a:pt x="1998" y="57"/>
                  </a:cubicBezTo>
                  <a:cubicBezTo>
                    <a:pt x="2030" y="94"/>
                    <a:pt x="2016" y="140"/>
                    <a:pt x="2020" y="166"/>
                  </a:cubicBezTo>
                  <a:cubicBezTo>
                    <a:pt x="2022" y="586"/>
                    <a:pt x="2036" y="341"/>
                    <a:pt x="2043" y="166"/>
                  </a:cubicBezTo>
                  <a:cubicBezTo>
                    <a:pt x="2043" y="161"/>
                    <a:pt x="2043" y="151"/>
                    <a:pt x="2043" y="137"/>
                  </a:cubicBezTo>
                  <a:cubicBezTo>
                    <a:pt x="2043" y="123"/>
                    <a:pt x="2046" y="103"/>
                    <a:pt x="2037" y="79"/>
                  </a:cubicBezTo>
                  <a:close/>
                </a:path>
              </a:pathLst>
            </a:custGeom>
            <a:solidFill>
              <a:srgbClr val="0D63B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 name="Group 21"/>
            <p:cNvGrpSpPr/>
            <p:nvPr/>
          </p:nvGrpSpPr>
          <p:grpSpPr>
            <a:xfrm>
              <a:off x="6662575" y="586124"/>
              <a:ext cx="6174555" cy="1176949"/>
              <a:chOff x="1949795" y="627545"/>
              <a:chExt cx="7315200" cy="1176949"/>
            </a:xfrm>
          </p:grpSpPr>
          <p:sp>
            <p:nvSpPr>
              <p:cNvPr id="5" name="Rectangle 4"/>
              <p:cNvSpPr/>
              <p:nvPr/>
            </p:nvSpPr>
            <p:spPr>
              <a:xfrm>
                <a:off x="1949795" y="973497"/>
                <a:ext cx="7315200" cy="830997"/>
              </a:xfrm>
              <a:prstGeom prst="rect">
                <a:avLst/>
              </a:prstGeom>
            </p:spPr>
            <p:txBody>
              <a:bodyPr>
                <a:spAutoFit/>
              </a:bodyPr>
              <a:lstStyle/>
              <a:p>
                <a:r>
                  <a:rPr lang="en-US" sz="1600" dirty="0" smtClean="0"/>
                  <a:t>SEO EVERYTHING!!!</a:t>
                </a:r>
              </a:p>
              <a:p>
                <a:r>
                  <a:rPr lang="en-US" sz="1600" dirty="0" smtClean="0"/>
                  <a:t>This should be a simple change.</a:t>
                </a:r>
              </a:p>
              <a:p>
                <a:r>
                  <a:rPr lang="en-US" sz="1600" dirty="0" smtClean="0"/>
                  <a:t>I need a flying donkey RIGHT HERE!</a:t>
                </a:r>
                <a:endParaRPr lang="en-US" sz="1600" dirty="0"/>
              </a:p>
            </p:txBody>
          </p:sp>
          <p:sp>
            <p:nvSpPr>
              <p:cNvPr id="12" name="Rectangle 11"/>
              <p:cNvSpPr/>
              <p:nvPr/>
            </p:nvSpPr>
            <p:spPr>
              <a:xfrm>
                <a:off x="1973535" y="627545"/>
                <a:ext cx="2697813" cy="369332"/>
              </a:xfrm>
              <a:prstGeom prst="rect">
                <a:avLst/>
              </a:prstGeom>
            </p:spPr>
            <p:txBody>
              <a:bodyPr wrap="none">
                <a:spAutoFit/>
              </a:bodyPr>
              <a:lstStyle/>
              <a:p>
                <a:r>
                  <a:rPr lang="en-US" b="1" dirty="0" smtClean="0"/>
                  <a:t>Product Managers</a:t>
                </a:r>
                <a:endParaRPr lang="en-US" b="1" dirty="0"/>
              </a:p>
            </p:txBody>
          </p:sp>
        </p:grpSp>
        <p:sp>
          <p:nvSpPr>
            <p:cNvPr id="23" name="Rectangle 22"/>
            <p:cNvSpPr/>
            <p:nvPr/>
          </p:nvSpPr>
          <p:spPr>
            <a:xfrm>
              <a:off x="6655301" y="1728546"/>
              <a:ext cx="3718148" cy="307777"/>
            </a:xfrm>
            <a:prstGeom prst="rect">
              <a:avLst/>
            </a:prstGeom>
          </p:spPr>
          <p:txBody>
            <a:bodyPr wrap="none">
              <a:spAutoFit/>
            </a:bodyPr>
            <a:lstStyle/>
            <a:p>
              <a:r>
                <a:rPr lang="en-US" sz="1400" b="1" dirty="0" smtClean="0"/>
                <a:t>Every Product Manager, </a:t>
              </a:r>
              <a:r>
                <a:rPr lang="en-US" sz="1400" dirty="0" smtClean="0"/>
                <a:t>Every Company</a:t>
              </a:r>
              <a:endParaRPr lang="en-US" sz="1400" dirty="0"/>
            </a:p>
          </p:txBody>
        </p:sp>
        <p:pic>
          <p:nvPicPr>
            <p:cNvPr id="19" name="Picture 18"/>
            <p:cNvPicPr>
              <a:picLocks noChangeAspect="1"/>
            </p:cNvPicPr>
            <p:nvPr/>
          </p:nvPicPr>
          <p:blipFill>
            <a:blip r:embed="rId5"/>
            <a:stretch>
              <a:fillRect/>
            </a:stretch>
          </p:blipFill>
          <p:spPr>
            <a:xfrm>
              <a:off x="12648976" y="2388218"/>
              <a:ext cx="1447800" cy="1320800"/>
            </a:xfrm>
            <a:prstGeom prst="rect">
              <a:avLst/>
            </a:prstGeom>
          </p:spPr>
        </p:pic>
      </p:grpSp>
    </p:spTree>
    <p:extLst>
      <p:ext uri="{BB962C8B-B14F-4D97-AF65-F5344CB8AC3E}">
        <p14:creationId xmlns:p14="http://schemas.microsoft.com/office/powerpoint/2010/main" val="10863202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The Rise of the Web</a:t>
            </a:r>
            <a:br>
              <a:rPr lang="en-US" b="1" dirty="0" smtClean="0"/>
            </a:br>
            <a:r>
              <a:rPr lang="en-US" sz="3100" dirty="0" smtClean="0">
                <a:solidFill>
                  <a:srgbClr val="7CABDD"/>
                </a:solidFill>
              </a:rPr>
              <a:t>the </a:t>
            </a:r>
            <a:r>
              <a:rPr lang="en-US" sz="3100" dirty="0">
                <a:solidFill>
                  <a:srgbClr val="7CABDD"/>
                </a:solidFill>
              </a:rPr>
              <a:t>only thing a gambler </a:t>
            </a:r>
            <a:r>
              <a:rPr lang="en-US" sz="3100" dirty="0" smtClean="0">
                <a:solidFill>
                  <a:srgbClr val="7CABDD"/>
                </a:solidFill>
              </a:rPr>
              <a:t>needs</a:t>
            </a:r>
            <a:endParaRPr lang="en-US" sz="3100" dirty="0">
              <a:solidFill>
                <a:srgbClr val="7CABDD"/>
              </a:solidFill>
            </a:endParaRPr>
          </a:p>
        </p:txBody>
      </p:sp>
      <p:sp>
        <p:nvSpPr>
          <p:cNvPr id="3" name="Content Placeholder 2"/>
          <p:cNvSpPr>
            <a:spLocks noGrp="1"/>
          </p:cNvSpPr>
          <p:nvPr>
            <p:ph idx="1"/>
          </p:nvPr>
        </p:nvSpPr>
        <p:spPr>
          <a:xfrm>
            <a:off x="731520" y="1963025"/>
            <a:ext cx="6587947" cy="4888459"/>
          </a:xfrm>
        </p:spPr>
        <p:txBody>
          <a:bodyPr>
            <a:normAutofit/>
          </a:bodyPr>
          <a:lstStyle/>
          <a:p>
            <a:r>
              <a:rPr lang="en-US" dirty="0" smtClean="0"/>
              <a:t>Deployed JavaScript increased 45% in 2011 </a:t>
            </a:r>
            <a:r>
              <a:rPr lang="en-US" sz="1800" dirty="0" smtClean="0"/>
              <a:t>(HTTP Archive)</a:t>
            </a:r>
          </a:p>
          <a:p>
            <a:r>
              <a:rPr lang="en-US" dirty="0"/>
              <a:t>161 new node modules per day </a:t>
            </a:r>
            <a:r>
              <a:rPr lang="en-US" sz="1800" dirty="0"/>
              <a:t>(http://</a:t>
            </a:r>
            <a:r>
              <a:rPr lang="en-US" sz="1800" dirty="0" err="1" smtClean="0"/>
              <a:t>modulecounts.com</a:t>
            </a:r>
            <a:r>
              <a:rPr lang="en-US" sz="1800" dirty="0" smtClean="0"/>
              <a:t>)</a:t>
            </a:r>
            <a:endParaRPr lang="en-US" dirty="0" smtClean="0"/>
          </a:p>
          <a:p>
            <a:r>
              <a:rPr lang="en-US" dirty="0" smtClean="0"/>
              <a:t>JavaScript #1 language </a:t>
            </a:r>
            <a:r>
              <a:rPr lang="en-US" sz="1800" dirty="0" smtClean="0"/>
              <a:t>(</a:t>
            </a:r>
            <a:r>
              <a:rPr lang="en-US" sz="1800" dirty="0" err="1" smtClean="0"/>
              <a:t>RedMonk</a:t>
            </a:r>
            <a:r>
              <a:rPr lang="en-US" sz="1800" dirty="0" smtClean="0"/>
              <a:t> 2014)</a:t>
            </a:r>
            <a:endParaRPr lang="en-US" dirty="0" smtClean="0"/>
          </a:p>
        </p:txBody>
      </p:sp>
      <p:grpSp>
        <p:nvGrpSpPr>
          <p:cNvPr id="18" name="Group 17"/>
          <p:cNvGrpSpPr/>
          <p:nvPr/>
        </p:nvGrpSpPr>
        <p:grpSpPr>
          <a:xfrm>
            <a:off x="8160511" y="2236696"/>
            <a:ext cx="5841980" cy="4140497"/>
            <a:chOff x="8160511" y="2236696"/>
            <a:chExt cx="5841980" cy="4140497"/>
          </a:xfrm>
        </p:grpSpPr>
        <p:sp>
          <p:nvSpPr>
            <p:cNvPr id="6" name="Freeform 89"/>
            <p:cNvSpPr>
              <a:spLocks/>
            </p:cNvSpPr>
            <p:nvPr/>
          </p:nvSpPr>
          <p:spPr bwMode="auto">
            <a:xfrm>
              <a:off x="8852748" y="3213597"/>
              <a:ext cx="4140494" cy="2814246"/>
            </a:xfrm>
            <a:custGeom>
              <a:avLst/>
              <a:gdLst/>
              <a:ahLst/>
              <a:cxnLst>
                <a:cxn ang="0">
                  <a:pos x="268" y="25"/>
                </a:cxn>
                <a:cxn ang="0">
                  <a:pos x="255" y="30"/>
                </a:cxn>
                <a:cxn ang="0">
                  <a:pos x="251" y="49"/>
                </a:cxn>
                <a:cxn ang="0">
                  <a:pos x="265" y="103"/>
                </a:cxn>
                <a:cxn ang="0">
                  <a:pos x="239" y="90"/>
                </a:cxn>
                <a:cxn ang="0">
                  <a:pos x="261" y="164"/>
                </a:cxn>
                <a:cxn ang="0">
                  <a:pos x="225" y="124"/>
                </a:cxn>
                <a:cxn ang="0">
                  <a:pos x="239" y="178"/>
                </a:cxn>
                <a:cxn ang="0">
                  <a:pos x="196" y="121"/>
                </a:cxn>
                <a:cxn ang="0">
                  <a:pos x="211" y="179"/>
                </a:cxn>
                <a:cxn ang="0">
                  <a:pos x="189" y="176"/>
                </a:cxn>
                <a:cxn ang="0">
                  <a:pos x="151" y="145"/>
                </a:cxn>
                <a:cxn ang="0">
                  <a:pos x="155" y="176"/>
                </a:cxn>
                <a:cxn ang="0">
                  <a:pos x="115" y="127"/>
                </a:cxn>
                <a:cxn ang="0">
                  <a:pos x="126" y="174"/>
                </a:cxn>
                <a:cxn ang="0">
                  <a:pos x="90" y="137"/>
                </a:cxn>
                <a:cxn ang="0">
                  <a:pos x="93" y="147"/>
                </a:cxn>
                <a:cxn ang="0">
                  <a:pos x="98" y="178"/>
                </a:cxn>
                <a:cxn ang="0">
                  <a:pos x="67" y="150"/>
                </a:cxn>
                <a:cxn ang="0">
                  <a:pos x="68" y="173"/>
                </a:cxn>
                <a:cxn ang="0">
                  <a:pos x="43" y="159"/>
                </a:cxn>
                <a:cxn ang="0">
                  <a:pos x="42" y="178"/>
                </a:cxn>
                <a:cxn ang="0">
                  <a:pos x="20" y="173"/>
                </a:cxn>
                <a:cxn ang="0">
                  <a:pos x="16" y="183"/>
                </a:cxn>
                <a:cxn ang="0">
                  <a:pos x="6" y="176"/>
                </a:cxn>
                <a:cxn ang="0">
                  <a:pos x="1" y="159"/>
                </a:cxn>
                <a:cxn ang="0">
                  <a:pos x="27" y="160"/>
                </a:cxn>
                <a:cxn ang="0">
                  <a:pos x="20" y="137"/>
                </a:cxn>
                <a:cxn ang="0">
                  <a:pos x="50" y="146"/>
                </a:cxn>
                <a:cxn ang="0">
                  <a:pos x="38" y="112"/>
                </a:cxn>
                <a:cxn ang="0">
                  <a:pos x="71" y="132"/>
                </a:cxn>
                <a:cxn ang="0">
                  <a:pos x="60" y="83"/>
                </a:cxn>
                <a:cxn ang="0">
                  <a:pos x="93" y="111"/>
                </a:cxn>
                <a:cxn ang="0">
                  <a:pos x="79" y="58"/>
                </a:cxn>
                <a:cxn ang="0">
                  <a:pos x="99" y="77"/>
                </a:cxn>
                <a:cxn ang="0">
                  <a:pos x="109" y="77"/>
                </a:cxn>
                <a:cxn ang="0">
                  <a:pos x="145" y="109"/>
                </a:cxn>
                <a:cxn ang="0">
                  <a:pos x="146" y="104"/>
                </a:cxn>
                <a:cxn ang="0">
                  <a:pos x="134" y="55"/>
                </a:cxn>
                <a:cxn ang="0">
                  <a:pos x="171" y="103"/>
                </a:cxn>
                <a:cxn ang="0">
                  <a:pos x="174" y="106"/>
                </a:cxn>
                <a:cxn ang="0">
                  <a:pos x="150" y="29"/>
                </a:cxn>
                <a:cxn ang="0">
                  <a:pos x="193" y="86"/>
                </a:cxn>
                <a:cxn ang="0">
                  <a:pos x="189" y="53"/>
                </a:cxn>
                <a:cxn ang="0">
                  <a:pos x="226" y="98"/>
                </a:cxn>
                <a:cxn ang="0">
                  <a:pos x="226" y="95"/>
                </a:cxn>
                <a:cxn ang="0">
                  <a:pos x="211" y="41"/>
                </a:cxn>
                <a:cxn ang="0">
                  <a:pos x="243" y="67"/>
                </a:cxn>
                <a:cxn ang="0">
                  <a:pos x="226" y="20"/>
                </a:cxn>
                <a:cxn ang="0">
                  <a:pos x="251" y="15"/>
                </a:cxn>
                <a:cxn ang="0">
                  <a:pos x="246" y="0"/>
                </a:cxn>
                <a:cxn ang="0">
                  <a:pos x="256" y="9"/>
                </a:cxn>
                <a:cxn ang="0">
                  <a:pos x="260" y="0"/>
                </a:cxn>
                <a:cxn ang="0">
                  <a:pos x="267" y="16"/>
                </a:cxn>
              </a:cxnLst>
              <a:rect l="0" t="0" r="r" b="b"/>
              <a:pathLst>
                <a:path w="271" h="184">
                  <a:moveTo>
                    <a:pt x="267" y="16"/>
                  </a:moveTo>
                  <a:cubicBezTo>
                    <a:pt x="269" y="21"/>
                    <a:pt x="269" y="23"/>
                    <a:pt x="268" y="25"/>
                  </a:cubicBezTo>
                  <a:cubicBezTo>
                    <a:pt x="267" y="27"/>
                    <a:pt x="266" y="29"/>
                    <a:pt x="264" y="30"/>
                  </a:cubicBezTo>
                  <a:cubicBezTo>
                    <a:pt x="263" y="30"/>
                    <a:pt x="263" y="30"/>
                    <a:pt x="255" y="30"/>
                  </a:cubicBezTo>
                  <a:cubicBezTo>
                    <a:pt x="252" y="30"/>
                    <a:pt x="247" y="30"/>
                    <a:pt x="243" y="30"/>
                  </a:cubicBezTo>
                  <a:cubicBezTo>
                    <a:pt x="245" y="35"/>
                    <a:pt x="248" y="43"/>
                    <a:pt x="251" y="49"/>
                  </a:cubicBezTo>
                  <a:cubicBezTo>
                    <a:pt x="271" y="93"/>
                    <a:pt x="271" y="95"/>
                    <a:pt x="269" y="99"/>
                  </a:cubicBezTo>
                  <a:cubicBezTo>
                    <a:pt x="268" y="101"/>
                    <a:pt x="267" y="102"/>
                    <a:pt x="265" y="103"/>
                  </a:cubicBezTo>
                  <a:cubicBezTo>
                    <a:pt x="259" y="105"/>
                    <a:pt x="258" y="104"/>
                    <a:pt x="234" y="79"/>
                  </a:cubicBezTo>
                  <a:cubicBezTo>
                    <a:pt x="236" y="82"/>
                    <a:pt x="237" y="86"/>
                    <a:pt x="239" y="90"/>
                  </a:cubicBezTo>
                  <a:cubicBezTo>
                    <a:pt x="267" y="156"/>
                    <a:pt x="267" y="156"/>
                    <a:pt x="265" y="160"/>
                  </a:cubicBezTo>
                  <a:cubicBezTo>
                    <a:pt x="264" y="162"/>
                    <a:pt x="263" y="164"/>
                    <a:pt x="261" y="164"/>
                  </a:cubicBezTo>
                  <a:cubicBezTo>
                    <a:pt x="254" y="167"/>
                    <a:pt x="251" y="162"/>
                    <a:pt x="239" y="144"/>
                  </a:cubicBezTo>
                  <a:cubicBezTo>
                    <a:pt x="235" y="138"/>
                    <a:pt x="230" y="131"/>
                    <a:pt x="225" y="124"/>
                  </a:cubicBezTo>
                  <a:cubicBezTo>
                    <a:pt x="245" y="169"/>
                    <a:pt x="245" y="170"/>
                    <a:pt x="243" y="174"/>
                  </a:cubicBezTo>
                  <a:cubicBezTo>
                    <a:pt x="243" y="176"/>
                    <a:pt x="241" y="178"/>
                    <a:pt x="239" y="178"/>
                  </a:cubicBezTo>
                  <a:cubicBezTo>
                    <a:pt x="232" y="181"/>
                    <a:pt x="228" y="175"/>
                    <a:pt x="216" y="155"/>
                  </a:cubicBezTo>
                  <a:cubicBezTo>
                    <a:pt x="210" y="146"/>
                    <a:pt x="203" y="134"/>
                    <a:pt x="196" y="121"/>
                  </a:cubicBezTo>
                  <a:cubicBezTo>
                    <a:pt x="216" y="164"/>
                    <a:pt x="217" y="169"/>
                    <a:pt x="215" y="174"/>
                  </a:cubicBezTo>
                  <a:cubicBezTo>
                    <a:pt x="214" y="176"/>
                    <a:pt x="213" y="178"/>
                    <a:pt x="211" y="179"/>
                  </a:cubicBezTo>
                  <a:cubicBezTo>
                    <a:pt x="204" y="181"/>
                    <a:pt x="202" y="181"/>
                    <a:pt x="180" y="146"/>
                  </a:cubicBezTo>
                  <a:cubicBezTo>
                    <a:pt x="189" y="168"/>
                    <a:pt x="190" y="173"/>
                    <a:pt x="189" y="176"/>
                  </a:cubicBezTo>
                  <a:cubicBezTo>
                    <a:pt x="188" y="178"/>
                    <a:pt x="186" y="180"/>
                    <a:pt x="184" y="181"/>
                  </a:cubicBezTo>
                  <a:cubicBezTo>
                    <a:pt x="178" y="183"/>
                    <a:pt x="177" y="184"/>
                    <a:pt x="151" y="145"/>
                  </a:cubicBezTo>
                  <a:cubicBezTo>
                    <a:pt x="161" y="167"/>
                    <a:pt x="160" y="169"/>
                    <a:pt x="159" y="172"/>
                  </a:cubicBezTo>
                  <a:cubicBezTo>
                    <a:pt x="158" y="174"/>
                    <a:pt x="157" y="175"/>
                    <a:pt x="155" y="176"/>
                  </a:cubicBezTo>
                  <a:cubicBezTo>
                    <a:pt x="149" y="178"/>
                    <a:pt x="148" y="177"/>
                    <a:pt x="135" y="157"/>
                  </a:cubicBezTo>
                  <a:cubicBezTo>
                    <a:pt x="130" y="149"/>
                    <a:pt x="122" y="138"/>
                    <a:pt x="115" y="127"/>
                  </a:cubicBezTo>
                  <a:cubicBezTo>
                    <a:pt x="131" y="167"/>
                    <a:pt x="131" y="167"/>
                    <a:pt x="130" y="170"/>
                  </a:cubicBezTo>
                  <a:cubicBezTo>
                    <a:pt x="129" y="172"/>
                    <a:pt x="128" y="174"/>
                    <a:pt x="126" y="174"/>
                  </a:cubicBezTo>
                  <a:cubicBezTo>
                    <a:pt x="120" y="177"/>
                    <a:pt x="117" y="173"/>
                    <a:pt x="109" y="161"/>
                  </a:cubicBezTo>
                  <a:cubicBezTo>
                    <a:pt x="104" y="155"/>
                    <a:pt x="97" y="146"/>
                    <a:pt x="90" y="137"/>
                  </a:cubicBezTo>
                  <a:cubicBezTo>
                    <a:pt x="89" y="135"/>
                    <a:pt x="88" y="134"/>
                    <a:pt x="87" y="132"/>
                  </a:cubicBezTo>
                  <a:cubicBezTo>
                    <a:pt x="89" y="138"/>
                    <a:pt x="91" y="143"/>
                    <a:pt x="93" y="147"/>
                  </a:cubicBezTo>
                  <a:cubicBezTo>
                    <a:pt x="104" y="171"/>
                    <a:pt x="104" y="171"/>
                    <a:pt x="102" y="174"/>
                  </a:cubicBezTo>
                  <a:cubicBezTo>
                    <a:pt x="102" y="176"/>
                    <a:pt x="100" y="177"/>
                    <a:pt x="98" y="178"/>
                  </a:cubicBezTo>
                  <a:cubicBezTo>
                    <a:pt x="93" y="180"/>
                    <a:pt x="93" y="180"/>
                    <a:pt x="77" y="161"/>
                  </a:cubicBezTo>
                  <a:cubicBezTo>
                    <a:pt x="74" y="158"/>
                    <a:pt x="71" y="154"/>
                    <a:pt x="67" y="150"/>
                  </a:cubicBezTo>
                  <a:cubicBezTo>
                    <a:pt x="73" y="164"/>
                    <a:pt x="74" y="166"/>
                    <a:pt x="72" y="169"/>
                  </a:cubicBezTo>
                  <a:cubicBezTo>
                    <a:pt x="72" y="171"/>
                    <a:pt x="70" y="173"/>
                    <a:pt x="68" y="173"/>
                  </a:cubicBezTo>
                  <a:cubicBezTo>
                    <a:pt x="64" y="175"/>
                    <a:pt x="64" y="175"/>
                    <a:pt x="51" y="166"/>
                  </a:cubicBezTo>
                  <a:cubicBezTo>
                    <a:pt x="49" y="164"/>
                    <a:pt x="46" y="162"/>
                    <a:pt x="43" y="159"/>
                  </a:cubicBezTo>
                  <a:cubicBezTo>
                    <a:pt x="47" y="168"/>
                    <a:pt x="47" y="171"/>
                    <a:pt x="46" y="174"/>
                  </a:cubicBezTo>
                  <a:cubicBezTo>
                    <a:pt x="45" y="176"/>
                    <a:pt x="44" y="177"/>
                    <a:pt x="42" y="178"/>
                  </a:cubicBezTo>
                  <a:cubicBezTo>
                    <a:pt x="39" y="179"/>
                    <a:pt x="39" y="179"/>
                    <a:pt x="27" y="175"/>
                  </a:cubicBezTo>
                  <a:cubicBezTo>
                    <a:pt x="25" y="175"/>
                    <a:pt x="23" y="174"/>
                    <a:pt x="20" y="173"/>
                  </a:cubicBezTo>
                  <a:cubicBezTo>
                    <a:pt x="21" y="175"/>
                    <a:pt x="21" y="177"/>
                    <a:pt x="20" y="179"/>
                  </a:cubicBezTo>
                  <a:cubicBezTo>
                    <a:pt x="20" y="181"/>
                    <a:pt x="18" y="182"/>
                    <a:pt x="16" y="183"/>
                  </a:cubicBezTo>
                  <a:cubicBezTo>
                    <a:pt x="12" y="184"/>
                    <a:pt x="8" y="183"/>
                    <a:pt x="7" y="179"/>
                  </a:cubicBezTo>
                  <a:cubicBezTo>
                    <a:pt x="6" y="178"/>
                    <a:pt x="6" y="177"/>
                    <a:pt x="6" y="176"/>
                  </a:cubicBezTo>
                  <a:cubicBezTo>
                    <a:pt x="6" y="175"/>
                    <a:pt x="4" y="172"/>
                    <a:pt x="3" y="170"/>
                  </a:cubicBezTo>
                  <a:cubicBezTo>
                    <a:pt x="0" y="164"/>
                    <a:pt x="0" y="162"/>
                    <a:pt x="1" y="159"/>
                  </a:cubicBezTo>
                  <a:cubicBezTo>
                    <a:pt x="2" y="157"/>
                    <a:pt x="3" y="156"/>
                    <a:pt x="5" y="155"/>
                  </a:cubicBezTo>
                  <a:cubicBezTo>
                    <a:pt x="8" y="154"/>
                    <a:pt x="8" y="154"/>
                    <a:pt x="27" y="160"/>
                  </a:cubicBezTo>
                  <a:cubicBezTo>
                    <a:pt x="26" y="158"/>
                    <a:pt x="26" y="157"/>
                    <a:pt x="25" y="156"/>
                  </a:cubicBezTo>
                  <a:cubicBezTo>
                    <a:pt x="19" y="143"/>
                    <a:pt x="18" y="141"/>
                    <a:pt x="20" y="137"/>
                  </a:cubicBezTo>
                  <a:cubicBezTo>
                    <a:pt x="20" y="135"/>
                    <a:pt x="22" y="134"/>
                    <a:pt x="24" y="133"/>
                  </a:cubicBezTo>
                  <a:cubicBezTo>
                    <a:pt x="28" y="132"/>
                    <a:pt x="29" y="131"/>
                    <a:pt x="50" y="146"/>
                  </a:cubicBezTo>
                  <a:cubicBezTo>
                    <a:pt x="49" y="146"/>
                    <a:pt x="49" y="145"/>
                    <a:pt x="49" y="144"/>
                  </a:cubicBezTo>
                  <a:cubicBezTo>
                    <a:pt x="37" y="119"/>
                    <a:pt x="36" y="116"/>
                    <a:pt x="38" y="112"/>
                  </a:cubicBezTo>
                  <a:cubicBezTo>
                    <a:pt x="39" y="110"/>
                    <a:pt x="40" y="109"/>
                    <a:pt x="42" y="108"/>
                  </a:cubicBezTo>
                  <a:cubicBezTo>
                    <a:pt x="47" y="106"/>
                    <a:pt x="48" y="106"/>
                    <a:pt x="71" y="132"/>
                  </a:cubicBezTo>
                  <a:cubicBezTo>
                    <a:pt x="54" y="91"/>
                    <a:pt x="54" y="90"/>
                    <a:pt x="56" y="87"/>
                  </a:cubicBezTo>
                  <a:cubicBezTo>
                    <a:pt x="57" y="85"/>
                    <a:pt x="58" y="83"/>
                    <a:pt x="60" y="83"/>
                  </a:cubicBezTo>
                  <a:cubicBezTo>
                    <a:pt x="66" y="80"/>
                    <a:pt x="67" y="80"/>
                    <a:pt x="97" y="121"/>
                  </a:cubicBezTo>
                  <a:cubicBezTo>
                    <a:pt x="95" y="117"/>
                    <a:pt x="94" y="114"/>
                    <a:pt x="93" y="111"/>
                  </a:cubicBezTo>
                  <a:cubicBezTo>
                    <a:pt x="74" y="65"/>
                    <a:pt x="74" y="65"/>
                    <a:pt x="75" y="62"/>
                  </a:cubicBezTo>
                  <a:cubicBezTo>
                    <a:pt x="76" y="60"/>
                    <a:pt x="77" y="59"/>
                    <a:pt x="79" y="58"/>
                  </a:cubicBezTo>
                  <a:cubicBezTo>
                    <a:pt x="85" y="56"/>
                    <a:pt x="88" y="60"/>
                    <a:pt x="91" y="65"/>
                  </a:cubicBezTo>
                  <a:cubicBezTo>
                    <a:pt x="93" y="68"/>
                    <a:pt x="96" y="72"/>
                    <a:pt x="99" y="77"/>
                  </a:cubicBezTo>
                  <a:cubicBezTo>
                    <a:pt x="105" y="86"/>
                    <a:pt x="112" y="97"/>
                    <a:pt x="120" y="108"/>
                  </a:cubicBezTo>
                  <a:cubicBezTo>
                    <a:pt x="108" y="81"/>
                    <a:pt x="108" y="80"/>
                    <a:pt x="109" y="77"/>
                  </a:cubicBezTo>
                  <a:cubicBezTo>
                    <a:pt x="110" y="75"/>
                    <a:pt x="112" y="74"/>
                    <a:pt x="113" y="73"/>
                  </a:cubicBezTo>
                  <a:cubicBezTo>
                    <a:pt x="119" y="71"/>
                    <a:pt x="119" y="71"/>
                    <a:pt x="145" y="109"/>
                  </a:cubicBezTo>
                  <a:cubicBezTo>
                    <a:pt x="148" y="114"/>
                    <a:pt x="152" y="119"/>
                    <a:pt x="155" y="124"/>
                  </a:cubicBezTo>
                  <a:cubicBezTo>
                    <a:pt x="152" y="117"/>
                    <a:pt x="149" y="110"/>
                    <a:pt x="146" y="104"/>
                  </a:cubicBezTo>
                  <a:cubicBezTo>
                    <a:pt x="128" y="63"/>
                    <a:pt x="128" y="63"/>
                    <a:pt x="130" y="59"/>
                  </a:cubicBezTo>
                  <a:cubicBezTo>
                    <a:pt x="130" y="57"/>
                    <a:pt x="132" y="56"/>
                    <a:pt x="134" y="55"/>
                  </a:cubicBezTo>
                  <a:cubicBezTo>
                    <a:pt x="140" y="52"/>
                    <a:pt x="143" y="58"/>
                    <a:pt x="152" y="71"/>
                  </a:cubicBezTo>
                  <a:cubicBezTo>
                    <a:pt x="157" y="80"/>
                    <a:pt x="164" y="91"/>
                    <a:pt x="171" y="103"/>
                  </a:cubicBezTo>
                  <a:cubicBezTo>
                    <a:pt x="173" y="105"/>
                    <a:pt x="174" y="107"/>
                    <a:pt x="175" y="109"/>
                  </a:cubicBezTo>
                  <a:cubicBezTo>
                    <a:pt x="174" y="108"/>
                    <a:pt x="174" y="107"/>
                    <a:pt x="174" y="106"/>
                  </a:cubicBezTo>
                  <a:cubicBezTo>
                    <a:pt x="146" y="46"/>
                    <a:pt x="144" y="39"/>
                    <a:pt x="146" y="34"/>
                  </a:cubicBezTo>
                  <a:cubicBezTo>
                    <a:pt x="147" y="32"/>
                    <a:pt x="148" y="30"/>
                    <a:pt x="150" y="29"/>
                  </a:cubicBezTo>
                  <a:cubicBezTo>
                    <a:pt x="158" y="26"/>
                    <a:pt x="162" y="33"/>
                    <a:pt x="174" y="53"/>
                  </a:cubicBezTo>
                  <a:cubicBezTo>
                    <a:pt x="180" y="62"/>
                    <a:pt x="186" y="74"/>
                    <a:pt x="193" y="86"/>
                  </a:cubicBezTo>
                  <a:cubicBezTo>
                    <a:pt x="183" y="61"/>
                    <a:pt x="183" y="60"/>
                    <a:pt x="184" y="57"/>
                  </a:cubicBezTo>
                  <a:cubicBezTo>
                    <a:pt x="185" y="55"/>
                    <a:pt x="187" y="53"/>
                    <a:pt x="189" y="53"/>
                  </a:cubicBezTo>
                  <a:cubicBezTo>
                    <a:pt x="195" y="50"/>
                    <a:pt x="198" y="54"/>
                    <a:pt x="207" y="68"/>
                  </a:cubicBezTo>
                  <a:cubicBezTo>
                    <a:pt x="212" y="76"/>
                    <a:pt x="219" y="86"/>
                    <a:pt x="226" y="98"/>
                  </a:cubicBezTo>
                  <a:cubicBezTo>
                    <a:pt x="226" y="99"/>
                    <a:pt x="227" y="100"/>
                    <a:pt x="228" y="101"/>
                  </a:cubicBezTo>
                  <a:cubicBezTo>
                    <a:pt x="227" y="99"/>
                    <a:pt x="226" y="97"/>
                    <a:pt x="226" y="95"/>
                  </a:cubicBezTo>
                  <a:cubicBezTo>
                    <a:pt x="206" y="49"/>
                    <a:pt x="206" y="49"/>
                    <a:pt x="207" y="45"/>
                  </a:cubicBezTo>
                  <a:cubicBezTo>
                    <a:pt x="208" y="43"/>
                    <a:pt x="209" y="42"/>
                    <a:pt x="211" y="41"/>
                  </a:cubicBezTo>
                  <a:cubicBezTo>
                    <a:pt x="217" y="39"/>
                    <a:pt x="218" y="40"/>
                    <a:pt x="243" y="66"/>
                  </a:cubicBezTo>
                  <a:cubicBezTo>
                    <a:pt x="243" y="67"/>
                    <a:pt x="243" y="67"/>
                    <a:pt x="243" y="67"/>
                  </a:cubicBezTo>
                  <a:cubicBezTo>
                    <a:pt x="242" y="63"/>
                    <a:pt x="240" y="59"/>
                    <a:pt x="238" y="55"/>
                  </a:cubicBezTo>
                  <a:cubicBezTo>
                    <a:pt x="224" y="24"/>
                    <a:pt x="224" y="24"/>
                    <a:pt x="226" y="20"/>
                  </a:cubicBezTo>
                  <a:cubicBezTo>
                    <a:pt x="227" y="18"/>
                    <a:pt x="228" y="17"/>
                    <a:pt x="230" y="16"/>
                  </a:cubicBezTo>
                  <a:cubicBezTo>
                    <a:pt x="232" y="15"/>
                    <a:pt x="232" y="15"/>
                    <a:pt x="251" y="15"/>
                  </a:cubicBezTo>
                  <a:cubicBezTo>
                    <a:pt x="250" y="14"/>
                    <a:pt x="249" y="12"/>
                    <a:pt x="249" y="11"/>
                  </a:cubicBezTo>
                  <a:cubicBezTo>
                    <a:pt x="246" y="4"/>
                    <a:pt x="245" y="3"/>
                    <a:pt x="246" y="0"/>
                  </a:cubicBezTo>
                  <a:cubicBezTo>
                    <a:pt x="253" y="3"/>
                    <a:pt x="253" y="3"/>
                    <a:pt x="253" y="3"/>
                  </a:cubicBezTo>
                  <a:cubicBezTo>
                    <a:pt x="256" y="9"/>
                    <a:pt x="256" y="9"/>
                    <a:pt x="256" y="9"/>
                  </a:cubicBezTo>
                  <a:cubicBezTo>
                    <a:pt x="253" y="3"/>
                    <a:pt x="253" y="3"/>
                    <a:pt x="253" y="3"/>
                  </a:cubicBezTo>
                  <a:cubicBezTo>
                    <a:pt x="260" y="0"/>
                    <a:pt x="260" y="0"/>
                    <a:pt x="260" y="0"/>
                  </a:cubicBezTo>
                  <a:cubicBezTo>
                    <a:pt x="260" y="1"/>
                    <a:pt x="261" y="3"/>
                    <a:pt x="262" y="5"/>
                  </a:cubicBezTo>
                  <a:cubicBezTo>
                    <a:pt x="264" y="10"/>
                    <a:pt x="266" y="13"/>
                    <a:pt x="267" y="16"/>
                  </a:cubicBezTo>
                  <a:close/>
                </a:path>
              </a:pathLst>
            </a:custGeom>
            <a:solidFill>
              <a:srgbClr val="FFAA1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90"/>
            <p:cNvSpPr>
              <a:spLocks/>
            </p:cNvSpPr>
            <p:nvPr/>
          </p:nvSpPr>
          <p:spPr bwMode="auto">
            <a:xfrm>
              <a:off x="8160511" y="2236696"/>
              <a:ext cx="5841980" cy="3881716"/>
            </a:xfrm>
            <a:custGeom>
              <a:avLst/>
              <a:gdLst/>
              <a:ahLst/>
              <a:cxnLst>
                <a:cxn ang="0">
                  <a:pos x="337" y="240"/>
                </a:cxn>
                <a:cxn ang="0">
                  <a:pos x="62" y="240"/>
                </a:cxn>
                <a:cxn ang="0">
                  <a:pos x="37" y="241"/>
                </a:cxn>
                <a:cxn ang="0">
                  <a:pos x="25" y="241"/>
                </a:cxn>
                <a:cxn ang="0">
                  <a:pos x="24" y="241"/>
                </a:cxn>
                <a:cxn ang="0">
                  <a:pos x="24" y="240"/>
                </a:cxn>
                <a:cxn ang="0">
                  <a:pos x="24" y="193"/>
                </a:cxn>
                <a:cxn ang="0">
                  <a:pos x="24" y="110"/>
                </a:cxn>
                <a:cxn ang="0">
                  <a:pos x="23" y="29"/>
                </a:cxn>
                <a:cxn ang="0">
                  <a:pos x="22" y="13"/>
                </a:cxn>
                <a:cxn ang="0">
                  <a:pos x="23" y="11"/>
                </a:cxn>
                <a:cxn ang="0">
                  <a:pos x="27" y="19"/>
                </a:cxn>
                <a:cxn ang="0">
                  <a:pos x="33" y="29"/>
                </a:cxn>
                <a:cxn ang="0">
                  <a:pos x="40" y="25"/>
                </a:cxn>
                <a:cxn ang="0">
                  <a:pos x="36" y="15"/>
                </a:cxn>
                <a:cxn ang="0">
                  <a:pos x="31" y="6"/>
                </a:cxn>
                <a:cxn ang="0">
                  <a:pos x="28" y="2"/>
                </a:cxn>
                <a:cxn ang="0">
                  <a:pos x="28" y="1"/>
                </a:cxn>
                <a:cxn ang="0">
                  <a:pos x="28" y="1"/>
                </a:cxn>
                <a:cxn ang="0">
                  <a:pos x="28" y="1"/>
                </a:cxn>
                <a:cxn ang="0">
                  <a:pos x="28" y="1"/>
                </a:cxn>
                <a:cxn ang="0">
                  <a:pos x="28" y="1"/>
                </a:cxn>
                <a:cxn ang="0">
                  <a:pos x="21" y="0"/>
                </a:cxn>
                <a:cxn ang="0">
                  <a:pos x="21" y="0"/>
                </a:cxn>
                <a:cxn ang="0">
                  <a:pos x="20" y="2"/>
                </a:cxn>
                <a:cxn ang="0">
                  <a:pos x="18" y="4"/>
                </a:cxn>
                <a:cxn ang="0">
                  <a:pos x="2" y="30"/>
                </a:cxn>
                <a:cxn ang="0">
                  <a:pos x="5" y="33"/>
                </a:cxn>
                <a:cxn ang="0">
                  <a:pos x="21" y="14"/>
                </a:cxn>
                <a:cxn ang="0">
                  <a:pos x="17" y="29"/>
                </a:cxn>
                <a:cxn ang="0">
                  <a:pos x="15" y="112"/>
                </a:cxn>
                <a:cxn ang="0">
                  <a:pos x="13" y="193"/>
                </a:cxn>
                <a:cxn ang="0">
                  <a:pos x="13" y="238"/>
                </a:cxn>
                <a:cxn ang="0">
                  <a:pos x="13" y="244"/>
                </a:cxn>
                <a:cxn ang="0">
                  <a:pos x="13" y="245"/>
                </a:cxn>
                <a:cxn ang="0">
                  <a:pos x="13" y="246"/>
                </a:cxn>
                <a:cxn ang="0">
                  <a:pos x="13" y="246"/>
                </a:cxn>
                <a:cxn ang="0">
                  <a:pos x="19" y="253"/>
                </a:cxn>
                <a:cxn ang="0">
                  <a:pos x="20" y="253"/>
                </a:cxn>
                <a:cxn ang="0">
                  <a:pos x="22" y="253"/>
                </a:cxn>
                <a:cxn ang="0">
                  <a:pos x="34" y="253"/>
                </a:cxn>
                <a:cxn ang="0">
                  <a:pos x="58" y="253"/>
                </a:cxn>
                <a:cxn ang="0">
                  <a:pos x="337" y="253"/>
                </a:cxn>
                <a:cxn ang="0">
                  <a:pos x="337" y="240"/>
                </a:cxn>
              </a:cxnLst>
              <a:rect l="0" t="0" r="r" b="b"/>
              <a:pathLst>
                <a:path w="382" h="254">
                  <a:moveTo>
                    <a:pt x="337" y="240"/>
                  </a:moveTo>
                  <a:cubicBezTo>
                    <a:pt x="327" y="238"/>
                    <a:pt x="193" y="239"/>
                    <a:pt x="62" y="240"/>
                  </a:cubicBezTo>
                  <a:cubicBezTo>
                    <a:pt x="37" y="241"/>
                    <a:pt x="37" y="241"/>
                    <a:pt x="37" y="241"/>
                  </a:cubicBezTo>
                  <a:cubicBezTo>
                    <a:pt x="25" y="241"/>
                    <a:pt x="25" y="241"/>
                    <a:pt x="25" y="241"/>
                  </a:cubicBezTo>
                  <a:cubicBezTo>
                    <a:pt x="24" y="241"/>
                    <a:pt x="24" y="241"/>
                    <a:pt x="24" y="241"/>
                  </a:cubicBezTo>
                  <a:cubicBezTo>
                    <a:pt x="24" y="240"/>
                    <a:pt x="24" y="240"/>
                    <a:pt x="24" y="240"/>
                  </a:cubicBezTo>
                  <a:cubicBezTo>
                    <a:pt x="24" y="224"/>
                    <a:pt x="24" y="208"/>
                    <a:pt x="24" y="193"/>
                  </a:cubicBezTo>
                  <a:cubicBezTo>
                    <a:pt x="24" y="162"/>
                    <a:pt x="24" y="134"/>
                    <a:pt x="24" y="110"/>
                  </a:cubicBezTo>
                  <a:cubicBezTo>
                    <a:pt x="24" y="61"/>
                    <a:pt x="23" y="29"/>
                    <a:pt x="23" y="29"/>
                  </a:cubicBezTo>
                  <a:cubicBezTo>
                    <a:pt x="23" y="17"/>
                    <a:pt x="23" y="13"/>
                    <a:pt x="22" y="13"/>
                  </a:cubicBezTo>
                  <a:cubicBezTo>
                    <a:pt x="23" y="12"/>
                    <a:pt x="23" y="12"/>
                    <a:pt x="23" y="11"/>
                  </a:cubicBezTo>
                  <a:cubicBezTo>
                    <a:pt x="25" y="14"/>
                    <a:pt x="26" y="16"/>
                    <a:pt x="27" y="19"/>
                  </a:cubicBezTo>
                  <a:cubicBezTo>
                    <a:pt x="30" y="24"/>
                    <a:pt x="32" y="28"/>
                    <a:pt x="33" y="29"/>
                  </a:cubicBezTo>
                  <a:cubicBezTo>
                    <a:pt x="36" y="34"/>
                    <a:pt x="39" y="28"/>
                    <a:pt x="40" y="25"/>
                  </a:cubicBezTo>
                  <a:cubicBezTo>
                    <a:pt x="41" y="25"/>
                    <a:pt x="39" y="21"/>
                    <a:pt x="36" y="15"/>
                  </a:cubicBezTo>
                  <a:cubicBezTo>
                    <a:pt x="35" y="13"/>
                    <a:pt x="33" y="10"/>
                    <a:pt x="31" y="6"/>
                  </a:cubicBezTo>
                  <a:cubicBezTo>
                    <a:pt x="28" y="2"/>
                    <a:pt x="28" y="2"/>
                    <a:pt x="28" y="2"/>
                  </a:cubicBezTo>
                  <a:cubicBezTo>
                    <a:pt x="28" y="1"/>
                    <a:pt x="28" y="1"/>
                    <a:pt x="28" y="1"/>
                  </a:cubicBezTo>
                  <a:cubicBezTo>
                    <a:pt x="28" y="1"/>
                    <a:pt x="28" y="1"/>
                    <a:pt x="28" y="1"/>
                  </a:cubicBezTo>
                  <a:cubicBezTo>
                    <a:pt x="28" y="1"/>
                    <a:pt x="28" y="1"/>
                    <a:pt x="28" y="1"/>
                  </a:cubicBezTo>
                  <a:cubicBezTo>
                    <a:pt x="28" y="1"/>
                    <a:pt x="28" y="1"/>
                    <a:pt x="28" y="1"/>
                  </a:cubicBezTo>
                  <a:cubicBezTo>
                    <a:pt x="28" y="1"/>
                    <a:pt x="28" y="1"/>
                    <a:pt x="28" y="1"/>
                  </a:cubicBezTo>
                  <a:cubicBezTo>
                    <a:pt x="14" y="0"/>
                    <a:pt x="24" y="0"/>
                    <a:pt x="21" y="0"/>
                  </a:cubicBezTo>
                  <a:cubicBezTo>
                    <a:pt x="21" y="0"/>
                    <a:pt x="21" y="0"/>
                    <a:pt x="21" y="0"/>
                  </a:cubicBezTo>
                  <a:cubicBezTo>
                    <a:pt x="20" y="2"/>
                    <a:pt x="20" y="2"/>
                    <a:pt x="20" y="2"/>
                  </a:cubicBezTo>
                  <a:cubicBezTo>
                    <a:pt x="18" y="4"/>
                    <a:pt x="18" y="4"/>
                    <a:pt x="18" y="4"/>
                  </a:cubicBezTo>
                  <a:cubicBezTo>
                    <a:pt x="10" y="17"/>
                    <a:pt x="2" y="30"/>
                    <a:pt x="2" y="30"/>
                  </a:cubicBezTo>
                  <a:cubicBezTo>
                    <a:pt x="0" y="33"/>
                    <a:pt x="3" y="33"/>
                    <a:pt x="5" y="33"/>
                  </a:cubicBezTo>
                  <a:cubicBezTo>
                    <a:pt x="7" y="32"/>
                    <a:pt x="13" y="24"/>
                    <a:pt x="21" y="14"/>
                  </a:cubicBezTo>
                  <a:cubicBezTo>
                    <a:pt x="20" y="16"/>
                    <a:pt x="19" y="22"/>
                    <a:pt x="17" y="29"/>
                  </a:cubicBezTo>
                  <a:cubicBezTo>
                    <a:pt x="16" y="32"/>
                    <a:pt x="16" y="65"/>
                    <a:pt x="15" y="112"/>
                  </a:cubicBezTo>
                  <a:cubicBezTo>
                    <a:pt x="14" y="136"/>
                    <a:pt x="14" y="163"/>
                    <a:pt x="13" y="193"/>
                  </a:cubicBezTo>
                  <a:cubicBezTo>
                    <a:pt x="13" y="207"/>
                    <a:pt x="13" y="222"/>
                    <a:pt x="13" y="238"/>
                  </a:cubicBezTo>
                  <a:cubicBezTo>
                    <a:pt x="13" y="244"/>
                    <a:pt x="13" y="244"/>
                    <a:pt x="13" y="244"/>
                  </a:cubicBezTo>
                  <a:cubicBezTo>
                    <a:pt x="13" y="245"/>
                    <a:pt x="13" y="245"/>
                    <a:pt x="13" y="245"/>
                  </a:cubicBezTo>
                  <a:cubicBezTo>
                    <a:pt x="13" y="246"/>
                    <a:pt x="13" y="246"/>
                    <a:pt x="13" y="246"/>
                  </a:cubicBezTo>
                  <a:cubicBezTo>
                    <a:pt x="13" y="246"/>
                    <a:pt x="13" y="246"/>
                    <a:pt x="13" y="246"/>
                  </a:cubicBezTo>
                  <a:cubicBezTo>
                    <a:pt x="7" y="240"/>
                    <a:pt x="20" y="254"/>
                    <a:pt x="19" y="253"/>
                  </a:cubicBezTo>
                  <a:cubicBezTo>
                    <a:pt x="20" y="253"/>
                    <a:pt x="20" y="253"/>
                    <a:pt x="20" y="253"/>
                  </a:cubicBezTo>
                  <a:cubicBezTo>
                    <a:pt x="22" y="253"/>
                    <a:pt x="22" y="253"/>
                    <a:pt x="22" y="253"/>
                  </a:cubicBezTo>
                  <a:cubicBezTo>
                    <a:pt x="34" y="253"/>
                    <a:pt x="34" y="253"/>
                    <a:pt x="34" y="253"/>
                  </a:cubicBezTo>
                  <a:cubicBezTo>
                    <a:pt x="58" y="253"/>
                    <a:pt x="58" y="253"/>
                    <a:pt x="58" y="253"/>
                  </a:cubicBezTo>
                  <a:cubicBezTo>
                    <a:pt x="184" y="253"/>
                    <a:pt x="314" y="253"/>
                    <a:pt x="337" y="253"/>
                  </a:cubicBezTo>
                  <a:cubicBezTo>
                    <a:pt x="382" y="252"/>
                    <a:pt x="355" y="244"/>
                    <a:pt x="337" y="240"/>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1"/>
            <p:cNvSpPr>
              <a:spLocks/>
            </p:cNvSpPr>
            <p:nvPr/>
          </p:nvSpPr>
          <p:spPr bwMode="auto">
            <a:xfrm>
              <a:off x="13420230" y="5613789"/>
              <a:ext cx="504623" cy="763404"/>
            </a:xfrm>
            <a:custGeom>
              <a:avLst/>
              <a:gdLst/>
              <a:ahLst/>
              <a:cxnLst>
                <a:cxn ang="0">
                  <a:pos x="33" y="24"/>
                </a:cxn>
                <a:cxn ang="0">
                  <a:pos x="33" y="24"/>
                </a:cxn>
                <a:cxn ang="0">
                  <a:pos x="33" y="24"/>
                </a:cxn>
                <a:cxn ang="0">
                  <a:pos x="33" y="24"/>
                </a:cxn>
                <a:cxn ang="0">
                  <a:pos x="33" y="24"/>
                </a:cxn>
                <a:cxn ang="0">
                  <a:pos x="32" y="23"/>
                </a:cxn>
                <a:cxn ang="0">
                  <a:pos x="8" y="2"/>
                </a:cxn>
                <a:cxn ang="0">
                  <a:pos x="5" y="5"/>
                </a:cxn>
                <a:cxn ang="0">
                  <a:pos x="24" y="27"/>
                </a:cxn>
                <a:cxn ang="0">
                  <a:pos x="21" y="29"/>
                </a:cxn>
                <a:cxn ang="0">
                  <a:pos x="13" y="36"/>
                </a:cxn>
                <a:cxn ang="0">
                  <a:pos x="3" y="44"/>
                </a:cxn>
                <a:cxn ang="0">
                  <a:pos x="9" y="50"/>
                </a:cxn>
                <a:cxn ang="0">
                  <a:pos x="18" y="44"/>
                </a:cxn>
                <a:cxn ang="0">
                  <a:pos x="26" y="37"/>
                </a:cxn>
                <a:cxn ang="0">
                  <a:pos x="30" y="33"/>
                </a:cxn>
                <a:cxn ang="0">
                  <a:pos x="32" y="31"/>
                </a:cxn>
                <a:cxn ang="0">
                  <a:pos x="33" y="30"/>
                </a:cxn>
                <a:cxn ang="0">
                  <a:pos x="33" y="30"/>
                </a:cxn>
                <a:cxn ang="0">
                  <a:pos x="33" y="24"/>
                </a:cxn>
              </a:cxnLst>
              <a:rect l="0" t="0" r="r" b="b"/>
              <a:pathLst>
                <a:path w="33" h="50">
                  <a:moveTo>
                    <a:pt x="33" y="24"/>
                  </a:moveTo>
                  <a:cubicBezTo>
                    <a:pt x="33" y="24"/>
                    <a:pt x="33" y="24"/>
                    <a:pt x="33" y="24"/>
                  </a:cubicBezTo>
                  <a:cubicBezTo>
                    <a:pt x="33" y="24"/>
                    <a:pt x="33" y="24"/>
                    <a:pt x="33" y="24"/>
                  </a:cubicBezTo>
                  <a:cubicBezTo>
                    <a:pt x="33" y="24"/>
                    <a:pt x="33" y="24"/>
                    <a:pt x="33" y="24"/>
                  </a:cubicBezTo>
                  <a:cubicBezTo>
                    <a:pt x="33" y="24"/>
                    <a:pt x="33" y="24"/>
                    <a:pt x="33" y="24"/>
                  </a:cubicBezTo>
                  <a:cubicBezTo>
                    <a:pt x="32" y="23"/>
                    <a:pt x="32" y="23"/>
                    <a:pt x="32" y="23"/>
                  </a:cubicBezTo>
                  <a:cubicBezTo>
                    <a:pt x="20" y="12"/>
                    <a:pt x="8" y="2"/>
                    <a:pt x="8" y="2"/>
                  </a:cubicBezTo>
                  <a:cubicBezTo>
                    <a:pt x="5" y="0"/>
                    <a:pt x="5" y="2"/>
                    <a:pt x="5" y="5"/>
                  </a:cubicBezTo>
                  <a:cubicBezTo>
                    <a:pt x="5" y="6"/>
                    <a:pt x="14" y="16"/>
                    <a:pt x="24" y="27"/>
                  </a:cubicBezTo>
                  <a:cubicBezTo>
                    <a:pt x="21" y="29"/>
                    <a:pt x="21" y="29"/>
                    <a:pt x="21" y="29"/>
                  </a:cubicBezTo>
                  <a:cubicBezTo>
                    <a:pt x="18" y="31"/>
                    <a:pt x="15" y="34"/>
                    <a:pt x="13" y="36"/>
                  </a:cubicBezTo>
                  <a:cubicBezTo>
                    <a:pt x="8" y="40"/>
                    <a:pt x="4" y="43"/>
                    <a:pt x="3" y="44"/>
                  </a:cubicBezTo>
                  <a:cubicBezTo>
                    <a:pt x="0" y="48"/>
                    <a:pt x="5" y="50"/>
                    <a:pt x="9" y="50"/>
                  </a:cubicBezTo>
                  <a:cubicBezTo>
                    <a:pt x="9" y="50"/>
                    <a:pt x="13" y="48"/>
                    <a:pt x="18" y="44"/>
                  </a:cubicBezTo>
                  <a:cubicBezTo>
                    <a:pt x="20" y="42"/>
                    <a:pt x="23" y="39"/>
                    <a:pt x="26" y="37"/>
                  </a:cubicBezTo>
                  <a:cubicBezTo>
                    <a:pt x="30" y="33"/>
                    <a:pt x="30" y="33"/>
                    <a:pt x="30" y="33"/>
                  </a:cubicBezTo>
                  <a:cubicBezTo>
                    <a:pt x="32" y="31"/>
                    <a:pt x="32" y="31"/>
                    <a:pt x="32" y="31"/>
                  </a:cubicBezTo>
                  <a:cubicBezTo>
                    <a:pt x="33" y="30"/>
                    <a:pt x="33" y="30"/>
                    <a:pt x="33" y="30"/>
                  </a:cubicBezTo>
                  <a:cubicBezTo>
                    <a:pt x="33" y="30"/>
                    <a:pt x="33" y="30"/>
                    <a:pt x="33" y="30"/>
                  </a:cubicBezTo>
                  <a:cubicBezTo>
                    <a:pt x="33" y="32"/>
                    <a:pt x="33" y="19"/>
                    <a:pt x="33" y="24"/>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2"/>
            <p:cNvSpPr>
              <a:spLocks/>
            </p:cNvSpPr>
            <p:nvPr/>
          </p:nvSpPr>
          <p:spPr bwMode="auto">
            <a:xfrm>
              <a:off x="8710418" y="2372558"/>
              <a:ext cx="4451031" cy="3344747"/>
            </a:xfrm>
            <a:custGeom>
              <a:avLst/>
              <a:gdLst/>
              <a:ahLst/>
              <a:cxnLst>
                <a:cxn ang="0">
                  <a:pos x="58" y="154"/>
                </a:cxn>
                <a:cxn ang="0">
                  <a:pos x="86" y="117"/>
                </a:cxn>
                <a:cxn ang="0">
                  <a:pos x="99" y="146"/>
                </a:cxn>
                <a:cxn ang="0">
                  <a:pos x="102" y="153"/>
                </a:cxn>
                <a:cxn ang="0">
                  <a:pos x="102" y="154"/>
                </a:cxn>
                <a:cxn ang="0">
                  <a:pos x="113" y="155"/>
                </a:cxn>
                <a:cxn ang="0">
                  <a:pos x="119" y="147"/>
                </a:cxn>
                <a:cxn ang="0">
                  <a:pos x="153" y="102"/>
                </a:cxn>
                <a:cxn ang="0">
                  <a:pos x="164" y="91"/>
                </a:cxn>
                <a:cxn ang="0">
                  <a:pos x="184" y="122"/>
                </a:cxn>
                <a:cxn ang="0">
                  <a:pos x="185" y="123"/>
                </a:cxn>
                <a:cxn ang="0">
                  <a:pos x="197" y="124"/>
                </a:cxn>
                <a:cxn ang="0">
                  <a:pos x="199" y="121"/>
                </a:cxn>
                <a:cxn ang="0">
                  <a:pos x="215" y="103"/>
                </a:cxn>
                <a:cxn ang="0">
                  <a:pos x="262" y="53"/>
                </a:cxn>
                <a:cxn ang="0">
                  <a:pos x="273" y="66"/>
                </a:cxn>
                <a:cxn ang="0">
                  <a:pos x="274" y="67"/>
                </a:cxn>
                <a:cxn ang="0">
                  <a:pos x="277" y="70"/>
                </a:cxn>
                <a:cxn ang="0">
                  <a:pos x="277" y="70"/>
                </a:cxn>
                <a:cxn ang="0">
                  <a:pos x="285" y="68"/>
                </a:cxn>
                <a:cxn ang="0">
                  <a:pos x="285" y="67"/>
                </a:cxn>
                <a:cxn ang="0">
                  <a:pos x="290" y="14"/>
                </a:cxn>
                <a:cxn ang="0">
                  <a:pos x="282" y="5"/>
                </a:cxn>
                <a:cxn ang="0">
                  <a:pos x="251" y="15"/>
                </a:cxn>
                <a:cxn ang="0">
                  <a:pos x="240" y="20"/>
                </a:cxn>
                <a:cxn ang="0">
                  <a:pos x="246" y="33"/>
                </a:cxn>
                <a:cxn ang="0">
                  <a:pos x="209" y="89"/>
                </a:cxn>
                <a:cxn ang="0">
                  <a:pos x="189" y="104"/>
                </a:cxn>
                <a:cxn ang="0">
                  <a:pos x="173" y="81"/>
                </a:cxn>
                <a:cxn ang="0">
                  <a:pos x="169" y="75"/>
                </a:cxn>
                <a:cxn ang="0">
                  <a:pos x="168" y="75"/>
                </a:cxn>
                <a:cxn ang="0">
                  <a:pos x="158" y="74"/>
                </a:cxn>
                <a:cxn ang="0">
                  <a:pos x="146" y="91"/>
                </a:cxn>
                <a:cxn ang="0">
                  <a:pos x="111" y="138"/>
                </a:cxn>
                <a:cxn ang="0">
                  <a:pos x="95" y="109"/>
                </a:cxn>
                <a:cxn ang="0">
                  <a:pos x="92" y="104"/>
                </a:cxn>
                <a:cxn ang="0">
                  <a:pos x="92" y="103"/>
                </a:cxn>
                <a:cxn ang="0">
                  <a:pos x="84" y="103"/>
                </a:cxn>
                <a:cxn ang="0">
                  <a:pos x="78" y="112"/>
                </a:cxn>
                <a:cxn ang="0">
                  <a:pos x="50" y="151"/>
                </a:cxn>
                <a:cxn ang="0">
                  <a:pos x="17" y="206"/>
                </a:cxn>
              </a:cxnLst>
              <a:rect l="0" t="0" r="r" b="b"/>
              <a:pathLst>
                <a:path w="291" h="219">
                  <a:moveTo>
                    <a:pt x="17" y="206"/>
                  </a:moveTo>
                  <a:cubicBezTo>
                    <a:pt x="19" y="204"/>
                    <a:pt x="35" y="184"/>
                    <a:pt x="58" y="154"/>
                  </a:cubicBezTo>
                  <a:cubicBezTo>
                    <a:pt x="64" y="147"/>
                    <a:pt x="70" y="139"/>
                    <a:pt x="76" y="130"/>
                  </a:cubicBezTo>
                  <a:cubicBezTo>
                    <a:pt x="86" y="117"/>
                    <a:pt x="86" y="117"/>
                    <a:pt x="86" y="117"/>
                  </a:cubicBezTo>
                  <a:cubicBezTo>
                    <a:pt x="86" y="117"/>
                    <a:pt x="86" y="117"/>
                    <a:pt x="86" y="117"/>
                  </a:cubicBezTo>
                  <a:cubicBezTo>
                    <a:pt x="90" y="127"/>
                    <a:pt x="95" y="136"/>
                    <a:pt x="99" y="146"/>
                  </a:cubicBezTo>
                  <a:cubicBezTo>
                    <a:pt x="101" y="151"/>
                    <a:pt x="101" y="151"/>
                    <a:pt x="101" y="151"/>
                  </a:cubicBezTo>
                  <a:cubicBezTo>
                    <a:pt x="102" y="153"/>
                    <a:pt x="102" y="153"/>
                    <a:pt x="102" y="153"/>
                  </a:cubicBezTo>
                  <a:cubicBezTo>
                    <a:pt x="102" y="154"/>
                    <a:pt x="102" y="154"/>
                    <a:pt x="102" y="154"/>
                  </a:cubicBezTo>
                  <a:cubicBezTo>
                    <a:pt x="102" y="154"/>
                    <a:pt x="102" y="154"/>
                    <a:pt x="102" y="154"/>
                  </a:cubicBezTo>
                  <a:cubicBezTo>
                    <a:pt x="124" y="156"/>
                    <a:pt x="108" y="155"/>
                    <a:pt x="113" y="155"/>
                  </a:cubicBezTo>
                  <a:cubicBezTo>
                    <a:pt x="113" y="155"/>
                    <a:pt x="113" y="155"/>
                    <a:pt x="113" y="155"/>
                  </a:cubicBezTo>
                  <a:cubicBezTo>
                    <a:pt x="114" y="154"/>
                    <a:pt x="114" y="154"/>
                    <a:pt x="114" y="154"/>
                  </a:cubicBezTo>
                  <a:cubicBezTo>
                    <a:pt x="119" y="147"/>
                    <a:pt x="119" y="147"/>
                    <a:pt x="119" y="147"/>
                  </a:cubicBezTo>
                  <a:cubicBezTo>
                    <a:pt x="131" y="132"/>
                    <a:pt x="131" y="132"/>
                    <a:pt x="131" y="132"/>
                  </a:cubicBezTo>
                  <a:cubicBezTo>
                    <a:pt x="153" y="102"/>
                    <a:pt x="153" y="102"/>
                    <a:pt x="153" y="102"/>
                  </a:cubicBezTo>
                  <a:cubicBezTo>
                    <a:pt x="163" y="90"/>
                    <a:pt x="163" y="90"/>
                    <a:pt x="163" y="90"/>
                  </a:cubicBezTo>
                  <a:cubicBezTo>
                    <a:pt x="164" y="91"/>
                    <a:pt x="164" y="91"/>
                    <a:pt x="164" y="91"/>
                  </a:cubicBezTo>
                  <a:cubicBezTo>
                    <a:pt x="170" y="101"/>
                    <a:pt x="177" y="111"/>
                    <a:pt x="183" y="120"/>
                  </a:cubicBezTo>
                  <a:cubicBezTo>
                    <a:pt x="184" y="122"/>
                    <a:pt x="184" y="122"/>
                    <a:pt x="184" y="122"/>
                  </a:cubicBezTo>
                  <a:cubicBezTo>
                    <a:pt x="185" y="123"/>
                    <a:pt x="185" y="123"/>
                    <a:pt x="185" y="123"/>
                  </a:cubicBezTo>
                  <a:cubicBezTo>
                    <a:pt x="185" y="123"/>
                    <a:pt x="185" y="123"/>
                    <a:pt x="185" y="123"/>
                  </a:cubicBezTo>
                  <a:cubicBezTo>
                    <a:pt x="185" y="124"/>
                    <a:pt x="185" y="124"/>
                    <a:pt x="185" y="124"/>
                  </a:cubicBezTo>
                  <a:cubicBezTo>
                    <a:pt x="190" y="124"/>
                    <a:pt x="174" y="123"/>
                    <a:pt x="197" y="124"/>
                  </a:cubicBezTo>
                  <a:cubicBezTo>
                    <a:pt x="197" y="124"/>
                    <a:pt x="197" y="124"/>
                    <a:pt x="197" y="124"/>
                  </a:cubicBezTo>
                  <a:cubicBezTo>
                    <a:pt x="199" y="121"/>
                    <a:pt x="199" y="121"/>
                    <a:pt x="199" y="121"/>
                  </a:cubicBezTo>
                  <a:cubicBezTo>
                    <a:pt x="205" y="115"/>
                    <a:pt x="205" y="115"/>
                    <a:pt x="205" y="115"/>
                  </a:cubicBezTo>
                  <a:cubicBezTo>
                    <a:pt x="215" y="103"/>
                    <a:pt x="215" y="103"/>
                    <a:pt x="215" y="103"/>
                  </a:cubicBezTo>
                  <a:cubicBezTo>
                    <a:pt x="235" y="81"/>
                    <a:pt x="251" y="62"/>
                    <a:pt x="261" y="51"/>
                  </a:cubicBezTo>
                  <a:cubicBezTo>
                    <a:pt x="261" y="52"/>
                    <a:pt x="261" y="52"/>
                    <a:pt x="262" y="53"/>
                  </a:cubicBezTo>
                  <a:cubicBezTo>
                    <a:pt x="264" y="56"/>
                    <a:pt x="267" y="59"/>
                    <a:pt x="269" y="62"/>
                  </a:cubicBezTo>
                  <a:cubicBezTo>
                    <a:pt x="273" y="66"/>
                    <a:pt x="273" y="66"/>
                    <a:pt x="273" y="66"/>
                  </a:cubicBezTo>
                  <a:cubicBezTo>
                    <a:pt x="274" y="67"/>
                    <a:pt x="274" y="67"/>
                    <a:pt x="274" y="67"/>
                  </a:cubicBezTo>
                  <a:cubicBezTo>
                    <a:pt x="274" y="67"/>
                    <a:pt x="274" y="67"/>
                    <a:pt x="274" y="67"/>
                  </a:cubicBezTo>
                  <a:cubicBezTo>
                    <a:pt x="276" y="68"/>
                    <a:pt x="276" y="68"/>
                    <a:pt x="276" y="68"/>
                  </a:cubicBezTo>
                  <a:cubicBezTo>
                    <a:pt x="277" y="70"/>
                    <a:pt x="277" y="70"/>
                    <a:pt x="277" y="70"/>
                  </a:cubicBezTo>
                  <a:cubicBezTo>
                    <a:pt x="277" y="70"/>
                    <a:pt x="277" y="70"/>
                    <a:pt x="277" y="70"/>
                  </a:cubicBezTo>
                  <a:cubicBezTo>
                    <a:pt x="277" y="70"/>
                    <a:pt x="277" y="70"/>
                    <a:pt x="277" y="70"/>
                  </a:cubicBezTo>
                  <a:cubicBezTo>
                    <a:pt x="275" y="71"/>
                    <a:pt x="291" y="66"/>
                    <a:pt x="285" y="68"/>
                  </a:cubicBezTo>
                  <a:cubicBezTo>
                    <a:pt x="285" y="68"/>
                    <a:pt x="285" y="68"/>
                    <a:pt x="285" y="68"/>
                  </a:cubicBezTo>
                  <a:cubicBezTo>
                    <a:pt x="285" y="67"/>
                    <a:pt x="285" y="67"/>
                    <a:pt x="285" y="67"/>
                  </a:cubicBezTo>
                  <a:cubicBezTo>
                    <a:pt x="285" y="67"/>
                    <a:pt x="285" y="67"/>
                    <a:pt x="285" y="67"/>
                  </a:cubicBezTo>
                  <a:cubicBezTo>
                    <a:pt x="286" y="58"/>
                    <a:pt x="287" y="49"/>
                    <a:pt x="288" y="40"/>
                  </a:cubicBezTo>
                  <a:cubicBezTo>
                    <a:pt x="289" y="31"/>
                    <a:pt x="289" y="22"/>
                    <a:pt x="290" y="14"/>
                  </a:cubicBezTo>
                  <a:cubicBezTo>
                    <a:pt x="291" y="8"/>
                    <a:pt x="291" y="8"/>
                    <a:pt x="291" y="8"/>
                  </a:cubicBezTo>
                  <a:cubicBezTo>
                    <a:pt x="283" y="0"/>
                    <a:pt x="285" y="6"/>
                    <a:pt x="282" y="5"/>
                  </a:cubicBezTo>
                  <a:cubicBezTo>
                    <a:pt x="279" y="6"/>
                    <a:pt x="275" y="7"/>
                    <a:pt x="272" y="8"/>
                  </a:cubicBezTo>
                  <a:cubicBezTo>
                    <a:pt x="259" y="12"/>
                    <a:pt x="251" y="15"/>
                    <a:pt x="251" y="15"/>
                  </a:cubicBezTo>
                  <a:cubicBezTo>
                    <a:pt x="246" y="16"/>
                    <a:pt x="246" y="17"/>
                    <a:pt x="247" y="18"/>
                  </a:cubicBezTo>
                  <a:cubicBezTo>
                    <a:pt x="240" y="20"/>
                    <a:pt x="240" y="20"/>
                    <a:pt x="240" y="20"/>
                  </a:cubicBezTo>
                  <a:cubicBezTo>
                    <a:pt x="245" y="26"/>
                    <a:pt x="245" y="26"/>
                    <a:pt x="245" y="26"/>
                  </a:cubicBezTo>
                  <a:cubicBezTo>
                    <a:pt x="245" y="28"/>
                    <a:pt x="245" y="31"/>
                    <a:pt x="246" y="33"/>
                  </a:cubicBezTo>
                  <a:cubicBezTo>
                    <a:pt x="246" y="34"/>
                    <a:pt x="248" y="37"/>
                    <a:pt x="252" y="41"/>
                  </a:cubicBezTo>
                  <a:cubicBezTo>
                    <a:pt x="244" y="50"/>
                    <a:pt x="229" y="67"/>
                    <a:pt x="209" y="89"/>
                  </a:cubicBezTo>
                  <a:cubicBezTo>
                    <a:pt x="204" y="95"/>
                    <a:pt x="198" y="102"/>
                    <a:pt x="192" y="109"/>
                  </a:cubicBezTo>
                  <a:cubicBezTo>
                    <a:pt x="189" y="104"/>
                    <a:pt x="189" y="104"/>
                    <a:pt x="189" y="104"/>
                  </a:cubicBezTo>
                  <a:cubicBezTo>
                    <a:pt x="178" y="89"/>
                    <a:pt x="178" y="89"/>
                    <a:pt x="178" y="89"/>
                  </a:cubicBezTo>
                  <a:cubicBezTo>
                    <a:pt x="173" y="81"/>
                    <a:pt x="173" y="81"/>
                    <a:pt x="173" y="81"/>
                  </a:cubicBezTo>
                  <a:cubicBezTo>
                    <a:pt x="170" y="77"/>
                    <a:pt x="170" y="77"/>
                    <a:pt x="170" y="77"/>
                  </a:cubicBezTo>
                  <a:cubicBezTo>
                    <a:pt x="169" y="75"/>
                    <a:pt x="169" y="75"/>
                    <a:pt x="169" y="75"/>
                  </a:cubicBezTo>
                  <a:cubicBezTo>
                    <a:pt x="169" y="75"/>
                    <a:pt x="169" y="75"/>
                    <a:pt x="169" y="75"/>
                  </a:cubicBezTo>
                  <a:cubicBezTo>
                    <a:pt x="168" y="75"/>
                    <a:pt x="168" y="75"/>
                    <a:pt x="168" y="75"/>
                  </a:cubicBezTo>
                  <a:cubicBezTo>
                    <a:pt x="168" y="75"/>
                    <a:pt x="168" y="75"/>
                    <a:pt x="168" y="75"/>
                  </a:cubicBezTo>
                  <a:cubicBezTo>
                    <a:pt x="148" y="74"/>
                    <a:pt x="163" y="75"/>
                    <a:pt x="158" y="74"/>
                  </a:cubicBezTo>
                  <a:cubicBezTo>
                    <a:pt x="157" y="75"/>
                    <a:pt x="157" y="75"/>
                    <a:pt x="157" y="75"/>
                  </a:cubicBezTo>
                  <a:cubicBezTo>
                    <a:pt x="146" y="91"/>
                    <a:pt x="146" y="91"/>
                    <a:pt x="146" y="91"/>
                  </a:cubicBezTo>
                  <a:cubicBezTo>
                    <a:pt x="123" y="122"/>
                    <a:pt x="123" y="122"/>
                    <a:pt x="123" y="122"/>
                  </a:cubicBezTo>
                  <a:cubicBezTo>
                    <a:pt x="111" y="138"/>
                    <a:pt x="111" y="138"/>
                    <a:pt x="111" y="138"/>
                  </a:cubicBezTo>
                  <a:cubicBezTo>
                    <a:pt x="109" y="141"/>
                    <a:pt x="109" y="141"/>
                    <a:pt x="109" y="141"/>
                  </a:cubicBezTo>
                  <a:cubicBezTo>
                    <a:pt x="104" y="130"/>
                    <a:pt x="99" y="120"/>
                    <a:pt x="95" y="109"/>
                  </a:cubicBezTo>
                  <a:cubicBezTo>
                    <a:pt x="93" y="105"/>
                    <a:pt x="93" y="105"/>
                    <a:pt x="93" y="105"/>
                  </a:cubicBezTo>
                  <a:cubicBezTo>
                    <a:pt x="92" y="104"/>
                    <a:pt x="92" y="104"/>
                    <a:pt x="92" y="104"/>
                  </a:cubicBezTo>
                  <a:cubicBezTo>
                    <a:pt x="92" y="104"/>
                    <a:pt x="92" y="104"/>
                    <a:pt x="92" y="104"/>
                  </a:cubicBezTo>
                  <a:cubicBezTo>
                    <a:pt x="92" y="103"/>
                    <a:pt x="92" y="103"/>
                    <a:pt x="92" y="103"/>
                  </a:cubicBezTo>
                  <a:cubicBezTo>
                    <a:pt x="92" y="103"/>
                    <a:pt x="92" y="103"/>
                    <a:pt x="92" y="103"/>
                  </a:cubicBezTo>
                  <a:cubicBezTo>
                    <a:pt x="76" y="102"/>
                    <a:pt x="88" y="103"/>
                    <a:pt x="84" y="103"/>
                  </a:cubicBezTo>
                  <a:cubicBezTo>
                    <a:pt x="83" y="104"/>
                    <a:pt x="83" y="104"/>
                    <a:pt x="83" y="104"/>
                  </a:cubicBezTo>
                  <a:cubicBezTo>
                    <a:pt x="78" y="112"/>
                    <a:pt x="78" y="112"/>
                    <a:pt x="78" y="112"/>
                  </a:cubicBezTo>
                  <a:cubicBezTo>
                    <a:pt x="68" y="125"/>
                    <a:pt x="68" y="125"/>
                    <a:pt x="68" y="125"/>
                  </a:cubicBezTo>
                  <a:cubicBezTo>
                    <a:pt x="61" y="134"/>
                    <a:pt x="55" y="143"/>
                    <a:pt x="50" y="151"/>
                  </a:cubicBezTo>
                  <a:cubicBezTo>
                    <a:pt x="27" y="182"/>
                    <a:pt x="12" y="203"/>
                    <a:pt x="12" y="203"/>
                  </a:cubicBezTo>
                  <a:cubicBezTo>
                    <a:pt x="0" y="219"/>
                    <a:pt x="7" y="214"/>
                    <a:pt x="17" y="206"/>
                  </a:cubicBezTo>
                  <a:close/>
                </a:path>
              </a:pathLst>
            </a:custGeom>
            <a:solidFill>
              <a:srgbClr val="6D6E7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 name="TextBox 3"/>
          <p:cNvSpPr txBox="1"/>
          <p:nvPr/>
        </p:nvSpPr>
        <p:spPr>
          <a:xfrm>
            <a:off x="9642624" y="3643576"/>
            <a:ext cx="807520" cy="307777"/>
          </a:xfrm>
          <a:prstGeom prst="rect">
            <a:avLst/>
          </a:prstGeom>
          <a:noFill/>
        </p:spPr>
        <p:txBody>
          <a:bodyPr wrap="none" rtlCol="0">
            <a:spAutoFit/>
          </a:bodyPr>
          <a:lstStyle/>
          <a:p>
            <a:r>
              <a:rPr lang="en-US" sz="1400" dirty="0" smtClean="0"/>
              <a:t>HTML 5</a:t>
            </a:r>
            <a:endParaRPr lang="en-US" sz="1400" dirty="0"/>
          </a:p>
        </p:txBody>
      </p:sp>
      <p:sp>
        <p:nvSpPr>
          <p:cNvPr id="10" name="TextBox 9"/>
          <p:cNvSpPr txBox="1"/>
          <p:nvPr/>
        </p:nvSpPr>
        <p:spPr>
          <a:xfrm>
            <a:off x="12021474" y="1849338"/>
            <a:ext cx="1239617" cy="523220"/>
          </a:xfrm>
          <a:prstGeom prst="rect">
            <a:avLst/>
          </a:prstGeom>
          <a:noFill/>
        </p:spPr>
        <p:txBody>
          <a:bodyPr wrap="none" rtlCol="0">
            <a:spAutoFit/>
          </a:bodyPr>
          <a:lstStyle/>
          <a:p>
            <a:pPr algn="ctr"/>
            <a:r>
              <a:rPr lang="en-US" sz="1400" dirty="0" smtClean="0"/>
              <a:t>Web </a:t>
            </a:r>
          </a:p>
          <a:p>
            <a:pPr algn="ctr"/>
            <a:r>
              <a:rPr lang="en-US" sz="1400" dirty="0" smtClean="0"/>
              <a:t>Components</a:t>
            </a:r>
            <a:endParaRPr lang="en-US" sz="1400" dirty="0"/>
          </a:p>
        </p:txBody>
      </p:sp>
      <p:sp>
        <p:nvSpPr>
          <p:cNvPr id="12" name="TextBox 11"/>
          <p:cNvSpPr txBox="1"/>
          <p:nvPr/>
        </p:nvSpPr>
        <p:spPr>
          <a:xfrm>
            <a:off x="10744490" y="3213597"/>
            <a:ext cx="951465" cy="307777"/>
          </a:xfrm>
          <a:prstGeom prst="rect">
            <a:avLst/>
          </a:prstGeom>
          <a:noFill/>
        </p:spPr>
        <p:txBody>
          <a:bodyPr wrap="none" rtlCol="0">
            <a:spAutoFit/>
          </a:bodyPr>
          <a:lstStyle/>
          <a:p>
            <a:r>
              <a:rPr lang="en-US" sz="1400" dirty="0" smtClean="0"/>
              <a:t>MV* Libs</a:t>
            </a:r>
            <a:endParaRPr lang="en-US" sz="1400" dirty="0"/>
          </a:p>
        </p:txBody>
      </p:sp>
      <p:sp>
        <p:nvSpPr>
          <p:cNvPr id="13" name="TextBox 12"/>
          <p:cNvSpPr txBox="1"/>
          <p:nvPr/>
        </p:nvSpPr>
        <p:spPr>
          <a:xfrm rot="16200000">
            <a:off x="7313352" y="4996018"/>
            <a:ext cx="1694319" cy="369332"/>
          </a:xfrm>
          <a:prstGeom prst="rect">
            <a:avLst/>
          </a:prstGeom>
          <a:noFill/>
        </p:spPr>
        <p:txBody>
          <a:bodyPr wrap="none" rtlCol="0">
            <a:spAutoFit/>
          </a:bodyPr>
          <a:lstStyle/>
          <a:p>
            <a:r>
              <a:rPr lang="en-US" dirty="0" smtClean="0"/>
              <a:t>Awesomeness</a:t>
            </a:r>
            <a:endParaRPr lang="en-US" dirty="0"/>
          </a:p>
        </p:txBody>
      </p:sp>
      <p:sp>
        <p:nvSpPr>
          <p:cNvPr id="14" name="TextBox 13"/>
          <p:cNvSpPr txBox="1"/>
          <p:nvPr/>
        </p:nvSpPr>
        <p:spPr>
          <a:xfrm>
            <a:off x="8494529" y="6097654"/>
            <a:ext cx="716437" cy="369332"/>
          </a:xfrm>
          <a:prstGeom prst="rect">
            <a:avLst/>
          </a:prstGeom>
          <a:noFill/>
        </p:spPr>
        <p:txBody>
          <a:bodyPr wrap="none" rtlCol="0">
            <a:spAutoFit/>
          </a:bodyPr>
          <a:lstStyle/>
          <a:p>
            <a:r>
              <a:rPr lang="en-US" dirty="0" smtClean="0"/>
              <a:t>Time</a:t>
            </a:r>
            <a:endParaRPr lang="en-US" dirty="0"/>
          </a:p>
        </p:txBody>
      </p:sp>
      <p:sp>
        <p:nvSpPr>
          <p:cNvPr id="15" name="Rectangle 14"/>
          <p:cNvSpPr/>
          <p:nvPr/>
        </p:nvSpPr>
        <p:spPr>
          <a:xfrm>
            <a:off x="138623" y="6851484"/>
            <a:ext cx="3310709" cy="369332"/>
          </a:xfrm>
          <a:prstGeom prst="rect">
            <a:avLst/>
          </a:prstGeom>
        </p:spPr>
        <p:txBody>
          <a:bodyPr wrap="none">
            <a:spAutoFit/>
          </a:bodyPr>
          <a:lstStyle/>
          <a:p>
            <a:r>
              <a:rPr lang="en-US" b="1" dirty="0" smtClean="0">
                <a:solidFill>
                  <a:schemeClr val="bg1">
                    <a:lumMod val="75000"/>
                  </a:schemeClr>
                </a:solidFill>
              </a:rPr>
              <a:t>Graph is to scale in real life</a:t>
            </a:r>
            <a:endParaRPr lang="en-US" b="1" dirty="0">
              <a:solidFill>
                <a:schemeClr val="bg1">
                  <a:lumMod val="75000"/>
                </a:schemeClr>
              </a:solidFill>
            </a:endParaRPr>
          </a:p>
        </p:txBody>
      </p:sp>
      <p:sp>
        <p:nvSpPr>
          <p:cNvPr id="11" name="TextBox 10"/>
          <p:cNvSpPr txBox="1"/>
          <p:nvPr/>
        </p:nvSpPr>
        <p:spPr>
          <a:xfrm>
            <a:off x="2724399" y="1543975"/>
            <a:ext cx="9190136" cy="4524315"/>
          </a:xfrm>
          <a:prstGeom prst="rect">
            <a:avLst/>
          </a:prstGeom>
          <a:noFill/>
        </p:spPr>
        <p:txBody>
          <a:bodyPr wrap="none" rtlCol="0">
            <a:spAutoFit/>
          </a:bodyPr>
          <a:lstStyle/>
          <a:p>
            <a:pPr algn="ctr"/>
            <a:r>
              <a:rPr lang="en-US" sz="9600" dirty="0" smtClean="0"/>
              <a:t>JavaScript and </a:t>
            </a:r>
          </a:p>
          <a:p>
            <a:pPr algn="ctr"/>
            <a:r>
              <a:rPr lang="en-US" sz="9600" dirty="0" smtClean="0"/>
              <a:t>the Web </a:t>
            </a:r>
          </a:p>
          <a:p>
            <a:pPr algn="ctr"/>
            <a:r>
              <a:rPr lang="en-US" sz="9600" dirty="0" smtClean="0"/>
              <a:t>are a BIG DEAL!</a:t>
            </a:r>
            <a:endParaRPr lang="en-US" sz="9600" dirty="0"/>
          </a:p>
        </p:txBody>
      </p:sp>
    </p:spTree>
    <p:extLst>
      <p:ext uri="{BB962C8B-B14F-4D97-AF65-F5344CB8AC3E}">
        <p14:creationId xmlns:p14="http://schemas.microsoft.com/office/powerpoint/2010/main" val="1511559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18"/>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hidden"/>
                                      </p:to>
                                    </p:set>
                                  </p:childTnLst>
                                </p:cTn>
                              </p:par>
                              <p:par>
                                <p:cTn id="27" presetID="45" presetClass="entr" presetSubtype="0" fill="hold" grpId="0" nodeType="withEffect">
                                  <p:stCondLst>
                                    <p:cond delay="25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000"/>
                                        <p:tgtEl>
                                          <p:spTgt spid="11"/>
                                        </p:tgtEl>
                                      </p:cBhvr>
                                    </p:animEffect>
                                    <p:anim calcmode="lin" valueType="num">
                                      <p:cBhvr>
                                        <p:cTn id="30" dur="2000" fill="hold"/>
                                        <p:tgtEl>
                                          <p:spTgt spid="11"/>
                                        </p:tgtEl>
                                        <p:attrNameLst>
                                          <p:attrName>ppt_w</p:attrName>
                                        </p:attrNameLst>
                                      </p:cBhvr>
                                      <p:tavLst>
                                        <p:tav tm="0" fmla="#ppt_w*sin(2.5*pi*$)">
                                          <p:val>
                                            <p:fltVal val="0"/>
                                          </p:val>
                                        </p:tav>
                                        <p:tav tm="100000">
                                          <p:val>
                                            <p:fltVal val="1"/>
                                          </p:val>
                                        </p:tav>
                                      </p:tavLst>
                                    </p:anim>
                                    <p:anim calcmode="lin" valueType="num">
                                      <p:cBhvr>
                                        <p:cTn id="31" dur="2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10" grpId="0"/>
      <p:bldP spid="12" grpId="0"/>
      <p:bldP spid="13" grpId="0"/>
      <p:bldP spid="14" grpId="0"/>
      <p:bldP spid="15"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Solution 1: Classic Web </a:t>
            </a:r>
            <a:r>
              <a:rPr lang="en-US" b="1" dirty="0" smtClean="0"/>
              <a:t>Application</a:t>
            </a:r>
            <a:br>
              <a:rPr lang="en-US" b="1" dirty="0" smtClean="0"/>
            </a:br>
            <a:r>
              <a:rPr lang="en-US" sz="3100" dirty="0" smtClean="0">
                <a:solidFill>
                  <a:schemeClr val="tx1">
                    <a:lumMod val="60000"/>
                    <a:lumOff val="40000"/>
                  </a:schemeClr>
                </a:solidFill>
              </a:rPr>
              <a:t>a </a:t>
            </a:r>
            <a:r>
              <a:rPr lang="en-US" sz="3100" dirty="0">
                <a:solidFill>
                  <a:schemeClr val="tx1">
                    <a:lumMod val="60000"/>
                    <a:lumOff val="40000"/>
                  </a:schemeClr>
                </a:solidFill>
              </a:rPr>
              <a:t>tale as old as </a:t>
            </a:r>
            <a:r>
              <a:rPr lang="en-US" sz="3100" dirty="0" smtClean="0">
                <a:solidFill>
                  <a:schemeClr val="tx1">
                    <a:lumMod val="60000"/>
                    <a:lumOff val="40000"/>
                  </a:schemeClr>
                </a:solidFill>
              </a:rPr>
              <a:t>time</a:t>
            </a:r>
            <a:endParaRPr lang="en-US" sz="3100" b="1" dirty="0"/>
          </a:p>
        </p:txBody>
      </p:sp>
      <p:sp>
        <p:nvSpPr>
          <p:cNvPr id="3" name="Content Placeholder 2"/>
          <p:cNvSpPr>
            <a:spLocks noGrp="1"/>
          </p:cNvSpPr>
          <p:nvPr>
            <p:ph idx="1"/>
          </p:nvPr>
        </p:nvSpPr>
        <p:spPr>
          <a:xfrm>
            <a:off x="591965" y="1728367"/>
            <a:ext cx="5108800" cy="4888459"/>
          </a:xfrm>
        </p:spPr>
        <p:txBody>
          <a:bodyPr/>
          <a:lstStyle/>
          <a:p>
            <a:r>
              <a:rPr lang="en-US" dirty="0" smtClean="0"/>
              <a:t>Pros</a:t>
            </a:r>
          </a:p>
          <a:p>
            <a:pPr lvl="1"/>
            <a:r>
              <a:rPr lang="en-US" sz="2400" dirty="0" smtClean="0"/>
              <a:t>Excellent SEO support</a:t>
            </a:r>
            <a:endParaRPr lang="en-US" sz="2400" dirty="0"/>
          </a:p>
          <a:p>
            <a:pPr lvl="1"/>
            <a:r>
              <a:rPr lang="en-US" sz="2400" dirty="0"/>
              <a:t>Optimized first page </a:t>
            </a:r>
            <a:r>
              <a:rPr lang="en-US" sz="2400" dirty="0" smtClean="0"/>
              <a:t>load </a:t>
            </a:r>
            <a:endParaRPr lang="en-US" sz="2400" dirty="0"/>
          </a:p>
          <a:p>
            <a:r>
              <a:rPr lang="en-US" dirty="0" smtClean="0"/>
              <a:t>Cons</a:t>
            </a:r>
          </a:p>
          <a:p>
            <a:pPr lvl="1"/>
            <a:r>
              <a:rPr lang="en-US" sz="2400" dirty="0"/>
              <a:t>Duplicate logic </a:t>
            </a:r>
          </a:p>
          <a:p>
            <a:pPr lvl="1"/>
            <a:r>
              <a:rPr lang="en-US" sz="2400" dirty="0"/>
              <a:t>No clear lines of separation</a:t>
            </a:r>
          </a:p>
          <a:p>
            <a:pPr marL="0" indent="0">
              <a:buNone/>
            </a:pPr>
            <a:endParaRPr lang="en-US" dirty="0"/>
          </a:p>
        </p:txBody>
      </p:sp>
      <p:grpSp>
        <p:nvGrpSpPr>
          <p:cNvPr id="25" name="Group 24"/>
          <p:cNvGrpSpPr/>
          <p:nvPr/>
        </p:nvGrpSpPr>
        <p:grpSpPr>
          <a:xfrm>
            <a:off x="6100794" y="2004915"/>
            <a:ext cx="8558711" cy="1506621"/>
            <a:chOff x="5889015" y="2651054"/>
            <a:chExt cx="2671501" cy="881994"/>
          </a:xfrm>
        </p:grpSpPr>
        <p:sp>
          <p:nvSpPr>
            <p:cNvPr id="26" name="Freeform 5"/>
            <p:cNvSpPr>
              <a:spLocks noEditPoints="1"/>
            </p:cNvSpPr>
            <p:nvPr/>
          </p:nvSpPr>
          <p:spPr bwMode="auto">
            <a:xfrm>
              <a:off x="6147566" y="2651055"/>
              <a:ext cx="2077059" cy="879643"/>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p:cNvSpPr>
            <p:nvPr/>
          </p:nvSpPr>
          <p:spPr bwMode="auto">
            <a:xfrm>
              <a:off x="5889015" y="2651054"/>
              <a:ext cx="2671501" cy="881994"/>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2" name="Freeform 24"/>
          <p:cNvSpPr>
            <a:spLocks/>
          </p:cNvSpPr>
          <p:nvPr/>
        </p:nvSpPr>
        <p:spPr bwMode="auto">
          <a:xfrm>
            <a:off x="6607815"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TextBox 4"/>
          <p:cNvSpPr txBox="1"/>
          <p:nvPr/>
        </p:nvSpPr>
        <p:spPr>
          <a:xfrm>
            <a:off x="6718667" y="2551726"/>
            <a:ext cx="1060081" cy="307777"/>
          </a:xfrm>
          <a:prstGeom prst="rect">
            <a:avLst/>
          </a:prstGeom>
          <a:noFill/>
        </p:spPr>
        <p:txBody>
          <a:bodyPr wrap="none" rtlCol="0">
            <a:spAutoFit/>
          </a:bodyPr>
          <a:lstStyle/>
          <a:p>
            <a:pPr algn="ctr"/>
            <a:r>
              <a:rPr lang="en-US" sz="1400" dirty="0" smtClean="0"/>
              <a:t>Rendering</a:t>
            </a:r>
            <a:endParaRPr lang="en-US" sz="1400" dirty="0"/>
          </a:p>
        </p:txBody>
      </p:sp>
      <p:grpSp>
        <p:nvGrpSpPr>
          <p:cNvPr id="63" name="Group 62"/>
          <p:cNvGrpSpPr/>
          <p:nvPr/>
        </p:nvGrpSpPr>
        <p:grpSpPr>
          <a:xfrm>
            <a:off x="8702799" y="5502330"/>
            <a:ext cx="2697580" cy="1408867"/>
            <a:chOff x="13129237" y="4087400"/>
            <a:chExt cx="1267385" cy="1025424"/>
          </a:xfrm>
        </p:grpSpPr>
        <p:sp>
          <p:nvSpPr>
            <p:cNvPr id="64" name="Freeform 5"/>
            <p:cNvSpPr>
              <a:spLocks noEditPoints="1"/>
            </p:cNvSpPr>
            <p:nvPr/>
          </p:nvSpPr>
          <p:spPr bwMode="auto">
            <a:xfrm>
              <a:off x="13252746" y="4445794"/>
              <a:ext cx="978539" cy="602787"/>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5" name="Group 64"/>
            <p:cNvGrpSpPr/>
            <p:nvPr/>
          </p:nvGrpSpPr>
          <p:grpSpPr>
            <a:xfrm>
              <a:off x="13129237" y="4087400"/>
              <a:ext cx="1267385" cy="1025424"/>
              <a:chOff x="7118705" y="3739652"/>
              <a:chExt cx="1267385" cy="1025424"/>
            </a:xfrm>
          </p:grpSpPr>
          <p:grpSp>
            <p:nvGrpSpPr>
              <p:cNvPr id="66" name="Group 65"/>
              <p:cNvGrpSpPr/>
              <p:nvPr/>
            </p:nvGrpSpPr>
            <p:grpSpPr>
              <a:xfrm>
                <a:off x="7118705" y="3739652"/>
                <a:ext cx="1267385" cy="1025424"/>
                <a:chOff x="6965483" y="3615681"/>
                <a:chExt cx="1420608" cy="1149395"/>
              </a:xfrm>
            </p:grpSpPr>
            <p:sp>
              <p:nvSpPr>
                <p:cNvPr id="68" name="Freeform 32"/>
                <p:cNvSpPr>
                  <a:spLocks/>
                </p:cNvSpPr>
                <p:nvPr/>
              </p:nvSpPr>
              <p:spPr bwMode="auto">
                <a:xfrm>
                  <a:off x="7030366" y="3615681"/>
                  <a:ext cx="1355725" cy="420687"/>
                </a:xfrm>
                <a:custGeom>
                  <a:avLst/>
                  <a:gdLst/>
                  <a:ahLst/>
                  <a:cxnLst>
                    <a:cxn ang="0">
                      <a:pos x="148" y="10"/>
                    </a:cxn>
                    <a:cxn ang="0">
                      <a:pos x="101" y="23"/>
                    </a:cxn>
                    <a:cxn ang="0">
                      <a:pos x="51" y="47"/>
                    </a:cxn>
                    <a:cxn ang="0">
                      <a:pos x="4" y="103"/>
                    </a:cxn>
                    <a:cxn ang="0">
                      <a:pos x="64" y="161"/>
                    </a:cxn>
                    <a:cxn ang="0">
                      <a:pos x="159" y="176"/>
                    </a:cxn>
                    <a:cxn ang="0">
                      <a:pos x="370" y="174"/>
                    </a:cxn>
                    <a:cxn ang="0">
                      <a:pos x="476" y="163"/>
                    </a:cxn>
                    <a:cxn ang="0">
                      <a:pos x="573" y="118"/>
                    </a:cxn>
                    <a:cxn ang="0">
                      <a:pos x="552" y="69"/>
                    </a:cxn>
                    <a:cxn ang="0">
                      <a:pos x="507" y="48"/>
                    </a:cxn>
                    <a:cxn ang="0">
                      <a:pos x="419" y="28"/>
                    </a:cxn>
                    <a:cxn ang="0">
                      <a:pos x="219" y="21"/>
                    </a:cxn>
                    <a:cxn ang="0">
                      <a:pos x="219" y="32"/>
                    </a:cxn>
                    <a:cxn ang="0">
                      <a:pos x="436" y="44"/>
                    </a:cxn>
                    <a:cxn ang="0">
                      <a:pos x="520" y="67"/>
                    </a:cxn>
                    <a:cxn ang="0">
                      <a:pos x="553" y="123"/>
                    </a:cxn>
                    <a:cxn ang="0">
                      <a:pos x="462" y="153"/>
                    </a:cxn>
                    <a:cxn ang="0">
                      <a:pos x="359" y="163"/>
                    </a:cxn>
                    <a:cxn ang="0">
                      <a:pos x="159" y="166"/>
                    </a:cxn>
                    <a:cxn ang="0">
                      <a:pos x="69" y="153"/>
                    </a:cxn>
                    <a:cxn ang="0">
                      <a:pos x="12" y="109"/>
                    </a:cxn>
                    <a:cxn ang="0">
                      <a:pos x="49" y="58"/>
                    </a:cxn>
                    <a:cxn ang="0">
                      <a:pos x="97" y="32"/>
                    </a:cxn>
                    <a:cxn ang="0">
                      <a:pos x="150" y="15"/>
                    </a:cxn>
                    <a:cxn ang="0">
                      <a:pos x="148" y="10"/>
                    </a:cxn>
                  </a:cxnLst>
                  <a:rect l="0" t="0" r="r" b="b"/>
                  <a:pathLst>
                    <a:path w="583" h="181">
                      <a:moveTo>
                        <a:pt x="148" y="10"/>
                      </a:moveTo>
                      <a:cubicBezTo>
                        <a:pt x="148" y="10"/>
                        <a:pt x="131" y="13"/>
                        <a:pt x="101" y="23"/>
                      </a:cubicBezTo>
                      <a:cubicBezTo>
                        <a:pt x="87" y="28"/>
                        <a:pt x="69" y="36"/>
                        <a:pt x="51" y="47"/>
                      </a:cubicBezTo>
                      <a:cubicBezTo>
                        <a:pt x="33" y="59"/>
                        <a:pt x="10" y="74"/>
                        <a:pt x="4" y="103"/>
                      </a:cubicBezTo>
                      <a:cubicBezTo>
                        <a:pt x="0" y="137"/>
                        <a:pt x="37" y="153"/>
                        <a:pt x="64" y="161"/>
                      </a:cubicBezTo>
                      <a:cubicBezTo>
                        <a:pt x="94" y="169"/>
                        <a:pt x="126" y="173"/>
                        <a:pt x="159" y="176"/>
                      </a:cubicBezTo>
                      <a:cubicBezTo>
                        <a:pt x="226" y="181"/>
                        <a:pt x="298" y="179"/>
                        <a:pt x="370" y="174"/>
                      </a:cubicBezTo>
                      <a:cubicBezTo>
                        <a:pt x="405" y="171"/>
                        <a:pt x="441" y="168"/>
                        <a:pt x="476" y="163"/>
                      </a:cubicBezTo>
                      <a:cubicBezTo>
                        <a:pt x="510" y="156"/>
                        <a:pt x="551" y="152"/>
                        <a:pt x="573" y="118"/>
                      </a:cubicBezTo>
                      <a:cubicBezTo>
                        <a:pt x="583" y="97"/>
                        <a:pt x="566" y="76"/>
                        <a:pt x="552" y="69"/>
                      </a:cubicBezTo>
                      <a:cubicBezTo>
                        <a:pt x="537" y="59"/>
                        <a:pt x="522" y="53"/>
                        <a:pt x="507" y="48"/>
                      </a:cubicBezTo>
                      <a:cubicBezTo>
                        <a:pt x="477" y="38"/>
                        <a:pt x="447" y="32"/>
                        <a:pt x="419" y="28"/>
                      </a:cubicBezTo>
                      <a:cubicBezTo>
                        <a:pt x="308" y="13"/>
                        <a:pt x="229" y="21"/>
                        <a:pt x="219" y="21"/>
                      </a:cubicBezTo>
                      <a:cubicBezTo>
                        <a:pt x="177" y="26"/>
                        <a:pt x="120" y="37"/>
                        <a:pt x="219" y="32"/>
                      </a:cubicBezTo>
                      <a:cubicBezTo>
                        <a:pt x="243" y="33"/>
                        <a:pt x="327" y="26"/>
                        <a:pt x="436" y="44"/>
                      </a:cubicBezTo>
                      <a:cubicBezTo>
                        <a:pt x="464" y="49"/>
                        <a:pt x="492" y="55"/>
                        <a:pt x="520" y="67"/>
                      </a:cubicBezTo>
                      <a:cubicBezTo>
                        <a:pt x="547" y="75"/>
                        <a:pt x="581" y="102"/>
                        <a:pt x="553" y="123"/>
                      </a:cubicBezTo>
                      <a:cubicBezTo>
                        <a:pt x="529" y="143"/>
                        <a:pt x="495" y="148"/>
                        <a:pt x="462" y="153"/>
                      </a:cubicBezTo>
                      <a:cubicBezTo>
                        <a:pt x="428" y="157"/>
                        <a:pt x="394" y="161"/>
                        <a:pt x="359" y="163"/>
                      </a:cubicBezTo>
                      <a:cubicBezTo>
                        <a:pt x="291" y="168"/>
                        <a:pt x="223" y="170"/>
                        <a:pt x="159" y="166"/>
                      </a:cubicBezTo>
                      <a:cubicBezTo>
                        <a:pt x="128" y="164"/>
                        <a:pt x="97" y="160"/>
                        <a:pt x="69" y="153"/>
                      </a:cubicBezTo>
                      <a:cubicBezTo>
                        <a:pt x="43" y="146"/>
                        <a:pt x="13" y="133"/>
                        <a:pt x="12" y="109"/>
                      </a:cubicBezTo>
                      <a:cubicBezTo>
                        <a:pt x="12" y="86"/>
                        <a:pt x="33" y="69"/>
                        <a:pt x="49" y="58"/>
                      </a:cubicBezTo>
                      <a:cubicBezTo>
                        <a:pt x="66" y="46"/>
                        <a:pt x="83" y="38"/>
                        <a:pt x="97" y="32"/>
                      </a:cubicBezTo>
                      <a:cubicBezTo>
                        <a:pt x="126" y="20"/>
                        <a:pt x="146" y="16"/>
                        <a:pt x="150" y="15"/>
                      </a:cubicBezTo>
                      <a:cubicBezTo>
                        <a:pt x="181" y="6"/>
                        <a:pt x="206" y="0"/>
                        <a:pt x="148" y="10"/>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49"/>
                <p:cNvSpPr>
                  <a:spLocks/>
                </p:cNvSpPr>
                <p:nvPr/>
              </p:nvSpPr>
              <p:spPr bwMode="auto">
                <a:xfrm>
                  <a:off x="6965483" y="4693067"/>
                  <a:ext cx="1170432"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49"/>
                <p:cNvSpPr>
                  <a:spLocks/>
                </p:cNvSpPr>
                <p:nvPr/>
              </p:nvSpPr>
              <p:spPr bwMode="auto">
                <a:xfrm rot="16200000">
                  <a:off x="6607612" y="4303875"/>
                  <a:ext cx="85039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49"/>
                <p:cNvSpPr>
                  <a:spLocks/>
                </p:cNvSpPr>
                <p:nvPr/>
              </p:nvSpPr>
              <p:spPr bwMode="auto">
                <a:xfrm rot="16200000">
                  <a:off x="7746524" y="4303877"/>
                  <a:ext cx="85039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7" name="Rectangle 66"/>
              <p:cNvSpPr/>
              <p:nvPr/>
            </p:nvSpPr>
            <p:spPr>
              <a:xfrm>
                <a:off x="7442133" y="4245862"/>
                <a:ext cx="512142" cy="268813"/>
              </a:xfrm>
              <a:prstGeom prst="rect">
                <a:avLst/>
              </a:prstGeom>
            </p:spPr>
            <p:txBody>
              <a:bodyPr wrap="none">
                <a:spAutoFit/>
              </a:bodyPr>
              <a:lstStyle/>
              <a:p>
                <a:pPr algn="ctr"/>
                <a:r>
                  <a:rPr lang="en-US" dirty="0" smtClean="0"/>
                  <a:t>Services</a:t>
                </a:r>
                <a:endParaRPr lang="en-US" dirty="0"/>
              </a:p>
            </p:txBody>
          </p:sp>
        </p:grpSp>
      </p:grpSp>
      <p:sp>
        <p:nvSpPr>
          <p:cNvPr id="72" name="Freeform 24"/>
          <p:cNvSpPr>
            <a:spLocks/>
          </p:cNvSpPr>
          <p:nvPr/>
        </p:nvSpPr>
        <p:spPr bwMode="auto">
          <a:xfrm>
            <a:off x="7983995"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TextBox 72"/>
          <p:cNvSpPr txBox="1"/>
          <p:nvPr/>
        </p:nvSpPr>
        <p:spPr>
          <a:xfrm>
            <a:off x="8106816" y="2551726"/>
            <a:ext cx="1036149" cy="307777"/>
          </a:xfrm>
          <a:prstGeom prst="rect">
            <a:avLst/>
          </a:prstGeom>
          <a:noFill/>
        </p:spPr>
        <p:txBody>
          <a:bodyPr wrap="none" rtlCol="0">
            <a:spAutoFit/>
          </a:bodyPr>
          <a:lstStyle/>
          <a:p>
            <a:pPr algn="ctr"/>
            <a:r>
              <a:rPr lang="en-US" sz="1400" dirty="0" smtClean="0"/>
              <a:t>Templates</a:t>
            </a:r>
            <a:endParaRPr lang="en-US" sz="1400" dirty="0"/>
          </a:p>
        </p:txBody>
      </p:sp>
      <p:sp>
        <p:nvSpPr>
          <p:cNvPr id="74" name="Freeform 24"/>
          <p:cNvSpPr>
            <a:spLocks/>
          </p:cNvSpPr>
          <p:nvPr/>
        </p:nvSpPr>
        <p:spPr bwMode="auto">
          <a:xfrm>
            <a:off x="9405046"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TextBox 74"/>
          <p:cNvSpPr txBox="1"/>
          <p:nvPr/>
        </p:nvSpPr>
        <p:spPr>
          <a:xfrm>
            <a:off x="9682624" y="2551726"/>
            <a:ext cx="726631" cy="307777"/>
          </a:xfrm>
          <a:prstGeom prst="rect">
            <a:avLst/>
          </a:prstGeom>
          <a:noFill/>
        </p:spPr>
        <p:txBody>
          <a:bodyPr wrap="none" rtlCol="0">
            <a:spAutoFit/>
          </a:bodyPr>
          <a:lstStyle/>
          <a:p>
            <a:pPr algn="ctr"/>
            <a:r>
              <a:rPr lang="en-US" sz="1400" dirty="0" smtClean="0"/>
              <a:t>Assets</a:t>
            </a:r>
            <a:endParaRPr lang="en-US" sz="1400" dirty="0"/>
          </a:p>
        </p:txBody>
      </p:sp>
      <p:sp>
        <p:nvSpPr>
          <p:cNvPr id="76" name="Freeform 24"/>
          <p:cNvSpPr>
            <a:spLocks/>
          </p:cNvSpPr>
          <p:nvPr/>
        </p:nvSpPr>
        <p:spPr bwMode="auto">
          <a:xfrm>
            <a:off x="10826097"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TextBox 76"/>
          <p:cNvSpPr txBox="1"/>
          <p:nvPr/>
        </p:nvSpPr>
        <p:spPr>
          <a:xfrm>
            <a:off x="11069761" y="2551726"/>
            <a:ext cx="794458" cy="307777"/>
          </a:xfrm>
          <a:prstGeom prst="rect">
            <a:avLst/>
          </a:prstGeom>
          <a:noFill/>
        </p:spPr>
        <p:txBody>
          <a:bodyPr wrap="none" rtlCol="0">
            <a:spAutoFit/>
          </a:bodyPr>
          <a:lstStyle/>
          <a:p>
            <a:pPr algn="ctr"/>
            <a:r>
              <a:rPr lang="en-US" sz="1400" dirty="0" smtClean="0"/>
              <a:t>Models</a:t>
            </a:r>
            <a:endParaRPr lang="en-US" sz="1400" dirty="0"/>
          </a:p>
        </p:txBody>
      </p:sp>
      <p:sp>
        <p:nvSpPr>
          <p:cNvPr id="78" name="Freeform 24"/>
          <p:cNvSpPr>
            <a:spLocks/>
          </p:cNvSpPr>
          <p:nvPr/>
        </p:nvSpPr>
        <p:spPr bwMode="auto">
          <a:xfrm>
            <a:off x="12247148"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TextBox 78"/>
          <p:cNvSpPr txBox="1"/>
          <p:nvPr/>
        </p:nvSpPr>
        <p:spPr>
          <a:xfrm>
            <a:off x="12478628" y="2551726"/>
            <a:ext cx="818829" cy="307777"/>
          </a:xfrm>
          <a:prstGeom prst="rect">
            <a:avLst/>
          </a:prstGeom>
          <a:noFill/>
        </p:spPr>
        <p:txBody>
          <a:bodyPr wrap="none" rtlCol="0">
            <a:spAutoFit/>
          </a:bodyPr>
          <a:lstStyle/>
          <a:p>
            <a:pPr algn="ctr"/>
            <a:r>
              <a:rPr lang="en-US" sz="1400" dirty="0" smtClean="0"/>
              <a:t>Routing</a:t>
            </a:r>
            <a:endParaRPr lang="en-US" sz="1400" dirty="0"/>
          </a:p>
        </p:txBody>
      </p:sp>
      <p:grpSp>
        <p:nvGrpSpPr>
          <p:cNvPr id="80" name="Group 79"/>
          <p:cNvGrpSpPr/>
          <p:nvPr/>
        </p:nvGrpSpPr>
        <p:grpSpPr>
          <a:xfrm>
            <a:off x="6129899" y="3687123"/>
            <a:ext cx="8558711" cy="1506621"/>
            <a:chOff x="5889015" y="2651054"/>
            <a:chExt cx="2671501" cy="881994"/>
          </a:xfrm>
        </p:grpSpPr>
        <p:sp>
          <p:nvSpPr>
            <p:cNvPr id="81" name="Freeform 5"/>
            <p:cNvSpPr>
              <a:spLocks noEditPoints="1"/>
            </p:cNvSpPr>
            <p:nvPr/>
          </p:nvSpPr>
          <p:spPr bwMode="auto">
            <a:xfrm>
              <a:off x="6147566" y="2651055"/>
              <a:ext cx="2077059" cy="879643"/>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4"/>
            <p:cNvSpPr>
              <a:spLocks/>
            </p:cNvSpPr>
            <p:nvPr/>
          </p:nvSpPr>
          <p:spPr bwMode="auto">
            <a:xfrm>
              <a:off x="5889015" y="2651054"/>
              <a:ext cx="2671501" cy="881994"/>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83" name="Freeform 24"/>
          <p:cNvSpPr>
            <a:spLocks/>
          </p:cNvSpPr>
          <p:nvPr/>
        </p:nvSpPr>
        <p:spPr bwMode="auto">
          <a:xfrm>
            <a:off x="6636920"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TextBox 83"/>
          <p:cNvSpPr txBox="1"/>
          <p:nvPr/>
        </p:nvSpPr>
        <p:spPr>
          <a:xfrm>
            <a:off x="6747772" y="4233934"/>
            <a:ext cx="1060081" cy="307777"/>
          </a:xfrm>
          <a:prstGeom prst="rect">
            <a:avLst/>
          </a:prstGeom>
          <a:noFill/>
        </p:spPr>
        <p:txBody>
          <a:bodyPr wrap="none" rtlCol="0">
            <a:spAutoFit/>
          </a:bodyPr>
          <a:lstStyle/>
          <a:p>
            <a:pPr algn="ctr"/>
            <a:r>
              <a:rPr lang="en-US" sz="1400" dirty="0" smtClean="0"/>
              <a:t>Rendering</a:t>
            </a:r>
            <a:endParaRPr lang="en-US" sz="1400" dirty="0"/>
          </a:p>
        </p:txBody>
      </p:sp>
      <p:sp>
        <p:nvSpPr>
          <p:cNvPr id="85" name="Freeform 24"/>
          <p:cNvSpPr>
            <a:spLocks/>
          </p:cNvSpPr>
          <p:nvPr/>
        </p:nvSpPr>
        <p:spPr bwMode="auto">
          <a:xfrm>
            <a:off x="8013100"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TextBox 85"/>
          <p:cNvSpPr txBox="1"/>
          <p:nvPr/>
        </p:nvSpPr>
        <p:spPr>
          <a:xfrm>
            <a:off x="8135921" y="4233934"/>
            <a:ext cx="1036149" cy="307777"/>
          </a:xfrm>
          <a:prstGeom prst="rect">
            <a:avLst/>
          </a:prstGeom>
          <a:noFill/>
        </p:spPr>
        <p:txBody>
          <a:bodyPr wrap="none" rtlCol="0">
            <a:spAutoFit/>
          </a:bodyPr>
          <a:lstStyle/>
          <a:p>
            <a:pPr algn="ctr"/>
            <a:r>
              <a:rPr lang="en-US" sz="1400" dirty="0" smtClean="0"/>
              <a:t>Templates</a:t>
            </a:r>
            <a:endParaRPr lang="en-US" sz="1400" dirty="0"/>
          </a:p>
        </p:txBody>
      </p:sp>
      <p:sp>
        <p:nvSpPr>
          <p:cNvPr id="87" name="Freeform 24"/>
          <p:cNvSpPr>
            <a:spLocks/>
          </p:cNvSpPr>
          <p:nvPr/>
        </p:nvSpPr>
        <p:spPr bwMode="auto">
          <a:xfrm>
            <a:off x="9434151"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TextBox 87"/>
          <p:cNvSpPr txBox="1"/>
          <p:nvPr/>
        </p:nvSpPr>
        <p:spPr>
          <a:xfrm>
            <a:off x="9711729" y="4233934"/>
            <a:ext cx="726631" cy="307777"/>
          </a:xfrm>
          <a:prstGeom prst="rect">
            <a:avLst/>
          </a:prstGeom>
          <a:noFill/>
        </p:spPr>
        <p:txBody>
          <a:bodyPr wrap="none" rtlCol="0">
            <a:spAutoFit/>
          </a:bodyPr>
          <a:lstStyle/>
          <a:p>
            <a:pPr algn="ctr"/>
            <a:r>
              <a:rPr lang="en-US" sz="1400" dirty="0" smtClean="0"/>
              <a:t>Assets</a:t>
            </a:r>
            <a:endParaRPr lang="en-US" sz="1400" dirty="0"/>
          </a:p>
        </p:txBody>
      </p:sp>
      <p:sp>
        <p:nvSpPr>
          <p:cNvPr id="89" name="Freeform 24"/>
          <p:cNvSpPr>
            <a:spLocks/>
          </p:cNvSpPr>
          <p:nvPr/>
        </p:nvSpPr>
        <p:spPr bwMode="auto">
          <a:xfrm>
            <a:off x="10855202"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TextBox 89"/>
          <p:cNvSpPr txBox="1"/>
          <p:nvPr/>
        </p:nvSpPr>
        <p:spPr>
          <a:xfrm>
            <a:off x="11098866" y="4233934"/>
            <a:ext cx="794458" cy="307777"/>
          </a:xfrm>
          <a:prstGeom prst="rect">
            <a:avLst/>
          </a:prstGeom>
          <a:noFill/>
        </p:spPr>
        <p:txBody>
          <a:bodyPr wrap="none" rtlCol="0">
            <a:spAutoFit/>
          </a:bodyPr>
          <a:lstStyle/>
          <a:p>
            <a:pPr algn="ctr"/>
            <a:r>
              <a:rPr lang="en-US" sz="1400" dirty="0" smtClean="0"/>
              <a:t>Models</a:t>
            </a:r>
            <a:endParaRPr lang="en-US" sz="1400" dirty="0"/>
          </a:p>
        </p:txBody>
      </p:sp>
      <p:sp>
        <p:nvSpPr>
          <p:cNvPr id="91" name="Freeform 24"/>
          <p:cNvSpPr>
            <a:spLocks/>
          </p:cNvSpPr>
          <p:nvPr/>
        </p:nvSpPr>
        <p:spPr bwMode="auto">
          <a:xfrm>
            <a:off x="12276253"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TextBox 91"/>
          <p:cNvSpPr txBox="1"/>
          <p:nvPr/>
        </p:nvSpPr>
        <p:spPr>
          <a:xfrm>
            <a:off x="12507733" y="4233934"/>
            <a:ext cx="818829" cy="307777"/>
          </a:xfrm>
          <a:prstGeom prst="rect">
            <a:avLst/>
          </a:prstGeom>
          <a:noFill/>
        </p:spPr>
        <p:txBody>
          <a:bodyPr wrap="none" rtlCol="0">
            <a:spAutoFit/>
          </a:bodyPr>
          <a:lstStyle/>
          <a:p>
            <a:pPr algn="ctr"/>
            <a:r>
              <a:rPr lang="en-US" sz="1400" dirty="0" smtClean="0"/>
              <a:t>Routing</a:t>
            </a:r>
            <a:endParaRPr lang="en-US" sz="1400" dirty="0"/>
          </a:p>
        </p:txBody>
      </p:sp>
      <p:sp>
        <p:nvSpPr>
          <p:cNvPr id="93" name="TextBox 92"/>
          <p:cNvSpPr txBox="1"/>
          <p:nvPr/>
        </p:nvSpPr>
        <p:spPr>
          <a:xfrm rot="16200000">
            <a:off x="5444889" y="2541118"/>
            <a:ext cx="1117614" cy="461665"/>
          </a:xfrm>
          <a:prstGeom prst="rect">
            <a:avLst/>
          </a:prstGeom>
          <a:noFill/>
        </p:spPr>
        <p:txBody>
          <a:bodyPr wrap="none" rtlCol="0">
            <a:spAutoFit/>
          </a:bodyPr>
          <a:lstStyle/>
          <a:p>
            <a:r>
              <a:rPr lang="en-US" sz="2400" b="1" dirty="0" smtClean="0"/>
              <a:t>Client</a:t>
            </a:r>
            <a:endParaRPr lang="en-US" sz="2400" b="1" dirty="0"/>
          </a:p>
        </p:txBody>
      </p:sp>
      <p:sp>
        <p:nvSpPr>
          <p:cNvPr id="94" name="TextBox 93"/>
          <p:cNvSpPr txBox="1"/>
          <p:nvPr/>
        </p:nvSpPr>
        <p:spPr>
          <a:xfrm rot="16200000">
            <a:off x="5419341" y="4222895"/>
            <a:ext cx="1168709" cy="461665"/>
          </a:xfrm>
          <a:prstGeom prst="rect">
            <a:avLst/>
          </a:prstGeom>
          <a:noFill/>
        </p:spPr>
        <p:txBody>
          <a:bodyPr wrap="none" rtlCol="0">
            <a:spAutoFit/>
          </a:bodyPr>
          <a:lstStyle/>
          <a:p>
            <a:r>
              <a:rPr lang="en-US" sz="2400" b="1" dirty="0" smtClean="0"/>
              <a:t>Server</a:t>
            </a:r>
            <a:endParaRPr lang="en-US" sz="2400" b="1" dirty="0"/>
          </a:p>
        </p:txBody>
      </p:sp>
    </p:spTree>
    <p:extLst>
      <p:ext uri="{BB962C8B-B14F-4D97-AF65-F5344CB8AC3E}">
        <p14:creationId xmlns:p14="http://schemas.microsoft.com/office/powerpoint/2010/main" val="2841639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Solution </a:t>
            </a:r>
            <a:r>
              <a:rPr lang="en-US" b="1" dirty="0" smtClean="0"/>
              <a:t>2: </a:t>
            </a:r>
            <a:r>
              <a:rPr lang="en-US" b="1" dirty="0"/>
              <a:t>Single Page </a:t>
            </a:r>
            <a:r>
              <a:rPr lang="en-US" b="1" dirty="0" smtClean="0"/>
              <a:t>Application</a:t>
            </a:r>
            <a:br>
              <a:rPr lang="en-US" b="1" dirty="0" smtClean="0"/>
            </a:br>
            <a:r>
              <a:rPr lang="en-US" sz="2800" dirty="0" smtClean="0">
                <a:solidFill>
                  <a:schemeClr val="tx1">
                    <a:lumMod val="60000"/>
                    <a:lumOff val="40000"/>
                  </a:schemeClr>
                </a:solidFill>
              </a:rPr>
              <a:t>new and improved</a:t>
            </a:r>
            <a:endParaRPr lang="en-US" sz="2800" b="1" dirty="0"/>
          </a:p>
        </p:txBody>
      </p:sp>
      <p:sp>
        <p:nvSpPr>
          <p:cNvPr id="3" name="Content Placeholder 2"/>
          <p:cNvSpPr>
            <a:spLocks noGrp="1"/>
          </p:cNvSpPr>
          <p:nvPr>
            <p:ph idx="1"/>
          </p:nvPr>
        </p:nvSpPr>
        <p:spPr>
          <a:xfrm>
            <a:off x="731520" y="1728367"/>
            <a:ext cx="5017539" cy="4888459"/>
          </a:xfrm>
        </p:spPr>
        <p:txBody>
          <a:bodyPr/>
          <a:lstStyle/>
          <a:p>
            <a:r>
              <a:rPr lang="en-US" dirty="0" smtClean="0"/>
              <a:t>Pros</a:t>
            </a:r>
          </a:p>
          <a:p>
            <a:pPr lvl="1"/>
            <a:r>
              <a:rPr lang="en-US" sz="2400" dirty="0"/>
              <a:t>Distributed processing &amp; minimal payload</a:t>
            </a:r>
          </a:p>
          <a:p>
            <a:pPr lvl="1"/>
            <a:r>
              <a:rPr lang="en-US" sz="2400" dirty="0"/>
              <a:t>Separation of data &amp; presentation </a:t>
            </a:r>
          </a:p>
          <a:p>
            <a:r>
              <a:rPr lang="en-US" dirty="0" smtClean="0"/>
              <a:t>Cons</a:t>
            </a:r>
          </a:p>
          <a:p>
            <a:pPr lvl="1"/>
            <a:r>
              <a:rPr lang="en-US" sz="2400" dirty="0"/>
              <a:t>Poor SEO support</a:t>
            </a:r>
          </a:p>
          <a:p>
            <a:pPr lvl="1"/>
            <a:r>
              <a:rPr lang="en-US" sz="2400" dirty="0"/>
              <a:t>First page load is not optimized</a:t>
            </a:r>
          </a:p>
          <a:p>
            <a:pPr marL="0" indent="0">
              <a:buNone/>
            </a:pPr>
            <a:endParaRPr lang="en-US" dirty="0"/>
          </a:p>
        </p:txBody>
      </p:sp>
      <p:grpSp>
        <p:nvGrpSpPr>
          <p:cNvPr id="62" name="Group 61"/>
          <p:cNvGrpSpPr/>
          <p:nvPr/>
        </p:nvGrpSpPr>
        <p:grpSpPr>
          <a:xfrm>
            <a:off x="6100794" y="2004915"/>
            <a:ext cx="8558711" cy="1506621"/>
            <a:chOff x="5889015" y="2651054"/>
            <a:chExt cx="2671501" cy="881994"/>
          </a:xfrm>
        </p:grpSpPr>
        <p:sp>
          <p:nvSpPr>
            <p:cNvPr id="63" name="Freeform 5"/>
            <p:cNvSpPr>
              <a:spLocks noEditPoints="1"/>
            </p:cNvSpPr>
            <p:nvPr/>
          </p:nvSpPr>
          <p:spPr bwMode="auto">
            <a:xfrm>
              <a:off x="6147566" y="2651055"/>
              <a:ext cx="2077059" cy="879643"/>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4"/>
            <p:cNvSpPr>
              <a:spLocks/>
            </p:cNvSpPr>
            <p:nvPr/>
          </p:nvSpPr>
          <p:spPr bwMode="auto">
            <a:xfrm>
              <a:off x="5889015" y="2651054"/>
              <a:ext cx="2671501" cy="881994"/>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5" name="Freeform 24"/>
          <p:cNvSpPr>
            <a:spLocks/>
          </p:cNvSpPr>
          <p:nvPr/>
        </p:nvSpPr>
        <p:spPr bwMode="auto">
          <a:xfrm>
            <a:off x="6607815"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TextBox 65"/>
          <p:cNvSpPr txBox="1"/>
          <p:nvPr/>
        </p:nvSpPr>
        <p:spPr>
          <a:xfrm>
            <a:off x="6718667" y="2551726"/>
            <a:ext cx="1060081" cy="307777"/>
          </a:xfrm>
          <a:prstGeom prst="rect">
            <a:avLst/>
          </a:prstGeom>
          <a:noFill/>
        </p:spPr>
        <p:txBody>
          <a:bodyPr wrap="none" rtlCol="0">
            <a:spAutoFit/>
          </a:bodyPr>
          <a:lstStyle/>
          <a:p>
            <a:pPr algn="ctr"/>
            <a:r>
              <a:rPr lang="en-US" sz="1400" dirty="0" smtClean="0"/>
              <a:t>Rendering</a:t>
            </a:r>
            <a:endParaRPr lang="en-US" sz="1400" dirty="0"/>
          </a:p>
        </p:txBody>
      </p:sp>
      <p:grpSp>
        <p:nvGrpSpPr>
          <p:cNvPr id="67" name="Group 66"/>
          <p:cNvGrpSpPr/>
          <p:nvPr/>
        </p:nvGrpSpPr>
        <p:grpSpPr>
          <a:xfrm>
            <a:off x="8702799" y="5502330"/>
            <a:ext cx="2697580" cy="1408867"/>
            <a:chOff x="13129237" y="4087400"/>
            <a:chExt cx="1267385" cy="1025424"/>
          </a:xfrm>
        </p:grpSpPr>
        <p:sp>
          <p:nvSpPr>
            <p:cNvPr id="68" name="Freeform 5"/>
            <p:cNvSpPr>
              <a:spLocks noEditPoints="1"/>
            </p:cNvSpPr>
            <p:nvPr/>
          </p:nvSpPr>
          <p:spPr bwMode="auto">
            <a:xfrm>
              <a:off x="13252746" y="4445794"/>
              <a:ext cx="978539" cy="602787"/>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9" name="Group 68"/>
            <p:cNvGrpSpPr/>
            <p:nvPr/>
          </p:nvGrpSpPr>
          <p:grpSpPr>
            <a:xfrm>
              <a:off x="13129237" y="4087400"/>
              <a:ext cx="1267385" cy="1025424"/>
              <a:chOff x="7118705" y="3739652"/>
              <a:chExt cx="1267385" cy="1025424"/>
            </a:xfrm>
          </p:grpSpPr>
          <p:grpSp>
            <p:nvGrpSpPr>
              <p:cNvPr id="70" name="Group 69"/>
              <p:cNvGrpSpPr/>
              <p:nvPr/>
            </p:nvGrpSpPr>
            <p:grpSpPr>
              <a:xfrm>
                <a:off x="7118705" y="3739652"/>
                <a:ext cx="1267385" cy="1025424"/>
                <a:chOff x="6965483" y="3615681"/>
                <a:chExt cx="1420608" cy="1149395"/>
              </a:xfrm>
            </p:grpSpPr>
            <p:sp>
              <p:nvSpPr>
                <p:cNvPr id="72" name="Freeform 32"/>
                <p:cNvSpPr>
                  <a:spLocks/>
                </p:cNvSpPr>
                <p:nvPr/>
              </p:nvSpPr>
              <p:spPr bwMode="auto">
                <a:xfrm>
                  <a:off x="7030366" y="3615681"/>
                  <a:ext cx="1355725" cy="420687"/>
                </a:xfrm>
                <a:custGeom>
                  <a:avLst/>
                  <a:gdLst/>
                  <a:ahLst/>
                  <a:cxnLst>
                    <a:cxn ang="0">
                      <a:pos x="148" y="10"/>
                    </a:cxn>
                    <a:cxn ang="0">
                      <a:pos x="101" y="23"/>
                    </a:cxn>
                    <a:cxn ang="0">
                      <a:pos x="51" y="47"/>
                    </a:cxn>
                    <a:cxn ang="0">
                      <a:pos x="4" y="103"/>
                    </a:cxn>
                    <a:cxn ang="0">
                      <a:pos x="64" y="161"/>
                    </a:cxn>
                    <a:cxn ang="0">
                      <a:pos x="159" y="176"/>
                    </a:cxn>
                    <a:cxn ang="0">
                      <a:pos x="370" y="174"/>
                    </a:cxn>
                    <a:cxn ang="0">
                      <a:pos x="476" y="163"/>
                    </a:cxn>
                    <a:cxn ang="0">
                      <a:pos x="573" y="118"/>
                    </a:cxn>
                    <a:cxn ang="0">
                      <a:pos x="552" y="69"/>
                    </a:cxn>
                    <a:cxn ang="0">
                      <a:pos x="507" y="48"/>
                    </a:cxn>
                    <a:cxn ang="0">
                      <a:pos x="419" y="28"/>
                    </a:cxn>
                    <a:cxn ang="0">
                      <a:pos x="219" y="21"/>
                    </a:cxn>
                    <a:cxn ang="0">
                      <a:pos x="219" y="32"/>
                    </a:cxn>
                    <a:cxn ang="0">
                      <a:pos x="436" y="44"/>
                    </a:cxn>
                    <a:cxn ang="0">
                      <a:pos x="520" y="67"/>
                    </a:cxn>
                    <a:cxn ang="0">
                      <a:pos x="553" y="123"/>
                    </a:cxn>
                    <a:cxn ang="0">
                      <a:pos x="462" y="153"/>
                    </a:cxn>
                    <a:cxn ang="0">
                      <a:pos x="359" y="163"/>
                    </a:cxn>
                    <a:cxn ang="0">
                      <a:pos x="159" y="166"/>
                    </a:cxn>
                    <a:cxn ang="0">
                      <a:pos x="69" y="153"/>
                    </a:cxn>
                    <a:cxn ang="0">
                      <a:pos x="12" y="109"/>
                    </a:cxn>
                    <a:cxn ang="0">
                      <a:pos x="49" y="58"/>
                    </a:cxn>
                    <a:cxn ang="0">
                      <a:pos x="97" y="32"/>
                    </a:cxn>
                    <a:cxn ang="0">
                      <a:pos x="150" y="15"/>
                    </a:cxn>
                    <a:cxn ang="0">
                      <a:pos x="148" y="10"/>
                    </a:cxn>
                  </a:cxnLst>
                  <a:rect l="0" t="0" r="r" b="b"/>
                  <a:pathLst>
                    <a:path w="583" h="181">
                      <a:moveTo>
                        <a:pt x="148" y="10"/>
                      </a:moveTo>
                      <a:cubicBezTo>
                        <a:pt x="148" y="10"/>
                        <a:pt x="131" y="13"/>
                        <a:pt x="101" y="23"/>
                      </a:cubicBezTo>
                      <a:cubicBezTo>
                        <a:pt x="87" y="28"/>
                        <a:pt x="69" y="36"/>
                        <a:pt x="51" y="47"/>
                      </a:cubicBezTo>
                      <a:cubicBezTo>
                        <a:pt x="33" y="59"/>
                        <a:pt x="10" y="74"/>
                        <a:pt x="4" y="103"/>
                      </a:cubicBezTo>
                      <a:cubicBezTo>
                        <a:pt x="0" y="137"/>
                        <a:pt x="37" y="153"/>
                        <a:pt x="64" y="161"/>
                      </a:cubicBezTo>
                      <a:cubicBezTo>
                        <a:pt x="94" y="169"/>
                        <a:pt x="126" y="173"/>
                        <a:pt x="159" y="176"/>
                      </a:cubicBezTo>
                      <a:cubicBezTo>
                        <a:pt x="226" y="181"/>
                        <a:pt x="298" y="179"/>
                        <a:pt x="370" y="174"/>
                      </a:cubicBezTo>
                      <a:cubicBezTo>
                        <a:pt x="405" y="171"/>
                        <a:pt x="441" y="168"/>
                        <a:pt x="476" y="163"/>
                      </a:cubicBezTo>
                      <a:cubicBezTo>
                        <a:pt x="510" y="156"/>
                        <a:pt x="551" y="152"/>
                        <a:pt x="573" y="118"/>
                      </a:cubicBezTo>
                      <a:cubicBezTo>
                        <a:pt x="583" y="97"/>
                        <a:pt x="566" y="76"/>
                        <a:pt x="552" y="69"/>
                      </a:cubicBezTo>
                      <a:cubicBezTo>
                        <a:pt x="537" y="59"/>
                        <a:pt x="522" y="53"/>
                        <a:pt x="507" y="48"/>
                      </a:cubicBezTo>
                      <a:cubicBezTo>
                        <a:pt x="477" y="38"/>
                        <a:pt x="447" y="32"/>
                        <a:pt x="419" y="28"/>
                      </a:cubicBezTo>
                      <a:cubicBezTo>
                        <a:pt x="308" y="13"/>
                        <a:pt x="229" y="21"/>
                        <a:pt x="219" y="21"/>
                      </a:cubicBezTo>
                      <a:cubicBezTo>
                        <a:pt x="177" y="26"/>
                        <a:pt x="120" y="37"/>
                        <a:pt x="219" y="32"/>
                      </a:cubicBezTo>
                      <a:cubicBezTo>
                        <a:pt x="243" y="33"/>
                        <a:pt x="327" y="26"/>
                        <a:pt x="436" y="44"/>
                      </a:cubicBezTo>
                      <a:cubicBezTo>
                        <a:pt x="464" y="49"/>
                        <a:pt x="492" y="55"/>
                        <a:pt x="520" y="67"/>
                      </a:cubicBezTo>
                      <a:cubicBezTo>
                        <a:pt x="547" y="75"/>
                        <a:pt x="581" y="102"/>
                        <a:pt x="553" y="123"/>
                      </a:cubicBezTo>
                      <a:cubicBezTo>
                        <a:pt x="529" y="143"/>
                        <a:pt x="495" y="148"/>
                        <a:pt x="462" y="153"/>
                      </a:cubicBezTo>
                      <a:cubicBezTo>
                        <a:pt x="428" y="157"/>
                        <a:pt x="394" y="161"/>
                        <a:pt x="359" y="163"/>
                      </a:cubicBezTo>
                      <a:cubicBezTo>
                        <a:pt x="291" y="168"/>
                        <a:pt x="223" y="170"/>
                        <a:pt x="159" y="166"/>
                      </a:cubicBezTo>
                      <a:cubicBezTo>
                        <a:pt x="128" y="164"/>
                        <a:pt x="97" y="160"/>
                        <a:pt x="69" y="153"/>
                      </a:cubicBezTo>
                      <a:cubicBezTo>
                        <a:pt x="43" y="146"/>
                        <a:pt x="13" y="133"/>
                        <a:pt x="12" y="109"/>
                      </a:cubicBezTo>
                      <a:cubicBezTo>
                        <a:pt x="12" y="86"/>
                        <a:pt x="33" y="69"/>
                        <a:pt x="49" y="58"/>
                      </a:cubicBezTo>
                      <a:cubicBezTo>
                        <a:pt x="66" y="46"/>
                        <a:pt x="83" y="38"/>
                        <a:pt x="97" y="32"/>
                      </a:cubicBezTo>
                      <a:cubicBezTo>
                        <a:pt x="126" y="20"/>
                        <a:pt x="146" y="16"/>
                        <a:pt x="150" y="15"/>
                      </a:cubicBezTo>
                      <a:cubicBezTo>
                        <a:pt x="181" y="6"/>
                        <a:pt x="206" y="0"/>
                        <a:pt x="148" y="10"/>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49"/>
                <p:cNvSpPr>
                  <a:spLocks/>
                </p:cNvSpPr>
                <p:nvPr/>
              </p:nvSpPr>
              <p:spPr bwMode="auto">
                <a:xfrm>
                  <a:off x="6965483" y="4693067"/>
                  <a:ext cx="1170432"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49"/>
                <p:cNvSpPr>
                  <a:spLocks/>
                </p:cNvSpPr>
                <p:nvPr/>
              </p:nvSpPr>
              <p:spPr bwMode="auto">
                <a:xfrm rot="16200000">
                  <a:off x="6607612" y="4303875"/>
                  <a:ext cx="85039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49"/>
                <p:cNvSpPr>
                  <a:spLocks/>
                </p:cNvSpPr>
                <p:nvPr/>
              </p:nvSpPr>
              <p:spPr bwMode="auto">
                <a:xfrm rot="16200000">
                  <a:off x="7746524" y="4303877"/>
                  <a:ext cx="85039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1" name="Rectangle 70"/>
              <p:cNvSpPr/>
              <p:nvPr/>
            </p:nvSpPr>
            <p:spPr>
              <a:xfrm>
                <a:off x="7442133" y="4245862"/>
                <a:ext cx="512142" cy="268813"/>
              </a:xfrm>
              <a:prstGeom prst="rect">
                <a:avLst/>
              </a:prstGeom>
            </p:spPr>
            <p:txBody>
              <a:bodyPr wrap="none">
                <a:spAutoFit/>
              </a:bodyPr>
              <a:lstStyle/>
              <a:p>
                <a:pPr algn="ctr"/>
                <a:r>
                  <a:rPr lang="en-US" dirty="0" smtClean="0"/>
                  <a:t>Services</a:t>
                </a:r>
                <a:endParaRPr lang="en-US" dirty="0"/>
              </a:p>
            </p:txBody>
          </p:sp>
        </p:grpSp>
      </p:grpSp>
      <p:sp>
        <p:nvSpPr>
          <p:cNvPr id="76" name="Freeform 24"/>
          <p:cNvSpPr>
            <a:spLocks/>
          </p:cNvSpPr>
          <p:nvPr/>
        </p:nvSpPr>
        <p:spPr bwMode="auto">
          <a:xfrm>
            <a:off x="7983995"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TextBox 76"/>
          <p:cNvSpPr txBox="1"/>
          <p:nvPr/>
        </p:nvSpPr>
        <p:spPr>
          <a:xfrm>
            <a:off x="8106816" y="2551726"/>
            <a:ext cx="1036149" cy="307777"/>
          </a:xfrm>
          <a:prstGeom prst="rect">
            <a:avLst/>
          </a:prstGeom>
          <a:noFill/>
        </p:spPr>
        <p:txBody>
          <a:bodyPr wrap="none" rtlCol="0">
            <a:spAutoFit/>
          </a:bodyPr>
          <a:lstStyle/>
          <a:p>
            <a:pPr algn="ctr"/>
            <a:r>
              <a:rPr lang="en-US" sz="1400" dirty="0" smtClean="0"/>
              <a:t>Templates</a:t>
            </a:r>
            <a:endParaRPr lang="en-US" sz="1400" dirty="0"/>
          </a:p>
        </p:txBody>
      </p:sp>
      <p:sp>
        <p:nvSpPr>
          <p:cNvPr id="78" name="Freeform 24"/>
          <p:cNvSpPr>
            <a:spLocks/>
          </p:cNvSpPr>
          <p:nvPr/>
        </p:nvSpPr>
        <p:spPr bwMode="auto">
          <a:xfrm>
            <a:off x="9405046"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TextBox 78"/>
          <p:cNvSpPr txBox="1"/>
          <p:nvPr/>
        </p:nvSpPr>
        <p:spPr>
          <a:xfrm>
            <a:off x="9682624" y="2551726"/>
            <a:ext cx="726631" cy="307777"/>
          </a:xfrm>
          <a:prstGeom prst="rect">
            <a:avLst/>
          </a:prstGeom>
          <a:noFill/>
        </p:spPr>
        <p:txBody>
          <a:bodyPr wrap="none" rtlCol="0">
            <a:spAutoFit/>
          </a:bodyPr>
          <a:lstStyle/>
          <a:p>
            <a:pPr algn="ctr"/>
            <a:r>
              <a:rPr lang="en-US" sz="1400" dirty="0" smtClean="0"/>
              <a:t>Assets</a:t>
            </a:r>
            <a:endParaRPr lang="en-US" sz="1400" dirty="0"/>
          </a:p>
        </p:txBody>
      </p:sp>
      <p:sp>
        <p:nvSpPr>
          <p:cNvPr id="80" name="Freeform 24"/>
          <p:cNvSpPr>
            <a:spLocks/>
          </p:cNvSpPr>
          <p:nvPr/>
        </p:nvSpPr>
        <p:spPr bwMode="auto">
          <a:xfrm>
            <a:off x="10826097"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TextBox 80"/>
          <p:cNvSpPr txBox="1"/>
          <p:nvPr/>
        </p:nvSpPr>
        <p:spPr>
          <a:xfrm>
            <a:off x="11069761" y="2551726"/>
            <a:ext cx="794458" cy="307777"/>
          </a:xfrm>
          <a:prstGeom prst="rect">
            <a:avLst/>
          </a:prstGeom>
          <a:noFill/>
        </p:spPr>
        <p:txBody>
          <a:bodyPr wrap="none" rtlCol="0">
            <a:spAutoFit/>
          </a:bodyPr>
          <a:lstStyle/>
          <a:p>
            <a:pPr algn="ctr"/>
            <a:r>
              <a:rPr lang="en-US" sz="1400" dirty="0" smtClean="0"/>
              <a:t>Models</a:t>
            </a:r>
            <a:endParaRPr lang="en-US" sz="1400" dirty="0"/>
          </a:p>
        </p:txBody>
      </p:sp>
      <p:sp>
        <p:nvSpPr>
          <p:cNvPr id="82" name="Freeform 24"/>
          <p:cNvSpPr>
            <a:spLocks/>
          </p:cNvSpPr>
          <p:nvPr/>
        </p:nvSpPr>
        <p:spPr bwMode="auto">
          <a:xfrm>
            <a:off x="12247148" y="2306520"/>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TextBox 82"/>
          <p:cNvSpPr txBox="1"/>
          <p:nvPr/>
        </p:nvSpPr>
        <p:spPr>
          <a:xfrm>
            <a:off x="12478628" y="2551726"/>
            <a:ext cx="818829" cy="307777"/>
          </a:xfrm>
          <a:prstGeom prst="rect">
            <a:avLst/>
          </a:prstGeom>
          <a:noFill/>
        </p:spPr>
        <p:txBody>
          <a:bodyPr wrap="none" rtlCol="0">
            <a:spAutoFit/>
          </a:bodyPr>
          <a:lstStyle/>
          <a:p>
            <a:pPr algn="ctr"/>
            <a:r>
              <a:rPr lang="en-US" sz="1400" dirty="0" smtClean="0"/>
              <a:t>Routing</a:t>
            </a:r>
            <a:endParaRPr lang="en-US" sz="1400" dirty="0"/>
          </a:p>
        </p:txBody>
      </p:sp>
      <p:grpSp>
        <p:nvGrpSpPr>
          <p:cNvPr id="84" name="Group 83"/>
          <p:cNvGrpSpPr/>
          <p:nvPr/>
        </p:nvGrpSpPr>
        <p:grpSpPr>
          <a:xfrm>
            <a:off x="6071689" y="3743965"/>
            <a:ext cx="8558711" cy="1369655"/>
            <a:chOff x="5889015" y="2651054"/>
            <a:chExt cx="2671501" cy="881994"/>
          </a:xfrm>
        </p:grpSpPr>
        <p:sp>
          <p:nvSpPr>
            <p:cNvPr id="85" name="Freeform 5"/>
            <p:cNvSpPr>
              <a:spLocks noEditPoints="1"/>
            </p:cNvSpPr>
            <p:nvPr/>
          </p:nvSpPr>
          <p:spPr bwMode="auto">
            <a:xfrm>
              <a:off x="6147566" y="2651055"/>
              <a:ext cx="2077059" cy="879643"/>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4"/>
            <p:cNvSpPr>
              <a:spLocks/>
            </p:cNvSpPr>
            <p:nvPr/>
          </p:nvSpPr>
          <p:spPr bwMode="auto">
            <a:xfrm>
              <a:off x="5889015" y="2651054"/>
              <a:ext cx="2671501" cy="881994"/>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87" name="Freeform 24"/>
          <p:cNvSpPr>
            <a:spLocks/>
          </p:cNvSpPr>
          <p:nvPr/>
        </p:nvSpPr>
        <p:spPr bwMode="auto">
          <a:xfrm>
            <a:off x="6636920"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TextBox 87"/>
          <p:cNvSpPr txBox="1"/>
          <p:nvPr/>
        </p:nvSpPr>
        <p:spPr>
          <a:xfrm>
            <a:off x="6763514" y="4151992"/>
            <a:ext cx="1028609" cy="523220"/>
          </a:xfrm>
          <a:prstGeom prst="rect">
            <a:avLst/>
          </a:prstGeom>
          <a:noFill/>
        </p:spPr>
        <p:txBody>
          <a:bodyPr wrap="none" rtlCol="0">
            <a:spAutoFit/>
          </a:bodyPr>
          <a:lstStyle/>
          <a:p>
            <a:pPr algn="ctr"/>
            <a:r>
              <a:rPr lang="en-US" sz="1400" dirty="0" smtClean="0"/>
              <a:t>Static </a:t>
            </a:r>
            <a:br>
              <a:rPr lang="en-US" sz="1400" dirty="0" smtClean="0"/>
            </a:br>
            <a:r>
              <a:rPr lang="en-US" sz="1400" dirty="0" smtClean="0"/>
              <a:t>Resources</a:t>
            </a:r>
            <a:endParaRPr lang="en-US" sz="1400" dirty="0"/>
          </a:p>
        </p:txBody>
      </p:sp>
      <p:sp>
        <p:nvSpPr>
          <p:cNvPr id="89" name="Freeform 24"/>
          <p:cNvSpPr>
            <a:spLocks/>
          </p:cNvSpPr>
          <p:nvPr/>
        </p:nvSpPr>
        <p:spPr bwMode="auto">
          <a:xfrm>
            <a:off x="8013100"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TextBox 89"/>
          <p:cNvSpPr txBox="1"/>
          <p:nvPr/>
        </p:nvSpPr>
        <p:spPr>
          <a:xfrm>
            <a:off x="8227446" y="4138335"/>
            <a:ext cx="853106" cy="523220"/>
          </a:xfrm>
          <a:prstGeom prst="rect">
            <a:avLst/>
          </a:prstGeom>
          <a:noFill/>
        </p:spPr>
        <p:txBody>
          <a:bodyPr wrap="none" rtlCol="0">
            <a:spAutoFit/>
          </a:bodyPr>
          <a:lstStyle/>
          <a:p>
            <a:pPr algn="ctr"/>
            <a:r>
              <a:rPr lang="en-US" sz="1400" dirty="0" smtClean="0"/>
              <a:t>Proxy to </a:t>
            </a:r>
            <a:br>
              <a:rPr lang="en-US" sz="1400" dirty="0" smtClean="0"/>
            </a:br>
            <a:r>
              <a:rPr lang="en-US" sz="1400" dirty="0" smtClean="0"/>
              <a:t>Service</a:t>
            </a:r>
            <a:endParaRPr lang="en-US" sz="1400" dirty="0"/>
          </a:p>
        </p:txBody>
      </p:sp>
      <p:sp>
        <p:nvSpPr>
          <p:cNvPr id="91" name="Freeform 24"/>
          <p:cNvSpPr>
            <a:spLocks/>
          </p:cNvSpPr>
          <p:nvPr/>
        </p:nvSpPr>
        <p:spPr bwMode="auto">
          <a:xfrm>
            <a:off x="9434151"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chemeClr val="tx1">
              <a:alpha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TextBox 91"/>
          <p:cNvSpPr txBox="1"/>
          <p:nvPr/>
        </p:nvSpPr>
        <p:spPr>
          <a:xfrm>
            <a:off x="9711729" y="4233934"/>
            <a:ext cx="726631" cy="307777"/>
          </a:xfrm>
          <a:prstGeom prst="rect">
            <a:avLst/>
          </a:prstGeom>
          <a:noFill/>
        </p:spPr>
        <p:txBody>
          <a:bodyPr wrap="none" rtlCol="0">
            <a:spAutoFit/>
          </a:bodyPr>
          <a:lstStyle/>
          <a:p>
            <a:pPr algn="ctr"/>
            <a:r>
              <a:rPr lang="en-US" sz="1400" strike="sngStrike" dirty="0" smtClean="0">
                <a:solidFill>
                  <a:schemeClr val="bg1">
                    <a:lumMod val="65000"/>
                  </a:schemeClr>
                </a:solidFill>
              </a:rPr>
              <a:t>Assets</a:t>
            </a:r>
            <a:endParaRPr lang="en-US" sz="1400" strike="sngStrike" dirty="0">
              <a:solidFill>
                <a:schemeClr val="bg1">
                  <a:lumMod val="65000"/>
                </a:schemeClr>
              </a:solidFill>
            </a:endParaRPr>
          </a:p>
        </p:txBody>
      </p:sp>
      <p:sp>
        <p:nvSpPr>
          <p:cNvPr id="93" name="Freeform 24"/>
          <p:cNvSpPr>
            <a:spLocks/>
          </p:cNvSpPr>
          <p:nvPr/>
        </p:nvSpPr>
        <p:spPr bwMode="auto">
          <a:xfrm>
            <a:off x="10855202"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chemeClr val="tx1">
              <a:alpha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TextBox 93"/>
          <p:cNvSpPr txBox="1"/>
          <p:nvPr/>
        </p:nvSpPr>
        <p:spPr>
          <a:xfrm>
            <a:off x="11098866" y="4233934"/>
            <a:ext cx="794458" cy="307777"/>
          </a:xfrm>
          <a:prstGeom prst="rect">
            <a:avLst/>
          </a:prstGeom>
          <a:noFill/>
        </p:spPr>
        <p:txBody>
          <a:bodyPr wrap="none" rtlCol="0">
            <a:spAutoFit/>
          </a:bodyPr>
          <a:lstStyle/>
          <a:p>
            <a:pPr algn="ctr"/>
            <a:r>
              <a:rPr lang="en-US" sz="1400" strike="sngStrike" dirty="0" smtClean="0">
                <a:solidFill>
                  <a:srgbClr val="A6A6A6"/>
                </a:solidFill>
              </a:rPr>
              <a:t>Models</a:t>
            </a:r>
            <a:endParaRPr lang="en-US" sz="1400" strike="sngStrike" dirty="0">
              <a:solidFill>
                <a:srgbClr val="A6A6A6"/>
              </a:solidFill>
            </a:endParaRPr>
          </a:p>
        </p:txBody>
      </p:sp>
      <p:sp>
        <p:nvSpPr>
          <p:cNvPr id="95" name="Freeform 24"/>
          <p:cNvSpPr>
            <a:spLocks/>
          </p:cNvSpPr>
          <p:nvPr/>
        </p:nvSpPr>
        <p:spPr bwMode="auto">
          <a:xfrm>
            <a:off x="12276253" y="3988728"/>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chemeClr val="tx1">
              <a:alpha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TextBox 95"/>
          <p:cNvSpPr txBox="1"/>
          <p:nvPr/>
        </p:nvSpPr>
        <p:spPr>
          <a:xfrm>
            <a:off x="12507733" y="4233934"/>
            <a:ext cx="818829" cy="307777"/>
          </a:xfrm>
          <a:prstGeom prst="rect">
            <a:avLst/>
          </a:prstGeom>
          <a:noFill/>
        </p:spPr>
        <p:txBody>
          <a:bodyPr wrap="none" rtlCol="0">
            <a:spAutoFit/>
          </a:bodyPr>
          <a:lstStyle/>
          <a:p>
            <a:pPr algn="ctr"/>
            <a:r>
              <a:rPr lang="en-US" sz="1400" strike="sngStrike" dirty="0" smtClean="0">
                <a:solidFill>
                  <a:srgbClr val="A6A6A6"/>
                </a:solidFill>
              </a:rPr>
              <a:t>Routing</a:t>
            </a:r>
            <a:endParaRPr lang="en-US" sz="1400" strike="sngStrike" dirty="0">
              <a:solidFill>
                <a:srgbClr val="A6A6A6"/>
              </a:solidFill>
            </a:endParaRPr>
          </a:p>
        </p:txBody>
      </p:sp>
      <p:sp>
        <p:nvSpPr>
          <p:cNvPr id="97" name="TextBox 96"/>
          <p:cNvSpPr txBox="1"/>
          <p:nvPr/>
        </p:nvSpPr>
        <p:spPr>
          <a:xfrm rot="16200000">
            <a:off x="5444889" y="2541118"/>
            <a:ext cx="1117614" cy="461665"/>
          </a:xfrm>
          <a:prstGeom prst="rect">
            <a:avLst/>
          </a:prstGeom>
          <a:noFill/>
        </p:spPr>
        <p:txBody>
          <a:bodyPr wrap="none" rtlCol="0">
            <a:spAutoFit/>
          </a:bodyPr>
          <a:lstStyle/>
          <a:p>
            <a:r>
              <a:rPr lang="en-US" sz="2400" b="1" dirty="0" smtClean="0"/>
              <a:t>Client</a:t>
            </a:r>
            <a:endParaRPr lang="en-US" sz="2400" b="1" dirty="0"/>
          </a:p>
        </p:txBody>
      </p:sp>
      <p:sp>
        <p:nvSpPr>
          <p:cNvPr id="98" name="TextBox 97"/>
          <p:cNvSpPr txBox="1"/>
          <p:nvPr/>
        </p:nvSpPr>
        <p:spPr>
          <a:xfrm rot="16200000">
            <a:off x="5419341" y="4222895"/>
            <a:ext cx="1168709" cy="461665"/>
          </a:xfrm>
          <a:prstGeom prst="rect">
            <a:avLst/>
          </a:prstGeom>
          <a:noFill/>
        </p:spPr>
        <p:txBody>
          <a:bodyPr wrap="none" rtlCol="0">
            <a:spAutoFit/>
          </a:bodyPr>
          <a:lstStyle/>
          <a:p>
            <a:r>
              <a:rPr lang="en-US" sz="2400" b="1" dirty="0" smtClean="0"/>
              <a:t>Server</a:t>
            </a:r>
            <a:endParaRPr lang="en-US" sz="2400" b="1" dirty="0"/>
          </a:p>
        </p:txBody>
      </p:sp>
    </p:spTree>
    <p:extLst>
      <p:ext uri="{BB962C8B-B14F-4D97-AF65-F5344CB8AC3E}">
        <p14:creationId xmlns:p14="http://schemas.microsoft.com/office/powerpoint/2010/main" val="1574857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Solution </a:t>
            </a:r>
            <a:r>
              <a:rPr lang="en-US" b="1" dirty="0" smtClean="0"/>
              <a:t>3: Hybrid Web Application</a:t>
            </a:r>
            <a:endParaRPr lang="en-US" b="1" dirty="0"/>
          </a:p>
        </p:txBody>
      </p:sp>
      <p:sp>
        <p:nvSpPr>
          <p:cNvPr id="3" name="Content Placeholder 2"/>
          <p:cNvSpPr>
            <a:spLocks noGrp="1"/>
          </p:cNvSpPr>
          <p:nvPr>
            <p:ph idx="1"/>
          </p:nvPr>
        </p:nvSpPr>
        <p:spPr>
          <a:xfrm>
            <a:off x="731520" y="1728367"/>
            <a:ext cx="5017539" cy="4888459"/>
          </a:xfrm>
        </p:spPr>
        <p:txBody>
          <a:bodyPr/>
          <a:lstStyle/>
          <a:p>
            <a:r>
              <a:rPr lang="en-US" dirty="0" smtClean="0"/>
              <a:t>Pros</a:t>
            </a:r>
          </a:p>
          <a:p>
            <a:pPr lvl="1"/>
            <a:r>
              <a:rPr lang="en-US" sz="2400" dirty="0" smtClean="0"/>
              <a:t>Excellent SEO support</a:t>
            </a:r>
          </a:p>
          <a:p>
            <a:pPr lvl="1"/>
            <a:r>
              <a:rPr lang="en-US" sz="2400" dirty="0" smtClean="0"/>
              <a:t>Optimized </a:t>
            </a:r>
            <a:r>
              <a:rPr lang="en-US" sz="2400" dirty="0"/>
              <a:t>first page load</a:t>
            </a:r>
          </a:p>
          <a:p>
            <a:pPr lvl="1"/>
            <a:r>
              <a:rPr lang="en-US" sz="2400" dirty="0"/>
              <a:t>Distributed processing</a:t>
            </a:r>
          </a:p>
          <a:p>
            <a:pPr lvl="1"/>
            <a:r>
              <a:rPr lang="en-US" sz="2400" dirty="0"/>
              <a:t>Single UI layer</a:t>
            </a:r>
          </a:p>
          <a:p>
            <a:pPr lvl="1"/>
            <a:r>
              <a:rPr lang="en-US" sz="2400" dirty="0"/>
              <a:t>One code base</a:t>
            </a:r>
          </a:p>
          <a:p>
            <a:pPr lvl="1"/>
            <a:r>
              <a:rPr lang="en-US" sz="2400" dirty="0"/>
              <a:t>One </a:t>
            </a:r>
            <a:r>
              <a:rPr lang="en-US" sz="2400" dirty="0" smtClean="0"/>
              <a:t>rendering life </a:t>
            </a:r>
            <a:r>
              <a:rPr lang="en-US" sz="2400" dirty="0"/>
              <a:t>cycle</a:t>
            </a:r>
          </a:p>
          <a:p>
            <a:r>
              <a:rPr lang="en-US" dirty="0" smtClean="0"/>
              <a:t>Cons</a:t>
            </a:r>
          </a:p>
          <a:p>
            <a:pPr lvl="1"/>
            <a:r>
              <a:rPr lang="en-US" sz="2400" dirty="0" smtClean="0"/>
              <a:t>Conditional blocks for server and client only code</a:t>
            </a:r>
            <a:endParaRPr lang="en-US" sz="2400" dirty="0"/>
          </a:p>
        </p:txBody>
      </p:sp>
      <p:grpSp>
        <p:nvGrpSpPr>
          <p:cNvPr id="9" name="Group 8"/>
          <p:cNvGrpSpPr/>
          <p:nvPr/>
        </p:nvGrpSpPr>
        <p:grpSpPr>
          <a:xfrm>
            <a:off x="8644589" y="4398591"/>
            <a:ext cx="2697580" cy="1408867"/>
            <a:chOff x="13129237" y="4087400"/>
            <a:chExt cx="1267385" cy="1025424"/>
          </a:xfrm>
        </p:grpSpPr>
        <p:sp>
          <p:nvSpPr>
            <p:cNvPr id="10" name="Freeform 5"/>
            <p:cNvSpPr>
              <a:spLocks noEditPoints="1"/>
            </p:cNvSpPr>
            <p:nvPr/>
          </p:nvSpPr>
          <p:spPr bwMode="auto">
            <a:xfrm>
              <a:off x="13252746" y="4445794"/>
              <a:ext cx="978539" cy="602787"/>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a:off x="13129237" y="4087400"/>
              <a:ext cx="1267385" cy="1025424"/>
              <a:chOff x="7118705" y="3739652"/>
              <a:chExt cx="1267385" cy="1025424"/>
            </a:xfrm>
          </p:grpSpPr>
          <p:grpSp>
            <p:nvGrpSpPr>
              <p:cNvPr id="12" name="Group 11"/>
              <p:cNvGrpSpPr/>
              <p:nvPr/>
            </p:nvGrpSpPr>
            <p:grpSpPr>
              <a:xfrm>
                <a:off x="7118705" y="3739652"/>
                <a:ext cx="1267385" cy="1025424"/>
                <a:chOff x="6965483" y="3615681"/>
                <a:chExt cx="1420608" cy="1149395"/>
              </a:xfrm>
            </p:grpSpPr>
            <p:sp>
              <p:nvSpPr>
                <p:cNvPr id="14" name="Freeform 32"/>
                <p:cNvSpPr>
                  <a:spLocks/>
                </p:cNvSpPr>
                <p:nvPr/>
              </p:nvSpPr>
              <p:spPr bwMode="auto">
                <a:xfrm>
                  <a:off x="7030366" y="3615681"/>
                  <a:ext cx="1355725" cy="420687"/>
                </a:xfrm>
                <a:custGeom>
                  <a:avLst/>
                  <a:gdLst/>
                  <a:ahLst/>
                  <a:cxnLst>
                    <a:cxn ang="0">
                      <a:pos x="148" y="10"/>
                    </a:cxn>
                    <a:cxn ang="0">
                      <a:pos x="101" y="23"/>
                    </a:cxn>
                    <a:cxn ang="0">
                      <a:pos x="51" y="47"/>
                    </a:cxn>
                    <a:cxn ang="0">
                      <a:pos x="4" y="103"/>
                    </a:cxn>
                    <a:cxn ang="0">
                      <a:pos x="64" y="161"/>
                    </a:cxn>
                    <a:cxn ang="0">
                      <a:pos x="159" y="176"/>
                    </a:cxn>
                    <a:cxn ang="0">
                      <a:pos x="370" y="174"/>
                    </a:cxn>
                    <a:cxn ang="0">
                      <a:pos x="476" y="163"/>
                    </a:cxn>
                    <a:cxn ang="0">
                      <a:pos x="573" y="118"/>
                    </a:cxn>
                    <a:cxn ang="0">
                      <a:pos x="552" y="69"/>
                    </a:cxn>
                    <a:cxn ang="0">
                      <a:pos x="507" y="48"/>
                    </a:cxn>
                    <a:cxn ang="0">
                      <a:pos x="419" y="28"/>
                    </a:cxn>
                    <a:cxn ang="0">
                      <a:pos x="219" y="21"/>
                    </a:cxn>
                    <a:cxn ang="0">
                      <a:pos x="219" y="32"/>
                    </a:cxn>
                    <a:cxn ang="0">
                      <a:pos x="436" y="44"/>
                    </a:cxn>
                    <a:cxn ang="0">
                      <a:pos x="520" y="67"/>
                    </a:cxn>
                    <a:cxn ang="0">
                      <a:pos x="553" y="123"/>
                    </a:cxn>
                    <a:cxn ang="0">
                      <a:pos x="462" y="153"/>
                    </a:cxn>
                    <a:cxn ang="0">
                      <a:pos x="359" y="163"/>
                    </a:cxn>
                    <a:cxn ang="0">
                      <a:pos x="159" y="166"/>
                    </a:cxn>
                    <a:cxn ang="0">
                      <a:pos x="69" y="153"/>
                    </a:cxn>
                    <a:cxn ang="0">
                      <a:pos x="12" y="109"/>
                    </a:cxn>
                    <a:cxn ang="0">
                      <a:pos x="49" y="58"/>
                    </a:cxn>
                    <a:cxn ang="0">
                      <a:pos x="97" y="32"/>
                    </a:cxn>
                    <a:cxn ang="0">
                      <a:pos x="150" y="15"/>
                    </a:cxn>
                    <a:cxn ang="0">
                      <a:pos x="148" y="10"/>
                    </a:cxn>
                  </a:cxnLst>
                  <a:rect l="0" t="0" r="r" b="b"/>
                  <a:pathLst>
                    <a:path w="583" h="181">
                      <a:moveTo>
                        <a:pt x="148" y="10"/>
                      </a:moveTo>
                      <a:cubicBezTo>
                        <a:pt x="148" y="10"/>
                        <a:pt x="131" y="13"/>
                        <a:pt x="101" y="23"/>
                      </a:cubicBezTo>
                      <a:cubicBezTo>
                        <a:pt x="87" y="28"/>
                        <a:pt x="69" y="36"/>
                        <a:pt x="51" y="47"/>
                      </a:cubicBezTo>
                      <a:cubicBezTo>
                        <a:pt x="33" y="59"/>
                        <a:pt x="10" y="74"/>
                        <a:pt x="4" y="103"/>
                      </a:cubicBezTo>
                      <a:cubicBezTo>
                        <a:pt x="0" y="137"/>
                        <a:pt x="37" y="153"/>
                        <a:pt x="64" y="161"/>
                      </a:cubicBezTo>
                      <a:cubicBezTo>
                        <a:pt x="94" y="169"/>
                        <a:pt x="126" y="173"/>
                        <a:pt x="159" y="176"/>
                      </a:cubicBezTo>
                      <a:cubicBezTo>
                        <a:pt x="226" y="181"/>
                        <a:pt x="298" y="179"/>
                        <a:pt x="370" y="174"/>
                      </a:cubicBezTo>
                      <a:cubicBezTo>
                        <a:pt x="405" y="171"/>
                        <a:pt x="441" y="168"/>
                        <a:pt x="476" y="163"/>
                      </a:cubicBezTo>
                      <a:cubicBezTo>
                        <a:pt x="510" y="156"/>
                        <a:pt x="551" y="152"/>
                        <a:pt x="573" y="118"/>
                      </a:cubicBezTo>
                      <a:cubicBezTo>
                        <a:pt x="583" y="97"/>
                        <a:pt x="566" y="76"/>
                        <a:pt x="552" y="69"/>
                      </a:cubicBezTo>
                      <a:cubicBezTo>
                        <a:pt x="537" y="59"/>
                        <a:pt x="522" y="53"/>
                        <a:pt x="507" y="48"/>
                      </a:cubicBezTo>
                      <a:cubicBezTo>
                        <a:pt x="477" y="38"/>
                        <a:pt x="447" y="32"/>
                        <a:pt x="419" y="28"/>
                      </a:cubicBezTo>
                      <a:cubicBezTo>
                        <a:pt x="308" y="13"/>
                        <a:pt x="229" y="21"/>
                        <a:pt x="219" y="21"/>
                      </a:cubicBezTo>
                      <a:cubicBezTo>
                        <a:pt x="177" y="26"/>
                        <a:pt x="120" y="37"/>
                        <a:pt x="219" y="32"/>
                      </a:cubicBezTo>
                      <a:cubicBezTo>
                        <a:pt x="243" y="33"/>
                        <a:pt x="327" y="26"/>
                        <a:pt x="436" y="44"/>
                      </a:cubicBezTo>
                      <a:cubicBezTo>
                        <a:pt x="464" y="49"/>
                        <a:pt x="492" y="55"/>
                        <a:pt x="520" y="67"/>
                      </a:cubicBezTo>
                      <a:cubicBezTo>
                        <a:pt x="547" y="75"/>
                        <a:pt x="581" y="102"/>
                        <a:pt x="553" y="123"/>
                      </a:cubicBezTo>
                      <a:cubicBezTo>
                        <a:pt x="529" y="143"/>
                        <a:pt x="495" y="148"/>
                        <a:pt x="462" y="153"/>
                      </a:cubicBezTo>
                      <a:cubicBezTo>
                        <a:pt x="428" y="157"/>
                        <a:pt x="394" y="161"/>
                        <a:pt x="359" y="163"/>
                      </a:cubicBezTo>
                      <a:cubicBezTo>
                        <a:pt x="291" y="168"/>
                        <a:pt x="223" y="170"/>
                        <a:pt x="159" y="166"/>
                      </a:cubicBezTo>
                      <a:cubicBezTo>
                        <a:pt x="128" y="164"/>
                        <a:pt x="97" y="160"/>
                        <a:pt x="69" y="153"/>
                      </a:cubicBezTo>
                      <a:cubicBezTo>
                        <a:pt x="43" y="146"/>
                        <a:pt x="13" y="133"/>
                        <a:pt x="12" y="109"/>
                      </a:cubicBezTo>
                      <a:cubicBezTo>
                        <a:pt x="12" y="86"/>
                        <a:pt x="33" y="69"/>
                        <a:pt x="49" y="58"/>
                      </a:cubicBezTo>
                      <a:cubicBezTo>
                        <a:pt x="66" y="46"/>
                        <a:pt x="83" y="38"/>
                        <a:pt x="97" y="32"/>
                      </a:cubicBezTo>
                      <a:cubicBezTo>
                        <a:pt x="126" y="20"/>
                        <a:pt x="146" y="16"/>
                        <a:pt x="150" y="15"/>
                      </a:cubicBezTo>
                      <a:cubicBezTo>
                        <a:pt x="181" y="6"/>
                        <a:pt x="206" y="0"/>
                        <a:pt x="148" y="10"/>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49"/>
                <p:cNvSpPr>
                  <a:spLocks/>
                </p:cNvSpPr>
                <p:nvPr/>
              </p:nvSpPr>
              <p:spPr bwMode="auto">
                <a:xfrm>
                  <a:off x="6965483" y="4693067"/>
                  <a:ext cx="1170432"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49"/>
                <p:cNvSpPr>
                  <a:spLocks/>
                </p:cNvSpPr>
                <p:nvPr/>
              </p:nvSpPr>
              <p:spPr bwMode="auto">
                <a:xfrm rot="16200000">
                  <a:off x="6607612" y="4303875"/>
                  <a:ext cx="85039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49"/>
                <p:cNvSpPr>
                  <a:spLocks/>
                </p:cNvSpPr>
                <p:nvPr/>
              </p:nvSpPr>
              <p:spPr bwMode="auto">
                <a:xfrm rot="16200000">
                  <a:off x="7746524" y="4303877"/>
                  <a:ext cx="850391" cy="72008"/>
                </a:xfrm>
                <a:custGeom>
                  <a:avLst/>
                  <a:gdLst/>
                  <a:ahLst/>
                  <a:cxnLst>
                    <a:cxn ang="0">
                      <a:pos x="623" y="16"/>
                    </a:cxn>
                    <a:cxn ang="0">
                      <a:pos x="49" y="2"/>
                    </a:cxn>
                    <a:cxn ang="0">
                      <a:pos x="49" y="14"/>
                    </a:cxn>
                    <a:cxn ang="0">
                      <a:pos x="623" y="22"/>
                    </a:cxn>
                    <a:cxn ang="0">
                      <a:pos x="623" y="16"/>
                    </a:cxn>
                  </a:cxnLst>
                  <a:rect l="0" t="0" r="r" b="b"/>
                  <a:pathLst>
                    <a:path w="652" h="22">
                      <a:moveTo>
                        <a:pt x="623" y="16"/>
                      </a:moveTo>
                      <a:cubicBezTo>
                        <a:pt x="623" y="13"/>
                        <a:pt x="70" y="0"/>
                        <a:pt x="49" y="2"/>
                      </a:cubicBezTo>
                      <a:cubicBezTo>
                        <a:pt x="29" y="5"/>
                        <a:pt x="0" y="11"/>
                        <a:pt x="49" y="14"/>
                      </a:cubicBezTo>
                      <a:cubicBezTo>
                        <a:pt x="98" y="16"/>
                        <a:pt x="607" y="21"/>
                        <a:pt x="623" y="22"/>
                      </a:cubicBezTo>
                      <a:cubicBezTo>
                        <a:pt x="639" y="20"/>
                        <a:pt x="652" y="18"/>
                        <a:pt x="623" y="16"/>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 name="Rectangle 12"/>
              <p:cNvSpPr/>
              <p:nvPr/>
            </p:nvSpPr>
            <p:spPr>
              <a:xfrm>
                <a:off x="7442133" y="4245862"/>
                <a:ext cx="512142" cy="268813"/>
              </a:xfrm>
              <a:prstGeom prst="rect">
                <a:avLst/>
              </a:prstGeom>
            </p:spPr>
            <p:txBody>
              <a:bodyPr wrap="none">
                <a:spAutoFit/>
              </a:bodyPr>
              <a:lstStyle/>
              <a:p>
                <a:pPr algn="ctr"/>
                <a:r>
                  <a:rPr lang="en-US" dirty="0" smtClean="0"/>
                  <a:t>Services</a:t>
                </a:r>
                <a:endParaRPr lang="en-US" dirty="0"/>
              </a:p>
            </p:txBody>
          </p:sp>
        </p:grpSp>
      </p:grpSp>
      <p:grpSp>
        <p:nvGrpSpPr>
          <p:cNvPr id="26" name="Group 25"/>
          <p:cNvGrpSpPr/>
          <p:nvPr/>
        </p:nvGrpSpPr>
        <p:grpSpPr>
          <a:xfrm>
            <a:off x="6071689" y="2583384"/>
            <a:ext cx="8558711" cy="1506621"/>
            <a:chOff x="5889015" y="2651054"/>
            <a:chExt cx="2671501" cy="881994"/>
          </a:xfrm>
        </p:grpSpPr>
        <p:sp>
          <p:nvSpPr>
            <p:cNvPr id="27" name="Freeform 5"/>
            <p:cNvSpPr>
              <a:spLocks noEditPoints="1"/>
            </p:cNvSpPr>
            <p:nvPr/>
          </p:nvSpPr>
          <p:spPr bwMode="auto">
            <a:xfrm>
              <a:off x="6147566" y="2651055"/>
              <a:ext cx="2077059" cy="879643"/>
            </a:xfrm>
            <a:custGeom>
              <a:avLst/>
              <a:gdLst/>
              <a:ahLst/>
              <a:cxnLst>
                <a:cxn ang="0">
                  <a:pos x="275" y="167"/>
                </a:cxn>
                <a:cxn ang="0">
                  <a:pos x="244" y="162"/>
                </a:cxn>
                <a:cxn ang="0">
                  <a:pos x="238" y="131"/>
                </a:cxn>
                <a:cxn ang="0">
                  <a:pos x="215" y="148"/>
                </a:cxn>
                <a:cxn ang="0">
                  <a:pos x="186" y="165"/>
                </a:cxn>
                <a:cxn ang="0">
                  <a:pos x="218" y="95"/>
                </a:cxn>
                <a:cxn ang="0">
                  <a:pos x="147" y="170"/>
                </a:cxn>
                <a:cxn ang="0">
                  <a:pos x="148" y="131"/>
                </a:cxn>
                <a:cxn ang="0">
                  <a:pos x="112" y="159"/>
                </a:cxn>
                <a:cxn ang="0">
                  <a:pos x="100" y="143"/>
                </a:cxn>
                <a:cxn ang="0">
                  <a:pos x="58" y="163"/>
                </a:cxn>
                <a:cxn ang="0">
                  <a:pos x="48" y="147"/>
                </a:cxn>
                <a:cxn ang="0">
                  <a:pos x="74" y="95"/>
                </a:cxn>
                <a:cxn ang="0">
                  <a:pos x="7" y="153"/>
                </a:cxn>
                <a:cxn ang="0">
                  <a:pos x="23" y="105"/>
                </a:cxn>
                <a:cxn ang="0">
                  <a:pos x="9" y="103"/>
                </a:cxn>
                <a:cxn ang="0">
                  <a:pos x="13" y="58"/>
                </a:cxn>
                <a:cxn ang="0">
                  <a:pos x="4" y="40"/>
                </a:cxn>
                <a:cxn ang="0">
                  <a:pos x="36" y="5"/>
                </a:cxn>
                <a:cxn ang="0">
                  <a:pos x="54" y="16"/>
                </a:cxn>
                <a:cxn ang="0">
                  <a:pos x="54" y="38"/>
                </a:cxn>
                <a:cxn ang="0">
                  <a:pos x="87" y="16"/>
                </a:cxn>
                <a:cxn ang="0">
                  <a:pos x="74" y="61"/>
                </a:cxn>
                <a:cxn ang="0">
                  <a:pos x="128" y="19"/>
                </a:cxn>
                <a:cxn ang="0">
                  <a:pos x="167" y="13"/>
                </a:cxn>
                <a:cxn ang="0">
                  <a:pos x="183" y="12"/>
                </a:cxn>
                <a:cxn ang="0">
                  <a:pos x="176" y="46"/>
                </a:cxn>
                <a:cxn ang="0">
                  <a:pos x="151" y="92"/>
                </a:cxn>
                <a:cxn ang="0">
                  <a:pos x="233" y="10"/>
                </a:cxn>
                <a:cxn ang="0">
                  <a:pos x="203" y="79"/>
                </a:cxn>
                <a:cxn ang="0">
                  <a:pos x="270" y="22"/>
                </a:cxn>
                <a:cxn ang="0">
                  <a:pos x="265" y="64"/>
                </a:cxn>
                <a:cxn ang="0">
                  <a:pos x="269" y="105"/>
                </a:cxn>
                <a:cxn ang="0">
                  <a:pos x="270" y="111"/>
                </a:cxn>
                <a:cxn ang="0">
                  <a:pos x="285" y="131"/>
                </a:cxn>
                <a:cxn ang="0">
                  <a:pos x="288" y="141"/>
                </a:cxn>
                <a:cxn ang="0">
                  <a:pos x="297" y="159"/>
                </a:cxn>
                <a:cxn ang="0">
                  <a:pos x="293" y="163"/>
                </a:cxn>
                <a:cxn ang="0">
                  <a:pos x="282" y="170"/>
                </a:cxn>
                <a:cxn ang="0">
                  <a:pos x="287" y="163"/>
                </a:cxn>
              </a:cxnLst>
              <a:rect l="0" t="0" r="r" b="b"/>
              <a:pathLst>
                <a:path w="301" h="170">
                  <a:moveTo>
                    <a:pt x="282" y="170"/>
                  </a:moveTo>
                  <a:cubicBezTo>
                    <a:pt x="279" y="170"/>
                    <a:pt x="277" y="169"/>
                    <a:pt x="275" y="167"/>
                  </a:cubicBezTo>
                  <a:cubicBezTo>
                    <a:pt x="272" y="165"/>
                    <a:pt x="272" y="164"/>
                    <a:pt x="265" y="143"/>
                  </a:cubicBezTo>
                  <a:cubicBezTo>
                    <a:pt x="249" y="162"/>
                    <a:pt x="249" y="162"/>
                    <a:pt x="244" y="162"/>
                  </a:cubicBezTo>
                  <a:cubicBezTo>
                    <a:pt x="241" y="162"/>
                    <a:pt x="239" y="161"/>
                    <a:pt x="236" y="159"/>
                  </a:cubicBezTo>
                  <a:cubicBezTo>
                    <a:pt x="231" y="154"/>
                    <a:pt x="232" y="152"/>
                    <a:pt x="238" y="131"/>
                  </a:cubicBezTo>
                  <a:cubicBezTo>
                    <a:pt x="240" y="126"/>
                    <a:pt x="242" y="119"/>
                    <a:pt x="244" y="113"/>
                  </a:cubicBezTo>
                  <a:cubicBezTo>
                    <a:pt x="233" y="126"/>
                    <a:pt x="221" y="140"/>
                    <a:pt x="215" y="148"/>
                  </a:cubicBezTo>
                  <a:cubicBezTo>
                    <a:pt x="200" y="167"/>
                    <a:pt x="200" y="167"/>
                    <a:pt x="195" y="167"/>
                  </a:cubicBezTo>
                  <a:cubicBezTo>
                    <a:pt x="192" y="168"/>
                    <a:pt x="189" y="167"/>
                    <a:pt x="186" y="165"/>
                  </a:cubicBezTo>
                  <a:cubicBezTo>
                    <a:pt x="182" y="161"/>
                    <a:pt x="182" y="155"/>
                    <a:pt x="184" y="151"/>
                  </a:cubicBezTo>
                  <a:cubicBezTo>
                    <a:pt x="196" y="132"/>
                    <a:pt x="208" y="113"/>
                    <a:pt x="218" y="95"/>
                  </a:cubicBezTo>
                  <a:cubicBezTo>
                    <a:pt x="197" y="119"/>
                    <a:pt x="173" y="145"/>
                    <a:pt x="155" y="166"/>
                  </a:cubicBezTo>
                  <a:cubicBezTo>
                    <a:pt x="153" y="168"/>
                    <a:pt x="150" y="170"/>
                    <a:pt x="147" y="170"/>
                  </a:cubicBezTo>
                  <a:cubicBezTo>
                    <a:pt x="144" y="170"/>
                    <a:pt x="141" y="169"/>
                    <a:pt x="139" y="167"/>
                  </a:cubicBezTo>
                  <a:cubicBezTo>
                    <a:pt x="132" y="160"/>
                    <a:pt x="136" y="153"/>
                    <a:pt x="148" y="131"/>
                  </a:cubicBezTo>
                  <a:cubicBezTo>
                    <a:pt x="149" y="129"/>
                    <a:pt x="150" y="128"/>
                    <a:pt x="151" y="126"/>
                  </a:cubicBezTo>
                  <a:cubicBezTo>
                    <a:pt x="121" y="158"/>
                    <a:pt x="115" y="159"/>
                    <a:pt x="112" y="159"/>
                  </a:cubicBezTo>
                  <a:cubicBezTo>
                    <a:pt x="109" y="159"/>
                    <a:pt x="105" y="158"/>
                    <a:pt x="103" y="156"/>
                  </a:cubicBezTo>
                  <a:cubicBezTo>
                    <a:pt x="99" y="153"/>
                    <a:pt x="98" y="147"/>
                    <a:pt x="100" y="143"/>
                  </a:cubicBezTo>
                  <a:cubicBezTo>
                    <a:pt x="108" y="129"/>
                    <a:pt x="116" y="113"/>
                    <a:pt x="125" y="97"/>
                  </a:cubicBezTo>
                  <a:cubicBezTo>
                    <a:pt x="67" y="162"/>
                    <a:pt x="64" y="163"/>
                    <a:pt x="58" y="163"/>
                  </a:cubicBezTo>
                  <a:cubicBezTo>
                    <a:pt x="55" y="163"/>
                    <a:pt x="52" y="162"/>
                    <a:pt x="50" y="160"/>
                  </a:cubicBezTo>
                  <a:cubicBezTo>
                    <a:pt x="46" y="157"/>
                    <a:pt x="45" y="151"/>
                    <a:pt x="48" y="147"/>
                  </a:cubicBezTo>
                  <a:cubicBezTo>
                    <a:pt x="59" y="127"/>
                    <a:pt x="70" y="106"/>
                    <a:pt x="80" y="88"/>
                  </a:cubicBezTo>
                  <a:cubicBezTo>
                    <a:pt x="78" y="90"/>
                    <a:pt x="76" y="93"/>
                    <a:pt x="74" y="95"/>
                  </a:cubicBezTo>
                  <a:cubicBezTo>
                    <a:pt x="27" y="151"/>
                    <a:pt x="23" y="155"/>
                    <a:pt x="16" y="156"/>
                  </a:cubicBezTo>
                  <a:cubicBezTo>
                    <a:pt x="13" y="156"/>
                    <a:pt x="10" y="155"/>
                    <a:pt x="7" y="153"/>
                  </a:cubicBezTo>
                  <a:cubicBezTo>
                    <a:pt x="0" y="146"/>
                    <a:pt x="4" y="138"/>
                    <a:pt x="14" y="121"/>
                  </a:cubicBezTo>
                  <a:cubicBezTo>
                    <a:pt x="17" y="116"/>
                    <a:pt x="20" y="111"/>
                    <a:pt x="23" y="105"/>
                  </a:cubicBezTo>
                  <a:cubicBezTo>
                    <a:pt x="21" y="106"/>
                    <a:pt x="20" y="106"/>
                    <a:pt x="18" y="106"/>
                  </a:cubicBezTo>
                  <a:cubicBezTo>
                    <a:pt x="15" y="107"/>
                    <a:pt x="11" y="106"/>
                    <a:pt x="9" y="103"/>
                  </a:cubicBezTo>
                  <a:cubicBezTo>
                    <a:pt x="4" y="99"/>
                    <a:pt x="2" y="97"/>
                    <a:pt x="15" y="58"/>
                  </a:cubicBezTo>
                  <a:cubicBezTo>
                    <a:pt x="14" y="58"/>
                    <a:pt x="14" y="58"/>
                    <a:pt x="13" y="58"/>
                  </a:cubicBezTo>
                  <a:cubicBezTo>
                    <a:pt x="10" y="58"/>
                    <a:pt x="7" y="57"/>
                    <a:pt x="5" y="55"/>
                  </a:cubicBezTo>
                  <a:cubicBezTo>
                    <a:pt x="0" y="51"/>
                    <a:pt x="0" y="45"/>
                    <a:pt x="4" y="40"/>
                  </a:cubicBezTo>
                  <a:cubicBezTo>
                    <a:pt x="5" y="39"/>
                    <a:pt x="6" y="38"/>
                    <a:pt x="7" y="38"/>
                  </a:cubicBezTo>
                  <a:cubicBezTo>
                    <a:pt x="11" y="34"/>
                    <a:pt x="25" y="18"/>
                    <a:pt x="36" y="5"/>
                  </a:cubicBezTo>
                  <a:cubicBezTo>
                    <a:pt x="39" y="1"/>
                    <a:pt x="45" y="0"/>
                    <a:pt x="50" y="2"/>
                  </a:cubicBezTo>
                  <a:cubicBezTo>
                    <a:pt x="54" y="5"/>
                    <a:pt x="56" y="11"/>
                    <a:pt x="54" y="16"/>
                  </a:cubicBezTo>
                  <a:cubicBezTo>
                    <a:pt x="49" y="30"/>
                    <a:pt x="43" y="45"/>
                    <a:pt x="38" y="58"/>
                  </a:cubicBezTo>
                  <a:cubicBezTo>
                    <a:pt x="44" y="51"/>
                    <a:pt x="50" y="43"/>
                    <a:pt x="54" y="38"/>
                  </a:cubicBezTo>
                  <a:cubicBezTo>
                    <a:pt x="73" y="15"/>
                    <a:pt x="73" y="14"/>
                    <a:pt x="79" y="13"/>
                  </a:cubicBezTo>
                  <a:cubicBezTo>
                    <a:pt x="82" y="13"/>
                    <a:pt x="85" y="14"/>
                    <a:pt x="87" y="16"/>
                  </a:cubicBezTo>
                  <a:cubicBezTo>
                    <a:pt x="95" y="23"/>
                    <a:pt x="90" y="32"/>
                    <a:pt x="80" y="50"/>
                  </a:cubicBezTo>
                  <a:cubicBezTo>
                    <a:pt x="78" y="54"/>
                    <a:pt x="76" y="57"/>
                    <a:pt x="74" y="61"/>
                  </a:cubicBezTo>
                  <a:cubicBezTo>
                    <a:pt x="108" y="20"/>
                    <a:pt x="113" y="17"/>
                    <a:pt x="119" y="16"/>
                  </a:cubicBezTo>
                  <a:cubicBezTo>
                    <a:pt x="123" y="16"/>
                    <a:pt x="126" y="17"/>
                    <a:pt x="128" y="19"/>
                  </a:cubicBezTo>
                  <a:cubicBezTo>
                    <a:pt x="134" y="24"/>
                    <a:pt x="137" y="27"/>
                    <a:pt x="107" y="84"/>
                  </a:cubicBezTo>
                  <a:cubicBezTo>
                    <a:pt x="126" y="62"/>
                    <a:pt x="147" y="37"/>
                    <a:pt x="167" y="13"/>
                  </a:cubicBezTo>
                  <a:cubicBezTo>
                    <a:pt x="169" y="11"/>
                    <a:pt x="172" y="10"/>
                    <a:pt x="175" y="10"/>
                  </a:cubicBezTo>
                  <a:cubicBezTo>
                    <a:pt x="178" y="9"/>
                    <a:pt x="181" y="10"/>
                    <a:pt x="183" y="12"/>
                  </a:cubicBezTo>
                  <a:cubicBezTo>
                    <a:pt x="189" y="18"/>
                    <a:pt x="186" y="25"/>
                    <a:pt x="183" y="31"/>
                  </a:cubicBezTo>
                  <a:cubicBezTo>
                    <a:pt x="181" y="35"/>
                    <a:pt x="179" y="40"/>
                    <a:pt x="176" y="46"/>
                  </a:cubicBezTo>
                  <a:cubicBezTo>
                    <a:pt x="169" y="58"/>
                    <a:pt x="161" y="74"/>
                    <a:pt x="153" y="90"/>
                  </a:cubicBezTo>
                  <a:cubicBezTo>
                    <a:pt x="152" y="91"/>
                    <a:pt x="152" y="92"/>
                    <a:pt x="151" y="92"/>
                  </a:cubicBezTo>
                  <a:cubicBezTo>
                    <a:pt x="172" y="69"/>
                    <a:pt x="196" y="40"/>
                    <a:pt x="218" y="12"/>
                  </a:cubicBezTo>
                  <a:cubicBezTo>
                    <a:pt x="222" y="7"/>
                    <a:pt x="228" y="6"/>
                    <a:pt x="233" y="10"/>
                  </a:cubicBezTo>
                  <a:cubicBezTo>
                    <a:pt x="238" y="13"/>
                    <a:pt x="239" y="19"/>
                    <a:pt x="236" y="24"/>
                  </a:cubicBezTo>
                  <a:cubicBezTo>
                    <a:pt x="225" y="42"/>
                    <a:pt x="214" y="61"/>
                    <a:pt x="203" y="79"/>
                  </a:cubicBezTo>
                  <a:cubicBezTo>
                    <a:pt x="256" y="20"/>
                    <a:pt x="256" y="20"/>
                    <a:pt x="262" y="20"/>
                  </a:cubicBezTo>
                  <a:cubicBezTo>
                    <a:pt x="264" y="20"/>
                    <a:pt x="267" y="21"/>
                    <a:pt x="270" y="22"/>
                  </a:cubicBezTo>
                  <a:cubicBezTo>
                    <a:pt x="274" y="27"/>
                    <a:pt x="278" y="30"/>
                    <a:pt x="260" y="66"/>
                  </a:cubicBezTo>
                  <a:cubicBezTo>
                    <a:pt x="262" y="65"/>
                    <a:pt x="263" y="65"/>
                    <a:pt x="265" y="64"/>
                  </a:cubicBezTo>
                  <a:cubicBezTo>
                    <a:pt x="268" y="64"/>
                    <a:pt x="271" y="65"/>
                    <a:pt x="274" y="67"/>
                  </a:cubicBezTo>
                  <a:cubicBezTo>
                    <a:pt x="279" y="72"/>
                    <a:pt x="279" y="72"/>
                    <a:pt x="269" y="105"/>
                  </a:cubicBezTo>
                  <a:cubicBezTo>
                    <a:pt x="268" y="107"/>
                    <a:pt x="268" y="109"/>
                    <a:pt x="267" y="111"/>
                  </a:cubicBezTo>
                  <a:cubicBezTo>
                    <a:pt x="268" y="111"/>
                    <a:pt x="269" y="111"/>
                    <a:pt x="270" y="111"/>
                  </a:cubicBezTo>
                  <a:cubicBezTo>
                    <a:pt x="273" y="110"/>
                    <a:pt x="275" y="111"/>
                    <a:pt x="278" y="113"/>
                  </a:cubicBezTo>
                  <a:cubicBezTo>
                    <a:pt x="280" y="116"/>
                    <a:pt x="280" y="116"/>
                    <a:pt x="285" y="131"/>
                  </a:cubicBezTo>
                  <a:cubicBezTo>
                    <a:pt x="285" y="134"/>
                    <a:pt x="286" y="138"/>
                    <a:pt x="288" y="141"/>
                  </a:cubicBezTo>
                  <a:cubicBezTo>
                    <a:pt x="288" y="141"/>
                    <a:pt x="288" y="141"/>
                    <a:pt x="288" y="141"/>
                  </a:cubicBezTo>
                  <a:cubicBezTo>
                    <a:pt x="291" y="141"/>
                    <a:pt x="294" y="142"/>
                    <a:pt x="296" y="144"/>
                  </a:cubicBezTo>
                  <a:cubicBezTo>
                    <a:pt x="300" y="148"/>
                    <a:pt x="301" y="155"/>
                    <a:pt x="297" y="159"/>
                  </a:cubicBezTo>
                  <a:cubicBezTo>
                    <a:pt x="296" y="160"/>
                    <a:pt x="296" y="161"/>
                    <a:pt x="295" y="161"/>
                  </a:cubicBezTo>
                  <a:cubicBezTo>
                    <a:pt x="294" y="162"/>
                    <a:pt x="294" y="162"/>
                    <a:pt x="293" y="163"/>
                  </a:cubicBezTo>
                  <a:cubicBezTo>
                    <a:pt x="290" y="167"/>
                    <a:pt x="288" y="170"/>
                    <a:pt x="283" y="170"/>
                  </a:cubicBezTo>
                  <a:cubicBezTo>
                    <a:pt x="283" y="170"/>
                    <a:pt x="282" y="170"/>
                    <a:pt x="282" y="170"/>
                  </a:cubicBezTo>
                  <a:close/>
                  <a:moveTo>
                    <a:pt x="281" y="160"/>
                  </a:moveTo>
                  <a:cubicBezTo>
                    <a:pt x="283" y="162"/>
                    <a:pt x="285" y="163"/>
                    <a:pt x="287" y="163"/>
                  </a:cubicBezTo>
                  <a:cubicBezTo>
                    <a:pt x="285" y="163"/>
                    <a:pt x="283" y="162"/>
                    <a:pt x="281" y="160"/>
                  </a:cubicBez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p:cNvSpPr>
            <p:nvPr/>
          </p:nvSpPr>
          <p:spPr bwMode="auto">
            <a:xfrm>
              <a:off x="5889015" y="2651054"/>
              <a:ext cx="2671501" cy="881994"/>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9" name="Freeform 24"/>
          <p:cNvSpPr>
            <a:spLocks/>
          </p:cNvSpPr>
          <p:nvPr/>
        </p:nvSpPr>
        <p:spPr bwMode="auto">
          <a:xfrm>
            <a:off x="6578710" y="2884989"/>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TextBox 29"/>
          <p:cNvSpPr txBox="1"/>
          <p:nvPr/>
        </p:nvSpPr>
        <p:spPr>
          <a:xfrm>
            <a:off x="6689562" y="3130195"/>
            <a:ext cx="1060081" cy="307777"/>
          </a:xfrm>
          <a:prstGeom prst="rect">
            <a:avLst/>
          </a:prstGeom>
          <a:noFill/>
        </p:spPr>
        <p:txBody>
          <a:bodyPr wrap="none" rtlCol="0">
            <a:spAutoFit/>
          </a:bodyPr>
          <a:lstStyle/>
          <a:p>
            <a:pPr algn="ctr"/>
            <a:r>
              <a:rPr lang="en-US" sz="1400" dirty="0" smtClean="0"/>
              <a:t>Rendering</a:t>
            </a:r>
            <a:endParaRPr lang="en-US" sz="1400" dirty="0"/>
          </a:p>
        </p:txBody>
      </p:sp>
      <p:sp>
        <p:nvSpPr>
          <p:cNvPr id="31" name="Freeform 24"/>
          <p:cNvSpPr>
            <a:spLocks/>
          </p:cNvSpPr>
          <p:nvPr/>
        </p:nvSpPr>
        <p:spPr bwMode="auto">
          <a:xfrm>
            <a:off x="7954890" y="2884989"/>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TextBox 31"/>
          <p:cNvSpPr txBox="1"/>
          <p:nvPr/>
        </p:nvSpPr>
        <p:spPr>
          <a:xfrm>
            <a:off x="8077711" y="3130195"/>
            <a:ext cx="1036149" cy="307777"/>
          </a:xfrm>
          <a:prstGeom prst="rect">
            <a:avLst/>
          </a:prstGeom>
          <a:noFill/>
        </p:spPr>
        <p:txBody>
          <a:bodyPr wrap="none" rtlCol="0">
            <a:spAutoFit/>
          </a:bodyPr>
          <a:lstStyle/>
          <a:p>
            <a:pPr algn="ctr"/>
            <a:r>
              <a:rPr lang="en-US" sz="1400" dirty="0" smtClean="0"/>
              <a:t>Templates</a:t>
            </a:r>
            <a:endParaRPr lang="en-US" sz="1400" dirty="0"/>
          </a:p>
        </p:txBody>
      </p:sp>
      <p:sp>
        <p:nvSpPr>
          <p:cNvPr id="33" name="Freeform 24"/>
          <p:cNvSpPr>
            <a:spLocks/>
          </p:cNvSpPr>
          <p:nvPr/>
        </p:nvSpPr>
        <p:spPr bwMode="auto">
          <a:xfrm>
            <a:off x="9375941" y="2884989"/>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TextBox 33"/>
          <p:cNvSpPr txBox="1"/>
          <p:nvPr/>
        </p:nvSpPr>
        <p:spPr>
          <a:xfrm>
            <a:off x="9653519" y="3130195"/>
            <a:ext cx="726631" cy="307777"/>
          </a:xfrm>
          <a:prstGeom prst="rect">
            <a:avLst/>
          </a:prstGeom>
          <a:noFill/>
        </p:spPr>
        <p:txBody>
          <a:bodyPr wrap="none" rtlCol="0">
            <a:spAutoFit/>
          </a:bodyPr>
          <a:lstStyle/>
          <a:p>
            <a:pPr algn="ctr"/>
            <a:r>
              <a:rPr lang="en-US" sz="1400" dirty="0" smtClean="0"/>
              <a:t>Assets</a:t>
            </a:r>
            <a:endParaRPr lang="en-US" sz="1400" dirty="0"/>
          </a:p>
        </p:txBody>
      </p:sp>
      <p:sp>
        <p:nvSpPr>
          <p:cNvPr id="35" name="Freeform 24"/>
          <p:cNvSpPr>
            <a:spLocks/>
          </p:cNvSpPr>
          <p:nvPr/>
        </p:nvSpPr>
        <p:spPr bwMode="auto">
          <a:xfrm>
            <a:off x="10796992" y="2884989"/>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TextBox 35"/>
          <p:cNvSpPr txBox="1"/>
          <p:nvPr/>
        </p:nvSpPr>
        <p:spPr>
          <a:xfrm>
            <a:off x="11040656" y="3130195"/>
            <a:ext cx="794458" cy="307777"/>
          </a:xfrm>
          <a:prstGeom prst="rect">
            <a:avLst/>
          </a:prstGeom>
          <a:noFill/>
        </p:spPr>
        <p:txBody>
          <a:bodyPr wrap="none" rtlCol="0">
            <a:spAutoFit/>
          </a:bodyPr>
          <a:lstStyle/>
          <a:p>
            <a:pPr algn="ctr"/>
            <a:r>
              <a:rPr lang="en-US" sz="1400" dirty="0" smtClean="0"/>
              <a:t>Models</a:t>
            </a:r>
            <a:endParaRPr lang="en-US" sz="1400" dirty="0"/>
          </a:p>
        </p:txBody>
      </p:sp>
      <p:sp>
        <p:nvSpPr>
          <p:cNvPr id="37" name="Freeform 24"/>
          <p:cNvSpPr>
            <a:spLocks/>
          </p:cNvSpPr>
          <p:nvPr/>
        </p:nvSpPr>
        <p:spPr bwMode="auto">
          <a:xfrm>
            <a:off x="12218043" y="2884989"/>
            <a:ext cx="1421051" cy="862565"/>
          </a:xfrm>
          <a:custGeom>
            <a:avLst/>
            <a:gdLst/>
            <a:ahLst/>
            <a:cxnLst>
              <a:cxn ang="0">
                <a:pos x="440" y="7"/>
              </a:cxn>
              <a:cxn ang="0">
                <a:pos x="427" y="7"/>
              </a:cxn>
              <a:cxn ang="0">
                <a:pos x="401" y="7"/>
              </a:cxn>
              <a:cxn ang="0">
                <a:pos x="288" y="7"/>
              </a:cxn>
              <a:cxn ang="0">
                <a:pos x="42" y="6"/>
              </a:cxn>
              <a:cxn ang="0">
                <a:pos x="27" y="6"/>
              </a:cxn>
              <a:cxn ang="0">
                <a:pos x="19" y="6"/>
              </a:cxn>
              <a:cxn ang="0">
                <a:pos x="15" y="6"/>
              </a:cxn>
              <a:cxn ang="0">
                <a:pos x="13" y="6"/>
              </a:cxn>
              <a:cxn ang="0">
                <a:pos x="7" y="11"/>
              </a:cxn>
              <a:cxn ang="0">
                <a:pos x="7" y="12"/>
              </a:cxn>
              <a:cxn ang="0">
                <a:pos x="7" y="13"/>
              </a:cxn>
              <a:cxn ang="0">
                <a:pos x="7" y="44"/>
              </a:cxn>
              <a:cxn ang="0">
                <a:pos x="7" y="107"/>
              </a:cxn>
              <a:cxn ang="0">
                <a:pos x="6" y="229"/>
              </a:cxn>
              <a:cxn ang="0">
                <a:pos x="6" y="288"/>
              </a:cxn>
              <a:cxn ang="0">
                <a:pos x="6" y="317"/>
              </a:cxn>
              <a:cxn ang="0">
                <a:pos x="6" y="320"/>
              </a:cxn>
              <a:cxn ang="0">
                <a:pos x="6" y="321"/>
              </a:cxn>
              <a:cxn ang="0">
                <a:pos x="13" y="328"/>
              </a:cxn>
              <a:cxn ang="0">
                <a:pos x="13" y="328"/>
              </a:cxn>
              <a:cxn ang="0">
                <a:pos x="15" y="328"/>
              </a:cxn>
              <a:cxn ang="0">
                <a:pos x="22" y="328"/>
              </a:cxn>
              <a:cxn ang="0">
                <a:pos x="36" y="328"/>
              </a:cxn>
              <a:cxn ang="0">
                <a:pos x="140" y="328"/>
              </a:cxn>
              <a:cxn ang="0">
                <a:pos x="374" y="327"/>
              </a:cxn>
              <a:cxn ang="0">
                <a:pos x="374" y="315"/>
              </a:cxn>
              <a:cxn ang="0">
                <a:pos x="117" y="315"/>
              </a:cxn>
              <a:cxn ang="0">
                <a:pos x="19" y="315"/>
              </a:cxn>
              <a:cxn ang="0">
                <a:pos x="19" y="309"/>
              </a:cxn>
              <a:cxn ang="0">
                <a:pos x="19" y="295"/>
              </a:cxn>
              <a:cxn ang="0">
                <a:pos x="19" y="267"/>
              </a:cxn>
              <a:cxn ang="0">
                <a:pos x="19" y="210"/>
              </a:cxn>
              <a:cxn ang="0">
                <a:pos x="19" y="91"/>
              </a:cxn>
              <a:cxn ang="0">
                <a:pos x="19" y="31"/>
              </a:cxn>
              <a:cxn ang="0">
                <a:pos x="19" y="17"/>
              </a:cxn>
              <a:cxn ang="0">
                <a:pos x="23" y="17"/>
              </a:cxn>
              <a:cxn ang="0">
                <a:pos x="53" y="17"/>
              </a:cxn>
              <a:cxn ang="0">
                <a:pos x="289" y="17"/>
              </a:cxn>
              <a:cxn ang="0">
                <a:pos x="397" y="16"/>
              </a:cxn>
              <a:cxn ang="0">
                <a:pos x="423" y="16"/>
              </a:cxn>
              <a:cxn ang="0">
                <a:pos x="435" y="16"/>
              </a:cxn>
              <a:cxn ang="0">
                <a:pos x="440" y="16"/>
              </a:cxn>
              <a:cxn ang="0">
                <a:pos x="440" y="60"/>
              </a:cxn>
              <a:cxn ang="0">
                <a:pos x="442" y="274"/>
              </a:cxn>
              <a:cxn ang="0">
                <a:pos x="448" y="274"/>
              </a:cxn>
              <a:cxn ang="0">
                <a:pos x="449" y="67"/>
              </a:cxn>
              <a:cxn ang="0">
                <a:pos x="449" y="19"/>
              </a:cxn>
              <a:cxn ang="0">
                <a:pos x="449" y="12"/>
              </a:cxn>
              <a:cxn ang="0">
                <a:pos x="440" y="7"/>
              </a:cxn>
            </a:cxnLst>
            <a:rect l="0" t="0" r="r" b="b"/>
            <a:pathLst>
              <a:path w="491" h="342">
                <a:moveTo>
                  <a:pt x="440" y="7"/>
                </a:moveTo>
                <a:cubicBezTo>
                  <a:pt x="427" y="7"/>
                  <a:pt x="427" y="7"/>
                  <a:pt x="427" y="7"/>
                </a:cubicBezTo>
                <a:cubicBezTo>
                  <a:pt x="401" y="7"/>
                  <a:pt x="401" y="7"/>
                  <a:pt x="401" y="7"/>
                </a:cubicBezTo>
                <a:cubicBezTo>
                  <a:pt x="365" y="7"/>
                  <a:pt x="327" y="7"/>
                  <a:pt x="288" y="7"/>
                </a:cubicBezTo>
                <a:cubicBezTo>
                  <a:pt x="210" y="6"/>
                  <a:pt x="126" y="6"/>
                  <a:pt x="42" y="6"/>
                </a:cubicBezTo>
                <a:cubicBezTo>
                  <a:pt x="27" y="6"/>
                  <a:pt x="27" y="6"/>
                  <a:pt x="27" y="6"/>
                </a:cubicBezTo>
                <a:cubicBezTo>
                  <a:pt x="19" y="6"/>
                  <a:pt x="19" y="6"/>
                  <a:pt x="19" y="6"/>
                </a:cubicBezTo>
                <a:cubicBezTo>
                  <a:pt x="15" y="6"/>
                  <a:pt x="15" y="6"/>
                  <a:pt x="15" y="6"/>
                </a:cubicBezTo>
                <a:cubicBezTo>
                  <a:pt x="13" y="6"/>
                  <a:pt x="13" y="6"/>
                  <a:pt x="13" y="6"/>
                </a:cubicBezTo>
                <a:cubicBezTo>
                  <a:pt x="10" y="8"/>
                  <a:pt x="18" y="0"/>
                  <a:pt x="7" y="11"/>
                </a:cubicBezTo>
                <a:cubicBezTo>
                  <a:pt x="7" y="12"/>
                  <a:pt x="7" y="12"/>
                  <a:pt x="7" y="12"/>
                </a:cubicBezTo>
                <a:cubicBezTo>
                  <a:pt x="7" y="13"/>
                  <a:pt x="7" y="13"/>
                  <a:pt x="7" y="13"/>
                </a:cubicBezTo>
                <a:cubicBezTo>
                  <a:pt x="7" y="44"/>
                  <a:pt x="7" y="44"/>
                  <a:pt x="7" y="44"/>
                </a:cubicBezTo>
                <a:cubicBezTo>
                  <a:pt x="7" y="107"/>
                  <a:pt x="7" y="107"/>
                  <a:pt x="7" y="107"/>
                </a:cubicBezTo>
                <a:cubicBezTo>
                  <a:pt x="7" y="148"/>
                  <a:pt x="6" y="189"/>
                  <a:pt x="6" y="229"/>
                </a:cubicBezTo>
                <a:cubicBezTo>
                  <a:pt x="6" y="249"/>
                  <a:pt x="6" y="269"/>
                  <a:pt x="6" y="288"/>
                </a:cubicBezTo>
                <a:cubicBezTo>
                  <a:pt x="6" y="317"/>
                  <a:pt x="6" y="317"/>
                  <a:pt x="6" y="317"/>
                </a:cubicBezTo>
                <a:cubicBezTo>
                  <a:pt x="6" y="320"/>
                  <a:pt x="6" y="320"/>
                  <a:pt x="6" y="320"/>
                </a:cubicBezTo>
                <a:cubicBezTo>
                  <a:pt x="6" y="321"/>
                  <a:pt x="6" y="321"/>
                  <a:pt x="6" y="321"/>
                </a:cubicBezTo>
                <a:cubicBezTo>
                  <a:pt x="9" y="324"/>
                  <a:pt x="0" y="315"/>
                  <a:pt x="13" y="328"/>
                </a:cubicBezTo>
                <a:cubicBezTo>
                  <a:pt x="13" y="328"/>
                  <a:pt x="13" y="328"/>
                  <a:pt x="13" y="328"/>
                </a:cubicBezTo>
                <a:cubicBezTo>
                  <a:pt x="15" y="328"/>
                  <a:pt x="15" y="328"/>
                  <a:pt x="15" y="328"/>
                </a:cubicBezTo>
                <a:cubicBezTo>
                  <a:pt x="22" y="328"/>
                  <a:pt x="22" y="328"/>
                  <a:pt x="22" y="328"/>
                </a:cubicBezTo>
                <a:cubicBezTo>
                  <a:pt x="36" y="328"/>
                  <a:pt x="36" y="328"/>
                  <a:pt x="36" y="328"/>
                </a:cubicBezTo>
                <a:cubicBezTo>
                  <a:pt x="73" y="328"/>
                  <a:pt x="108" y="328"/>
                  <a:pt x="140" y="328"/>
                </a:cubicBezTo>
                <a:cubicBezTo>
                  <a:pt x="271" y="328"/>
                  <a:pt x="362" y="328"/>
                  <a:pt x="374" y="327"/>
                </a:cubicBezTo>
                <a:cubicBezTo>
                  <a:pt x="423" y="323"/>
                  <a:pt x="491" y="316"/>
                  <a:pt x="374" y="315"/>
                </a:cubicBezTo>
                <a:cubicBezTo>
                  <a:pt x="345" y="315"/>
                  <a:pt x="248" y="315"/>
                  <a:pt x="117" y="315"/>
                </a:cubicBezTo>
                <a:cubicBezTo>
                  <a:pt x="86" y="315"/>
                  <a:pt x="53" y="315"/>
                  <a:pt x="19" y="315"/>
                </a:cubicBezTo>
                <a:cubicBezTo>
                  <a:pt x="19" y="309"/>
                  <a:pt x="19" y="309"/>
                  <a:pt x="19" y="309"/>
                </a:cubicBezTo>
                <a:cubicBezTo>
                  <a:pt x="19" y="295"/>
                  <a:pt x="19" y="295"/>
                  <a:pt x="19" y="295"/>
                </a:cubicBezTo>
                <a:cubicBezTo>
                  <a:pt x="19" y="267"/>
                  <a:pt x="19" y="267"/>
                  <a:pt x="19" y="267"/>
                </a:cubicBezTo>
                <a:cubicBezTo>
                  <a:pt x="19" y="248"/>
                  <a:pt x="19" y="229"/>
                  <a:pt x="19" y="210"/>
                </a:cubicBezTo>
                <a:cubicBezTo>
                  <a:pt x="19" y="171"/>
                  <a:pt x="19" y="131"/>
                  <a:pt x="19" y="91"/>
                </a:cubicBezTo>
                <a:cubicBezTo>
                  <a:pt x="19" y="31"/>
                  <a:pt x="19" y="31"/>
                  <a:pt x="19" y="31"/>
                </a:cubicBezTo>
                <a:cubicBezTo>
                  <a:pt x="19" y="17"/>
                  <a:pt x="19" y="17"/>
                  <a:pt x="19" y="17"/>
                </a:cubicBezTo>
                <a:cubicBezTo>
                  <a:pt x="23" y="17"/>
                  <a:pt x="23" y="17"/>
                  <a:pt x="23" y="17"/>
                </a:cubicBezTo>
                <a:cubicBezTo>
                  <a:pt x="53" y="17"/>
                  <a:pt x="53" y="17"/>
                  <a:pt x="53" y="17"/>
                </a:cubicBezTo>
                <a:cubicBezTo>
                  <a:pt x="134" y="17"/>
                  <a:pt x="214" y="17"/>
                  <a:pt x="289" y="17"/>
                </a:cubicBezTo>
                <a:cubicBezTo>
                  <a:pt x="326" y="17"/>
                  <a:pt x="363" y="17"/>
                  <a:pt x="397" y="16"/>
                </a:cubicBezTo>
                <a:cubicBezTo>
                  <a:pt x="423" y="16"/>
                  <a:pt x="423" y="16"/>
                  <a:pt x="423" y="16"/>
                </a:cubicBezTo>
                <a:cubicBezTo>
                  <a:pt x="435" y="16"/>
                  <a:pt x="435" y="16"/>
                  <a:pt x="435" y="16"/>
                </a:cubicBezTo>
                <a:cubicBezTo>
                  <a:pt x="440" y="16"/>
                  <a:pt x="440" y="16"/>
                  <a:pt x="440" y="16"/>
                </a:cubicBezTo>
                <a:cubicBezTo>
                  <a:pt x="440" y="31"/>
                  <a:pt x="440" y="46"/>
                  <a:pt x="440" y="60"/>
                </a:cubicBezTo>
                <a:cubicBezTo>
                  <a:pt x="441" y="181"/>
                  <a:pt x="441" y="264"/>
                  <a:pt x="442" y="274"/>
                </a:cubicBezTo>
                <a:cubicBezTo>
                  <a:pt x="445" y="313"/>
                  <a:pt x="448" y="342"/>
                  <a:pt x="448" y="274"/>
                </a:cubicBezTo>
                <a:cubicBezTo>
                  <a:pt x="448" y="274"/>
                  <a:pt x="448" y="192"/>
                  <a:pt x="449" y="67"/>
                </a:cubicBezTo>
                <a:cubicBezTo>
                  <a:pt x="449" y="52"/>
                  <a:pt x="449" y="35"/>
                  <a:pt x="449" y="19"/>
                </a:cubicBezTo>
                <a:cubicBezTo>
                  <a:pt x="449" y="12"/>
                  <a:pt x="449" y="12"/>
                  <a:pt x="449" y="12"/>
                </a:cubicBezTo>
                <a:cubicBezTo>
                  <a:pt x="442" y="3"/>
                  <a:pt x="443" y="10"/>
                  <a:pt x="440" y="7"/>
                </a:cubicBezTo>
                <a:close/>
              </a:path>
            </a:pathLst>
          </a:custGeom>
          <a:solidFill>
            <a:srgbClr val="3174B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TextBox 37"/>
          <p:cNvSpPr txBox="1"/>
          <p:nvPr/>
        </p:nvSpPr>
        <p:spPr>
          <a:xfrm>
            <a:off x="12449523" y="3130195"/>
            <a:ext cx="818829" cy="307777"/>
          </a:xfrm>
          <a:prstGeom prst="rect">
            <a:avLst/>
          </a:prstGeom>
          <a:noFill/>
        </p:spPr>
        <p:txBody>
          <a:bodyPr wrap="none" rtlCol="0">
            <a:spAutoFit/>
          </a:bodyPr>
          <a:lstStyle/>
          <a:p>
            <a:pPr algn="ctr"/>
            <a:r>
              <a:rPr lang="en-US" sz="1400" dirty="0" smtClean="0"/>
              <a:t>Routing</a:t>
            </a:r>
            <a:endParaRPr lang="en-US" sz="1400" dirty="0"/>
          </a:p>
        </p:txBody>
      </p:sp>
      <p:sp>
        <p:nvSpPr>
          <p:cNvPr id="40" name="TextBox 39"/>
          <p:cNvSpPr txBox="1"/>
          <p:nvPr/>
        </p:nvSpPr>
        <p:spPr>
          <a:xfrm>
            <a:off x="8494536" y="2121719"/>
            <a:ext cx="3340578" cy="461665"/>
          </a:xfrm>
          <a:prstGeom prst="rect">
            <a:avLst/>
          </a:prstGeom>
          <a:noFill/>
        </p:spPr>
        <p:txBody>
          <a:bodyPr wrap="none" rtlCol="0">
            <a:spAutoFit/>
          </a:bodyPr>
          <a:lstStyle/>
          <a:p>
            <a:r>
              <a:rPr lang="en-US" sz="2400" b="1" dirty="0" smtClean="0"/>
              <a:t>Client-Server Hybrid</a:t>
            </a:r>
            <a:endParaRPr lang="en-US" sz="2400" b="1" dirty="0"/>
          </a:p>
        </p:txBody>
      </p:sp>
    </p:spTree>
    <p:extLst>
      <p:ext uri="{BB962C8B-B14F-4D97-AF65-F5344CB8AC3E}">
        <p14:creationId xmlns:p14="http://schemas.microsoft.com/office/powerpoint/2010/main" val="3379639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6234" y="3003587"/>
            <a:ext cx="2815263" cy="1385909"/>
          </a:xfrm>
          <a:prstGeom prst="rect">
            <a:avLst/>
          </a:prstGeom>
        </p:spPr>
      </p:pic>
      <p:pic>
        <p:nvPicPr>
          <p:cNvPr id="5" name="Picture 4"/>
          <p:cNvPicPr>
            <a:picLocks noChangeAspect="1"/>
          </p:cNvPicPr>
          <p:nvPr/>
        </p:nvPicPr>
        <p:blipFill>
          <a:blip r:embed="rId4"/>
          <a:stretch>
            <a:fillRect/>
          </a:stretch>
        </p:blipFill>
        <p:spPr>
          <a:xfrm>
            <a:off x="2447346" y="1647242"/>
            <a:ext cx="1304001" cy="1304001"/>
          </a:xfrm>
          <a:prstGeom prst="rect">
            <a:avLst/>
          </a:prstGeom>
        </p:spPr>
      </p:pic>
      <p:pic>
        <p:nvPicPr>
          <p:cNvPr id="15" name="Picture 14"/>
          <p:cNvPicPr>
            <a:picLocks noChangeAspect="1"/>
          </p:cNvPicPr>
          <p:nvPr/>
        </p:nvPicPr>
        <p:blipFill>
          <a:blip r:embed="rId5"/>
          <a:stretch>
            <a:fillRect/>
          </a:stretch>
        </p:blipFill>
        <p:spPr>
          <a:xfrm>
            <a:off x="12323807" y="4389496"/>
            <a:ext cx="1544132" cy="1926903"/>
          </a:xfrm>
          <a:prstGeom prst="rect">
            <a:avLst/>
          </a:prstGeom>
        </p:spPr>
      </p:pic>
      <p:pic>
        <p:nvPicPr>
          <p:cNvPr id="19" name="Picture 18"/>
          <p:cNvPicPr>
            <a:picLocks noChangeAspect="1"/>
          </p:cNvPicPr>
          <p:nvPr/>
        </p:nvPicPr>
        <p:blipFill>
          <a:blip r:embed="rId6"/>
          <a:stretch>
            <a:fillRect/>
          </a:stretch>
        </p:blipFill>
        <p:spPr>
          <a:xfrm>
            <a:off x="9896259" y="2299243"/>
            <a:ext cx="1837400" cy="1746664"/>
          </a:xfrm>
          <a:prstGeom prst="rect">
            <a:avLst/>
          </a:prstGeom>
        </p:spPr>
      </p:pic>
      <p:pic>
        <p:nvPicPr>
          <p:cNvPr id="56" name="Picture 55"/>
          <p:cNvPicPr>
            <a:picLocks noChangeAspect="1"/>
          </p:cNvPicPr>
          <p:nvPr/>
        </p:nvPicPr>
        <p:blipFill>
          <a:blip r:embed="rId7"/>
          <a:stretch>
            <a:fillRect/>
          </a:stretch>
        </p:blipFill>
        <p:spPr>
          <a:xfrm>
            <a:off x="1764398" y="3017489"/>
            <a:ext cx="2419393" cy="1814545"/>
          </a:xfrm>
          <a:prstGeom prst="rect">
            <a:avLst/>
          </a:prstGeom>
        </p:spPr>
      </p:pic>
      <p:pic>
        <p:nvPicPr>
          <p:cNvPr id="57" name="Picture 56"/>
          <p:cNvPicPr>
            <a:picLocks noChangeAspect="1"/>
          </p:cNvPicPr>
          <p:nvPr/>
        </p:nvPicPr>
        <p:blipFill>
          <a:blip r:embed="rId8"/>
          <a:stretch>
            <a:fillRect/>
          </a:stretch>
        </p:blipFill>
        <p:spPr>
          <a:xfrm>
            <a:off x="2447346" y="5341017"/>
            <a:ext cx="1736445" cy="1736445"/>
          </a:xfrm>
          <a:prstGeom prst="rect">
            <a:avLst/>
          </a:prstGeom>
        </p:spPr>
      </p:pic>
      <p:pic>
        <p:nvPicPr>
          <p:cNvPr id="59" name="Picture 58"/>
          <p:cNvPicPr>
            <a:picLocks noChangeAspect="1"/>
          </p:cNvPicPr>
          <p:nvPr/>
        </p:nvPicPr>
        <p:blipFill>
          <a:blip r:embed="rId9"/>
          <a:stretch>
            <a:fillRect/>
          </a:stretch>
        </p:blipFill>
        <p:spPr>
          <a:xfrm>
            <a:off x="5178302" y="1004663"/>
            <a:ext cx="3106864" cy="864744"/>
          </a:xfrm>
          <a:prstGeom prst="rect">
            <a:avLst/>
          </a:prstGeom>
        </p:spPr>
      </p:pic>
      <p:pic>
        <p:nvPicPr>
          <p:cNvPr id="61" name="Picture 60"/>
          <p:cNvPicPr>
            <a:picLocks noChangeAspect="1"/>
          </p:cNvPicPr>
          <p:nvPr/>
        </p:nvPicPr>
        <p:blipFill>
          <a:blip r:embed="rId10"/>
          <a:stretch>
            <a:fillRect/>
          </a:stretch>
        </p:blipFill>
        <p:spPr>
          <a:xfrm>
            <a:off x="8792504" y="448942"/>
            <a:ext cx="2941155" cy="803916"/>
          </a:xfrm>
          <a:prstGeom prst="rect">
            <a:avLst/>
          </a:prstGeom>
        </p:spPr>
      </p:pic>
      <p:pic>
        <p:nvPicPr>
          <p:cNvPr id="63" name="Picture 62"/>
          <p:cNvPicPr>
            <a:picLocks noChangeAspect="1"/>
          </p:cNvPicPr>
          <p:nvPr/>
        </p:nvPicPr>
        <p:blipFill>
          <a:blip r:embed="rId11"/>
          <a:stretch>
            <a:fillRect/>
          </a:stretch>
        </p:blipFill>
        <p:spPr>
          <a:xfrm>
            <a:off x="5560642" y="4832034"/>
            <a:ext cx="2415681" cy="611565"/>
          </a:xfrm>
          <a:prstGeom prst="rect">
            <a:avLst/>
          </a:prstGeom>
        </p:spPr>
      </p:pic>
      <p:pic>
        <p:nvPicPr>
          <p:cNvPr id="64" name="Picture 63"/>
          <p:cNvPicPr>
            <a:picLocks noChangeAspect="1"/>
          </p:cNvPicPr>
          <p:nvPr/>
        </p:nvPicPr>
        <p:blipFill>
          <a:blip r:embed="rId12"/>
          <a:stretch>
            <a:fillRect/>
          </a:stretch>
        </p:blipFill>
        <p:spPr>
          <a:xfrm>
            <a:off x="898601" y="637469"/>
            <a:ext cx="3285190" cy="641332"/>
          </a:xfrm>
          <a:prstGeom prst="rect">
            <a:avLst/>
          </a:prstGeom>
        </p:spPr>
      </p:pic>
      <p:pic>
        <p:nvPicPr>
          <p:cNvPr id="66" name="Picture 65"/>
          <p:cNvPicPr>
            <a:picLocks noChangeAspect="1"/>
          </p:cNvPicPr>
          <p:nvPr/>
        </p:nvPicPr>
        <p:blipFill>
          <a:blip r:embed="rId13"/>
          <a:stretch>
            <a:fillRect/>
          </a:stretch>
        </p:blipFill>
        <p:spPr>
          <a:xfrm>
            <a:off x="12566996" y="889791"/>
            <a:ext cx="1402543" cy="1409452"/>
          </a:xfrm>
          <a:prstGeom prst="rect">
            <a:avLst/>
          </a:prstGeom>
        </p:spPr>
      </p:pic>
      <p:pic>
        <p:nvPicPr>
          <p:cNvPr id="2" name="Picture 1"/>
          <p:cNvPicPr>
            <a:picLocks noChangeAspect="1"/>
          </p:cNvPicPr>
          <p:nvPr/>
        </p:nvPicPr>
        <p:blipFill>
          <a:blip r:embed="rId14"/>
          <a:stretch>
            <a:fillRect/>
          </a:stretch>
        </p:blipFill>
        <p:spPr>
          <a:xfrm>
            <a:off x="158247" y="4567544"/>
            <a:ext cx="1781562" cy="1781562"/>
          </a:xfrm>
          <a:prstGeom prst="rect">
            <a:avLst/>
          </a:prstGeom>
        </p:spPr>
      </p:pic>
      <p:pic>
        <p:nvPicPr>
          <p:cNvPr id="6" name="Picture 5" descr="v.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922375" y="6099270"/>
            <a:ext cx="2209800" cy="876300"/>
          </a:xfrm>
          <a:prstGeom prst="rect">
            <a:avLst/>
          </a:prstGeom>
        </p:spPr>
      </p:pic>
    </p:spTree>
    <p:extLst>
      <p:ext uri="{BB962C8B-B14F-4D97-AF65-F5344CB8AC3E}">
        <p14:creationId xmlns:p14="http://schemas.microsoft.com/office/powerpoint/2010/main" val="850730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2000"/>
                                        <p:tgtEl>
                                          <p:spTgt spid="57"/>
                                        </p:tgtEl>
                                      </p:cBhvr>
                                    </p:animEffect>
                                    <p:set>
                                      <p:cBhvr>
                                        <p:cTn id="7" dur="1" fill="hold">
                                          <p:stCondLst>
                                            <p:cond delay="1999"/>
                                          </p:stCondLst>
                                        </p:cTn>
                                        <p:tgtEl>
                                          <p:spTgt spid="57"/>
                                        </p:tgtEl>
                                        <p:attrNameLst>
                                          <p:attrName>style.visibility</p:attrName>
                                        </p:attrNameLst>
                                      </p:cBhvr>
                                      <p:to>
                                        <p:strVal val="hidden"/>
                                      </p:to>
                                    </p:set>
                                  </p:childTnLst>
                                </p:cTn>
                              </p:par>
                              <p:par>
                                <p:cTn id="8" presetID="9" presetClass="exit" presetSubtype="0" fill="hold" nodeType="withEffect">
                                  <p:stCondLst>
                                    <p:cond delay="0"/>
                                  </p:stCondLst>
                                  <p:childTnLst>
                                    <p:animEffect transition="out" filter="dissolve">
                                      <p:cBhvr>
                                        <p:cTn id="9" dur="2000"/>
                                        <p:tgtEl>
                                          <p:spTgt spid="5"/>
                                        </p:tgtEl>
                                      </p:cBhvr>
                                    </p:animEffect>
                                    <p:set>
                                      <p:cBhvr>
                                        <p:cTn id="10" dur="1" fill="hold">
                                          <p:stCondLst>
                                            <p:cond delay="1999"/>
                                          </p:stCondLst>
                                        </p:cTn>
                                        <p:tgtEl>
                                          <p:spTgt spid="5"/>
                                        </p:tgtEl>
                                        <p:attrNameLst>
                                          <p:attrName>style.visibility</p:attrName>
                                        </p:attrNameLst>
                                      </p:cBhvr>
                                      <p:to>
                                        <p:strVal val="hidden"/>
                                      </p:to>
                                    </p:set>
                                  </p:childTnLst>
                                </p:cTn>
                              </p:par>
                              <p:par>
                                <p:cTn id="11" presetID="9" presetClass="exit" presetSubtype="0" fill="hold" nodeType="withEffect">
                                  <p:stCondLst>
                                    <p:cond delay="0"/>
                                  </p:stCondLst>
                                  <p:childTnLst>
                                    <p:animEffect transition="out" filter="dissolve">
                                      <p:cBhvr>
                                        <p:cTn id="12" dur="2000"/>
                                        <p:tgtEl>
                                          <p:spTgt spid="63"/>
                                        </p:tgtEl>
                                      </p:cBhvr>
                                    </p:animEffect>
                                    <p:set>
                                      <p:cBhvr>
                                        <p:cTn id="13" dur="1" fill="hold">
                                          <p:stCondLst>
                                            <p:cond delay="1999"/>
                                          </p:stCondLst>
                                        </p:cTn>
                                        <p:tgtEl>
                                          <p:spTgt spid="63"/>
                                        </p:tgtEl>
                                        <p:attrNameLst>
                                          <p:attrName>style.visibility</p:attrName>
                                        </p:attrNameLst>
                                      </p:cBhvr>
                                      <p:to>
                                        <p:strVal val="hidden"/>
                                      </p:to>
                                    </p:set>
                                  </p:childTnLst>
                                </p:cTn>
                              </p:par>
                              <p:par>
                                <p:cTn id="14" presetID="9" presetClass="exit" presetSubtype="0" fill="hold" nodeType="withEffect">
                                  <p:stCondLst>
                                    <p:cond delay="0"/>
                                  </p:stCondLst>
                                  <p:childTnLst>
                                    <p:animEffect transition="out" filter="dissolve">
                                      <p:cBhvr>
                                        <p:cTn id="15" dur="2000"/>
                                        <p:tgtEl>
                                          <p:spTgt spid="66"/>
                                        </p:tgtEl>
                                      </p:cBhvr>
                                    </p:animEffect>
                                    <p:set>
                                      <p:cBhvr>
                                        <p:cTn id="16" dur="1" fill="hold">
                                          <p:stCondLst>
                                            <p:cond delay="1999"/>
                                          </p:stCondLst>
                                        </p:cTn>
                                        <p:tgtEl>
                                          <p:spTgt spid="66"/>
                                        </p:tgtEl>
                                        <p:attrNameLst>
                                          <p:attrName>style.visibility</p:attrName>
                                        </p:attrNameLst>
                                      </p:cBhvr>
                                      <p:to>
                                        <p:strVal val="hidden"/>
                                      </p:to>
                                    </p:set>
                                  </p:childTnLst>
                                </p:cTn>
                              </p:par>
                              <p:par>
                                <p:cTn id="17" presetID="9" presetClass="exit" presetSubtype="0" fill="hold" nodeType="withEffect">
                                  <p:stCondLst>
                                    <p:cond delay="0"/>
                                  </p:stCondLst>
                                  <p:childTnLst>
                                    <p:animEffect transition="out" filter="dissolve">
                                      <p:cBhvr>
                                        <p:cTn id="18" dur="2000"/>
                                        <p:tgtEl>
                                          <p:spTgt spid="59"/>
                                        </p:tgtEl>
                                      </p:cBhvr>
                                    </p:animEffect>
                                    <p:set>
                                      <p:cBhvr>
                                        <p:cTn id="19" dur="1" fill="hold">
                                          <p:stCondLst>
                                            <p:cond delay="1999"/>
                                          </p:stCondLst>
                                        </p:cTn>
                                        <p:tgtEl>
                                          <p:spTgt spid="59"/>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9" presetClass="exit" presetSubtype="0" fill="hold" nodeType="clickEffect">
                                  <p:stCondLst>
                                    <p:cond delay="0"/>
                                  </p:stCondLst>
                                  <p:childTnLst>
                                    <p:animEffect transition="out" filter="dissolve">
                                      <p:cBhvr>
                                        <p:cTn id="23" dur="2000"/>
                                        <p:tgtEl>
                                          <p:spTgt spid="56"/>
                                        </p:tgtEl>
                                      </p:cBhvr>
                                    </p:animEffect>
                                    <p:set>
                                      <p:cBhvr>
                                        <p:cTn id="24" dur="1" fill="hold">
                                          <p:stCondLst>
                                            <p:cond delay="1999"/>
                                          </p:stCondLst>
                                        </p:cTn>
                                        <p:tgtEl>
                                          <p:spTgt spid="56"/>
                                        </p:tgtEl>
                                        <p:attrNameLst>
                                          <p:attrName>style.visibility</p:attrName>
                                        </p:attrNameLst>
                                      </p:cBhvr>
                                      <p:to>
                                        <p:strVal val="hidden"/>
                                      </p:to>
                                    </p:set>
                                  </p:childTnLst>
                                </p:cTn>
                              </p:par>
                              <p:par>
                                <p:cTn id="25" presetID="9" presetClass="exit" presetSubtype="0" fill="hold" nodeType="withEffect">
                                  <p:stCondLst>
                                    <p:cond delay="0"/>
                                  </p:stCondLst>
                                  <p:childTnLst>
                                    <p:animEffect transition="out" filter="dissolve">
                                      <p:cBhvr>
                                        <p:cTn id="26" dur="2000"/>
                                        <p:tgtEl>
                                          <p:spTgt spid="6"/>
                                        </p:tgtEl>
                                      </p:cBhvr>
                                    </p:animEffect>
                                    <p:set>
                                      <p:cBhvr>
                                        <p:cTn id="27" dur="1" fill="hold">
                                          <p:stCondLst>
                                            <p:cond delay="1999"/>
                                          </p:stCondLst>
                                        </p:cTn>
                                        <p:tgtEl>
                                          <p:spTgt spid="6"/>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nodeType="clickEffect">
                                  <p:stCondLst>
                                    <p:cond delay="0"/>
                                  </p:stCondLst>
                                  <p:childTnLst>
                                    <p:animEffect transition="out" filter="dissolve">
                                      <p:cBhvr>
                                        <p:cTn id="31" dur="2000"/>
                                        <p:tgtEl>
                                          <p:spTgt spid="2"/>
                                        </p:tgtEl>
                                      </p:cBhvr>
                                    </p:animEffect>
                                    <p:set>
                                      <p:cBhvr>
                                        <p:cTn id="32" dur="1" fill="hold">
                                          <p:stCondLst>
                                            <p:cond delay="1999"/>
                                          </p:stCondLst>
                                        </p:cTn>
                                        <p:tgtEl>
                                          <p:spTgt spid="2"/>
                                        </p:tgtEl>
                                        <p:attrNameLst>
                                          <p:attrName>style.visibility</p:attrName>
                                        </p:attrNameLst>
                                      </p:cBhvr>
                                      <p:to>
                                        <p:strVal val="hidden"/>
                                      </p:to>
                                    </p:set>
                                  </p:childTnLst>
                                </p:cTn>
                              </p:par>
                              <p:par>
                                <p:cTn id="33" presetID="9" presetClass="exit" presetSubtype="0" fill="hold" nodeType="withEffect">
                                  <p:stCondLst>
                                    <p:cond delay="0"/>
                                  </p:stCondLst>
                                  <p:childTnLst>
                                    <p:animEffect transition="out" filter="dissolve">
                                      <p:cBhvr>
                                        <p:cTn id="34" dur="2000"/>
                                        <p:tgtEl>
                                          <p:spTgt spid="19"/>
                                        </p:tgtEl>
                                      </p:cBhvr>
                                    </p:animEffect>
                                    <p:set>
                                      <p:cBhvr>
                                        <p:cTn id="35" dur="1" fill="hold">
                                          <p:stCondLst>
                                            <p:cond delay="1999"/>
                                          </p:stCondLst>
                                        </p:cTn>
                                        <p:tgtEl>
                                          <p:spTgt spid="19"/>
                                        </p:tgtEl>
                                        <p:attrNameLst>
                                          <p:attrName>style.visibility</p:attrName>
                                        </p:attrNameLst>
                                      </p:cBhvr>
                                      <p:to>
                                        <p:strVal val="hidden"/>
                                      </p:to>
                                    </p:set>
                                  </p:childTnLst>
                                </p:cTn>
                              </p:par>
                              <p:par>
                                <p:cTn id="36" presetID="9" presetClass="exit" presetSubtype="0" fill="hold" nodeType="withEffect">
                                  <p:stCondLst>
                                    <p:cond delay="0"/>
                                  </p:stCondLst>
                                  <p:childTnLst>
                                    <p:animEffect transition="out" filter="dissolve">
                                      <p:cBhvr>
                                        <p:cTn id="37" dur="2000"/>
                                        <p:tgtEl>
                                          <p:spTgt spid="61"/>
                                        </p:tgtEl>
                                      </p:cBhvr>
                                    </p:animEffect>
                                    <p:set>
                                      <p:cBhvr>
                                        <p:cTn id="38" dur="1" fill="hold">
                                          <p:stCondLst>
                                            <p:cond delay="1999"/>
                                          </p:stCondLst>
                                        </p:cTn>
                                        <p:tgtEl>
                                          <p:spTgt spid="61"/>
                                        </p:tgtEl>
                                        <p:attrNameLst>
                                          <p:attrName>style.visibility</p:attrName>
                                        </p:attrNameLst>
                                      </p:cBhvr>
                                      <p:to>
                                        <p:strVal val="hidden"/>
                                      </p:to>
                                    </p:set>
                                  </p:childTnLst>
                                </p:cTn>
                              </p:par>
                              <p:par>
                                <p:cTn id="39" presetID="9" presetClass="exit" presetSubtype="0" fill="hold" nodeType="withEffect">
                                  <p:stCondLst>
                                    <p:cond delay="0"/>
                                  </p:stCondLst>
                                  <p:childTnLst>
                                    <p:animEffect transition="out" filter="dissolve">
                                      <p:cBhvr>
                                        <p:cTn id="40" dur="2000"/>
                                        <p:tgtEl>
                                          <p:spTgt spid="64"/>
                                        </p:tgtEl>
                                      </p:cBhvr>
                                    </p:animEffect>
                                    <p:set>
                                      <p:cBhvr>
                                        <p:cTn id="41" dur="1" fill="hold">
                                          <p:stCondLst>
                                            <p:cond delay="1999"/>
                                          </p:stCondLst>
                                        </p:cTn>
                                        <p:tgtEl>
                                          <p:spTgt spid="64"/>
                                        </p:tgtEl>
                                        <p:attrNameLst>
                                          <p:attrName>style.visibility</p:attrName>
                                        </p:attrNameLst>
                                      </p:cBhvr>
                                      <p:to>
                                        <p:strVal val="hidden"/>
                                      </p:to>
                                    </p:set>
                                  </p:childTnLst>
                                </p:cTn>
                              </p:par>
                              <p:par>
                                <p:cTn id="42" presetID="9" presetClass="exit" presetSubtype="0" fill="hold" nodeType="withEffect">
                                  <p:stCondLst>
                                    <p:cond delay="0"/>
                                  </p:stCondLst>
                                  <p:childTnLst>
                                    <p:animEffect transition="out" filter="dissolve">
                                      <p:cBhvr>
                                        <p:cTn id="43" dur="2000"/>
                                        <p:tgtEl>
                                          <p:spTgt spid="15"/>
                                        </p:tgtEl>
                                      </p:cBhvr>
                                    </p:animEffect>
                                    <p:set>
                                      <p:cBhvr>
                                        <p:cTn id="44" dur="1" fill="hold">
                                          <p:stCondLst>
                                            <p:cond delay="1999"/>
                                          </p:stCondLst>
                                        </p:cTn>
                                        <p:tgtEl>
                                          <p:spTgt spid="15"/>
                                        </p:tgtEl>
                                        <p:attrNameLst>
                                          <p:attrName>style.visibility</p:attrName>
                                        </p:attrNameLst>
                                      </p:cBhvr>
                                      <p:to>
                                        <p:strVal val="hidden"/>
                                      </p:to>
                                    </p:set>
                                  </p:childTnLst>
                                </p:cTn>
                              </p:par>
                            </p:childTnLst>
                          </p:cTn>
                        </p:par>
                        <p:par>
                          <p:cTn id="45" fill="hold">
                            <p:stCondLst>
                              <p:cond delay="2000"/>
                            </p:stCondLst>
                            <p:childTnLst>
                              <p:par>
                                <p:cTn id="46" presetID="6" presetClass="emph" presetSubtype="0" fill="hold" nodeType="afterEffect">
                                  <p:stCondLst>
                                    <p:cond delay="500"/>
                                  </p:stCondLst>
                                  <p:childTnLst>
                                    <p:animScale>
                                      <p:cBhvr>
                                        <p:cTn id="47" dur="2000" fill="hold"/>
                                        <p:tgtEl>
                                          <p:spTgt spid="5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3">
      <a:dk1>
        <a:srgbClr val="3174BA"/>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oundry">
      <a:majorFont>
        <a:latin typeface="Rockwell"/>
        <a:ea typeface=""/>
        <a:cs typeface=""/>
        <a:font script="Grek" typeface="Cambria"/>
        <a:font script="Cyrl" typeface="Cambria"/>
        <a:font script="Jpan" typeface="ＭＳ 明朝"/>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86626</TotalTime>
  <Words>803</Words>
  <Application>Microsoft Macintosh PowerPoint</Application>
  <PresentationFormat>Custom</PresentationFormat>
  <Paragraphs>269</Paragraphs>
  <Slides>27</Slides>
  <Notes>26</Notes>
  <HiddenSlides>0</HiddenSlides>
  <MMClips>1</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Isomorphic JavaScript, satisfying SEO and UX in one go</vt:lpstr>
      <vt:lpstr>PowerPoint Presentation</vt:lpstr>
      <vt:lpstr>What are we trying to solve?</vt:lpstr>
      <vt:lpstr>PowerPoint Presentation</vt:lpstr>
      <vt:lpstr>The Rise of the Web the only thing a gambler needs</vt:lpstr>
      <vt:lpstr>Solution 1: Classic Web Application a tale as old as time</vt:lpstr>
      <vt:lpstr>Solution 2: Single Page Application new and improved</vt:lpstr>
      <vt:lpstr>Solution 3: Hybrid Web Application</vt:lpstr>
      <vt:lpstr>PowerPoint Presentation</vt:lpstr>
      <vt:lpstr>The Stack</vt:lpstr>
      <vt:lpstr>Application</vt:lpstr>
      <vt:lpstr>Components</vt:lpstr>
      <vt:lpstr>Models &amp; Collections</vt:lpstr>
      <vt:lpstr>Who cares?</vt:lpstr>
      <vt:lpstr>SEO Which way did he go George?</vt:lpstr>
      <vt:lpstr>PowerPoint Presentation</vt:lpstr>
      <vt:lpstr>Optimized First Page Load Better...stronger...faster</vt:lpstr>
      <vt:lpstr>Page Transitions coast to coast</vt:lpstr>
      <vt:lpstr>Demo</vt:lpstr>
      <vt:lpstr>The Future I gotta wear shades</vt:lpstr>
      <vt:lpstr>Questions? </vt:lpstr>
      <vt:lpstr>Appendix</vt:lpstr>
      <vt:lpstr>First Page Request www.meow.com</vt:lpstr>
      <vt:lpstr>Subsequent Page Requests www.meow.com =&gt; www.foowww.meow/blog</vt:lpstr>
      <vt:lpstr>Models &amp; Collections</vt:lpstr>
      <vt:lpstr>Optimizing a Page Transition model syncher</vt:lpstr>
      <vt:lpstr>Components self-contained, parameterized, composable MVC “mini-applications”</vt:lpstr>
    </vt:vector>
  </TitlesOfParts>
  <Company>Walmart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Claude Jones</dc:creator>
  <cp:lastModifiedBy>Jason Strimpel</cp:lastModifiedBy>
  <cp:revision>948</cp:revision>
  <cp:lastPrinted>2014-11-04T08:04:16Z</cp:lastPrinted>
  <dcterms:created xsi:type="dcterms:W3CDTF">2014-03-10T05:05:06Z</dcterms:created>
  <dcterms:modified xsi:type="dcterms:W3CDTF">2014-11-09T19:59:29Z</dcterms:modified>
</cp:coreProperties>
</file>