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4" r:id="rId2"/>
    <p:sldMasterId id="2147483746" r:id="rId3"/>
    <p:sldMasterId id="2147483851" r:id="rId4"/>
    <p:sldMasterId id="2147483913" r:id="rId5"/>
  </p:sldMasterIdLst>
  <p:notesMasterIdLst>
    <p:notesMasterId r:id="rId37"/>
  </p:notesMasterIdLst>
  <p:sldIdLst>
    <p:sldId id="282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313" r:id="rId14"/>
    <p:sldId id="281" r:id="rId15"/>
    <p:sldId id="264" r:id="rId16"/>
    <p:sldId id="265" r:id="rId17"/>
    <p:sldId id="301" r:id="rId18"/>
    <p:sldId id="302" r:id="rId19"/>
    <p:sldId id="269" r:id="rId20"/>
    <p:sldId id="293" r:id="rId21"/>
    <p:sldId id="270" r:id="rId22"/>
    <p:sldId id="275" r:id="rId23"/>
    <p:sldId id="287" r:id="rId24"/>
    <p:sldId id="288" r:id="rId25"/>
    <p:sldId id="311" r:id="rId26"/>
    <p:sldId id="283" r:id="rId27"/>
    <p:sldId id="308" r:id="rId28"/>
    <p:sldId id="306" r:id="rId29"/>
    <p:sldId id="303" r:id="rId30"/>
    <p:sldId id="304" r:id="rId31"/>
    <p:sldId id="309" r:id="rId32"/>
    <p:sldId id="276" r:id="rId33"/>
    <p:sldId id="278" r:id="rId34"/>
    <p:sldId id="296" r:id="rId35"/>
    <p:sldId id="314" r:id="rId36"/>
  </p:sldIdLst>
  <p:sldSz cx="9144000" cy="5143500" type="screen16x9"/>
  <p:notesSz cx="6858000" cy="9144000"/>
  <p:defaultTextStyle>
    <a:lvl1pPr algn="ctr" defTabSz="366276">
      <a:defRPr sz="2300">
        <a:latin typeface="Open Sans"/>
        <a:ea typeface="Open Sans"/>
        <a:cs typeface="Open Sans"/>
        <a:sym typeface="Open Sans"/>
      </a:defRPr>
    </a:lvl1pPr>
    <a:lvl2pPr algn="ctr" defTabSz="366276">
      <a:defRPr sz="2300">
        <a:latin typeface="Open Sans"/>
        <a:ea typeface="Open Sans"/>
        <a:cs typeface="Open Sans"/>
        <a:sym typeface="Open Sans"/>
      </a:defRPr>
    </a:lvl2pPr>
    <a:lvl3pPr algn="ctr" defTabSz="366276">
      <a:defRPr sz="2300">
        <a:latin typeface="Open Sans"/>
        <a:ea typeface="Open Sans"/>
        <a:cs typeface="Open Sans"/>
        <a:sym typeface="Open Sans"/>
      </a:defRPr>
    </a:lvl3pPr>
    <a:lvl4pPr algn="ctr" defTabSz="366276">
      <a:defRPr sz="2300">
        <a:latin typeface="Open Sans"/>
        <a:ea typeface="Open Sans"/>
        <a:cs typeface="Open Sans"/>
        <a:sym typeface="Open Sans"/>
      </a:defRPr>
    </a:lvl4pPr>
    <a:lvl5pPr algn="ctr" defTabSz="366276">
      <a:defRPr sz="2300">
        <a:latin typeface="Open Sans"/>
        <a:ea typeface="Open Sans"/>
        <a:cs typeface="Open Sans"/>
        <a:sym typeface="Open Sans"/>
      </a:defRPr>
    </a:lvl5pPr>
    <a:lvl6pPr algn="ctr" defTabSz="366276">
      <a:defRPr sz="2300">
        <a:latin typeface="Open Sans"/>
        <a:ea typeface="Open Sans"/>
        <a:cs typeface="Open Sans"/>
        <a:sym typeface="Open Sans"/>
      </a:defRPr>
    </a:lvl6pPr>
    <a:lvl7pPr algn="ctr" defTabSz="366276">
      <a:defRPr sz="2300">
        <a:latin typeface="Open Sans"/>
        <a:ea typeface="Open Sans"/>
        <a:cs typeface="Open Sans"/>
        <a:sym typeface="Open Sans"/>
      </a:defRPr>
    </a:lvl7pPr>
    <a:lvl8pPr algn="ctr" defTabSz="366276">
      <a:defRPr sz="2300">
        <a:latin typeface="Open Sans"/>
        <a:ea typeface="Open Sans"/>
        <a:cs typeface="Open Sans"/>
        <a:sym typeface="Open Sans"/>
      </a:defRPr>
    </a:lvl8pPr>
    <a:lvl9pPr algn="ctr" defTabSz="366276">
      <a:defRPr sz="2300">
        <a:latin typeface="Open Sans"/>
        <a:ea typeface="Open Sans"/>
        <a:cs typeface="Open Sans"/>
        <a:sym typeface="Open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B1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67" autoAdjust="0"/>
    <p:restoredTop sz="63680" autoAdjust="0"/>
  </p:normalViewPr>
  <p:slideViewPr>
    <p:cSldViewPr snapToGrid="0" snapToObjects="1">
      <p:cViewPr varScale="1">
        <p:scale>
          <a:sx n="35" d="100"/>
          <a:sy n="35" d="100"/>
        </p:scale>
        <p:origin x="-1338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584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59 Official Pairs</a:t>
            </a:r>
            <a:endParaRPr lang="en-US" sz="1800" dirty="0"/>
          </a:p>
        </c:rich>
      </c:tx>
    </c:title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Pairs</c:v>
                </c:pt>
              </c:strCache>
            </c:strRef>
          </c:tx>
          <c:dLbls>
            <c:showVal val="1"/>
          </c:dLbls>
          <c:cat>
            <c:strRef>
              <c:f>Sheet1!$A$2:$A$5</c:f>
              <c:strCache>
                <c:ptCount val="4"/>
                <c:pt idx="0">
                  <c:v>Seattle</c:v>
                </c:pt>
                <c:pt idx="1">
                  <c:v>New York</c:v>
                </c:pt>
                <c:pt idx="2">
                  <c:v>Chicago</c:v>
                </c:pt>
                <c:pt idx="3">
                  <c:v>Palo Alto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  <c:pt idx="2">
                  <c:v>26</c:v>
                </c:pt>
                <c:pt idx="3">
                  <c:v>24</c:v>
                </c:pt>
              </c:numCache>
            </c:numRef>
          </c:val>
        </c:ser>
        <c:dLbls>
          <c:showVal val="1"/>
        </c:dLbls>
        <c:gapWidth val="95"/>
        <c:overlap val="100"/>
        <c:axId val="114067328"/>
        <c:axId val="114068864"/>
      </c:barChart>
      <c:catAx>
        <c:axId val="114067328"/>
        <c:scaling>
          <c:orientation val="minMax"/>
        </c:scaling>
        <c:axPos val="b"/>
        <c:majorTickMark val="none"/>
        <c:tickLblPos val="nextTo"/>
        <c:crossAx val="114068864"/>
        <c:crosses val="autoZero"/>
        <c:auto val="1"/>
        <c:lblAlgn val="ctr"/>
        <c:lblOffset val="100"/>
      </c:catAx>
      <c:valAx>
        <c:axId val="11406886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14067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268359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1pPr>
    <a:lvl2pPr indent="143492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2pPr>
    <a:lvl3pPr indent="286984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3pPr>
    <a:lvl4pPr indent="430477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4pPr>
    <a:lvl5pPr indent="573969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5pPr>
    <a:lvl6pPr indent="717461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6pPr>
    <a:lvl7pPr indent="860953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7pPr>
    <a:lvl8pPr indent="1004446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8pPr>
    <a:lvl9pPr indent="1147938" defTabSz="286984">
      <a:lnSpc>
        <a:spcPct val="125000"/>
      </a:lnSpc>
      <a:defRPr sz="15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6396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Shape 14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50" name="Shape 14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Shape 14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55" name="Shape 14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30588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71" name="Shape 14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endParaRPr sz="21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Shape 14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83" name="Shape 14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Shape 14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92" name="Shape 14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/>
            <a:endParaRPr sz="24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Shape 14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92" name="Shape 14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Shape 15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62" name="Shape 15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8581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D9E2BC5-8E53-4549-9340-1E1B543B40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90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5110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Shape 15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10" name="Shape 15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/>
            <a:endParaRPr sz="24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6778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Shape 14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00" name="Shape 1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514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5140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Shape 14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60" name="Shape 14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0788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Shape 15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75" name="Shape 1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6663"/>
          </a:lstStyle>
          <a:p>
            <a:pPr marL="0" marR="0" lvl="0" indent="0" defTabSz="456663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Shape 15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80" name="Shape 15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6663"/>
          </a:lstStyle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078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6663"/>
          </a:lstStyle>
          <a:p>
            <a:pPr rtl="0"/>
            <a:endParaRPr sz="2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Shape 13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99" name="Shape 1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663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3" name="Shape 14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185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185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93007" y="1"/>
            <a:ext cx="7358063" cy="2605238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5000">
                <a:solidFill>
                  <a:srgbClr val="2D2926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2D2926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93007" y="2652130"/>
            <a:ext cx="7358063" cy="2007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15" name="Shape 10"/>
          <p:cNvSpPr/>
          <p:nvPr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6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&amp;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8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70" tIns="40770" rIns="40770" bIns="40770" anchor="b">
            <a:noAutofit/>
          </a:bodyPr>
          <a:lstStyle>
            <a:lvl1pPr algn="l" defTabSz="407691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70" tIns="40770" rIns="40770" bIns="40770">
            <a:noAutofit/>
          </a:bodyPr>
          <a:lstStyle>
            <a:lvl1pPr marL="0" indent="0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91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385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085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776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6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39096837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685800" y="1597821"/>
            <a:ext cx="7772401" cy="1102520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1371600" y="2388290"/>
            <a:ext cx="6400800" cy="1314451"/>
          </a:xfrm>
          <a:prstGeom prst="rect">
            <a:avLst/>
          </a:prstGeom>
        </p:spPr>
        <p:txBody>
          <a:bodyPr lIns="40777" tIns="40777" rIns="40777" bIns="40777"/>
          <a:lstStyle>
            <a:lvl1pPr marL="0" indent="0" algn="ctr" defTabSz="407754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86151" indent="-178394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88497" indent="-172986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27147" indent="-203876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834908" indent="-203876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xmlns="" val="75695268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85800" y="1597821"/>
            <a:ext cx="7772401" cy="2125267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5369978" y="3723088"/>
            <a:ext cx="3774025" cy="1420416"/>
          </a:xfrm>
          <a:prstGeom prst="rect">
            <a:avLst/>
          </a:prstGeom>
        </p:spPr>
        <p:txBody>
          <a:bodyPr lIns="40777" tIns="40777" rIns="40777" bIns="40777" anchor="b">
            <a:noAutofit/>
          </a:bodyPr>
          <a:lstStyle>
            <a:lvl1pPr marL="0" indent="0" algn="r" defTabSz="407754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73408" indent="-165651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76141" indent="-160630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12584" indent="-189314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734968" indent="-103936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xmlns="" val="58299639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457200" y="1818479"/>
            <a:ext cx="8229600" cy="857251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40340596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1371600" y="3068036"/>
            <a:ext cx="6400800" cy="2075464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407754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815511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1223271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1631029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Five</a:t>
            </a:r>
          </a:p>
        </p:txBody>
      </p:sp>
      <p:pic>
        <p:nvPicPr>
          <p:cNvPr id="72" name="image9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1888109"/>
            <a:ext cx="7772401" cy="933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98189843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57200" y="1445402"/>
            <a:ext cx="8229600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69511" indent="-17077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06867" indent="-198214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814096" indent="-198215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85195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5236284" y="1445402"/>
            <a:ext cx="3450517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19190" indent="-160097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817399" indent="-21143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016561" indent="-209541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79470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8394" y="1445402"/>
            <a:ext cx="3450517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19190" indent="-160097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817399" indent="-21143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016561" indent="-209541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xmlns="" val="406035763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926125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34213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55205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7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685800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9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54252224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87" tIns="40787" rIns="40787" bIns="40787" anchor="t">
            <a:noAutofit/>
          </a:bodyPr>
          <a:lstStyle>
            <a:lvl1pPr defTabSz="407862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7010400" y="4869681"/>
            <a:ext cx="2133600" cy="328592"/>
          </a:xfrm>
          <a:prstGeom prst="rect">
            <a:avLst/>
          </a:prstGeom>
        </p:spPr>
        <p:txBody>
          <a:bodyPr lIns="40787" tIns="40787" rIns="40787" bIns="40787" anchor="t"/>
          <a:lstStyle>
            <a:lvl1pPr algn="l" defTabSz="407862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4772277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685800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0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88753539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05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93219619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7136471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1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027490336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6957021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2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706245092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25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3181385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8396373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7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3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39678793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6982875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4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81499453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685800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49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54183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87" tIns="40787" rIns="40787" bIns="40787" anchor="t">
            <a:noAutofit/>
          </a:bodyPr>
          <a:lstStyle>
            <a:lvl1pPr defTabSz="407862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7010400" y="4869681"/>
            <a:ext cx="2133600" cy="328592"/>
          </a:xfrm>
          <a:prstGeom prst="rect">
            <a:avLst/>
          </a:prstGeom>
        </p:spPr>
        <p:txBody>
          <a:bodyPr lIns="40787" tIns="40787" rIns="40787" bIns="40787" anchor="t"/>
          <a:lstStyle>
            <a:lvl1pPr algn="l" defTabSz="407862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1976006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0.png" descr="templat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9235440" cy="51945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72401" cy="1316831"/>
          </a:xfrm>
          <a:prstGeom prst="rect">
            <a:avLst/>
          </a:prstGeom>
        </p:spPr>
        <p:txBody>
          <a:bodyPr lIns="40814" tIns="40814" rIns="40814" bIns="40814" anchor="t"/>
          <a:lstStyle>
            <a:lvl1pPr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371600" y="2914650"/>
            <a:ext cx="6400800" cy="2228851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0" indent="0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1pPr>
            <a:lvl2pPr marL="0" indent="408149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2pPr>
            <a:lvl3pPr marL="0" indent="816298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3pPr>
            <a:lvl4pPr marL="0" indent="1224448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4pPr>
            <a:lvl5pPr marL="0" indent="1632596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2167619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FA847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defTabSz="408149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5466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252509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1" cy="1021557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 cap="all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lIns="40814" tIns="40814" rIns="40814" bIns="40814" anchor="b">
            <a:noAutofit/>
          </a:bodyPr>
          <a:lstStyle>
            <a:lvl1pPr marL="0" indent="0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408149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816298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224448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632596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0203098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38601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565"/>
              </a:spcBef>
              <a:defRPr sz="2500"/>
            </a:lvl1pPr>
            <a:lvl2pPr marL="708258" indent="-300110" defTabSz="408149">
              <a:spcBef>
                <a:spcPts val="565"/>
              </a:spcBef>
              <a:defRPr sz="2500"/>
            </a:lvl2pPr>
            <a:lvl3pPr marL="1107834" indent="-291535" defTabSz="408149">
              <a:spcBef>
                <a:spcPts val="565"/>
              </a:spcBef>
              <a:defRPr sz="2500"/>
            </a:lvl3pPr>
            <a:lvl4pPr marL="1538408" indent="-313961" defTabSz="408149">
              <a:spcBef>
                <a:spcPts val="565"/>
              </a:spcBef>
              <a:defRPr sz="2500"/>
            </a:lvl4pPr>
            <a:lvl5pPr marL="1946557" indent="-313961" defTabSz="408149">
              <a:spcBef>
                <a:spcPts val="565"/>
              </a:spcBef>
              <a:defRPr sz="2500"/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5370627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9" cy="479822"/>
          </a:xfrm>
          <a:prstGeom prst="rect">
            <a:avLst/>
          </a:prstGeom>
        </p:spPr>
        <p:txBody>
          <a:bodyPr lIns="40814" tIns="40814" rIns="40814" bIns="40814" anchor="b">
            <a:noAutofit/>
          </a:bodyPr>
          <a:lstStyle>
            <a:lvl1pPr marL="0" indent="0" defTabSz="408149">
              <a:spcBef>
                <a:spcPts val="502"/>
              </a:spcBef>
              <a:buSzTx/>
              <a:buFontTx/>
              <a:buNone/>
              <a:defRPr sz="2100" b="1"/>
            </a:lvl1pPr>
            <a:lvl2pPr marL="0" indent="408149" defTabSz="408149">
              <a:spcBef>
                <a:spcPts val="502"/>
              </a:spcBef>
              <a:buSzTx/>
              <a:buFontTx/>
              <a:buNone/>
              <a:defRPr sz="2100" b="1"/>
            </a:lvl2pPr>
            <a:lvl3pPr marL="0" indent="816298" defTabSz="408149">
              <a:spcBef>
                <a:spcPts val="502"/>
              </a:spcBef>
              <a:buSzTx/>
              <a:buFontTx/>
              <a:buNone/>
              <a:defRPr sz="2100" b="1"/>
            </a:lvl3pPr>
            <a:lvl4pPr marL="0" indent="1224448" defTabSz="408149">
              <a:spcBef>
                <a:spcPts val="502"/>
              </a:spcBef>
              <a:buSzTx/>
              <a:buFontTx/>
              <a:buNone/>
              <a:defRPr sz="2100" b="1"/>
            </a:lvl4pPr>
            <a:lvl5pPr marL="0" indent="1632596" defTabSz="408149">
              <a:spcBef>
                <a:spcPts val="502"/>
              </a:spcBef>
              <a:buSzTx/>
              <a:buFontTx/>
              <a:buNone/>
              <a:defRPr sz="2100" b="1"/>
            </a:lvl5pPr>
          </a:lstStyle>
          <a:p>
            <a:pPr lvl="0">
              <a:defRPr sz="1800" b="0"/>
            </a:pPr>
            <a:r>
              <a:rPr sz="2100" b="1"/>
              <a:t>Body Level One</a:t>
            </a:r>
          </a:p>
          <a:p>
            <a:pPr lvl="1">
              <a:defRPr sz="1800" b="0"/>
            </a:pPr>
            <a:r>
              <a:rPr sz="2100" b="1"/>
              <a:t>Body Level Two</a:t>
            </a:r>
          </a:p>
          <a:p>
            <a:pPr lvl="2">
              <a:defRPr sz="1800" b="0"/>
            </a:pPr>
            <a:r>
              <a:rPr sz="2100" b="1"/>
              <a:t>Body Level Three</a:t>
            </a:r>
          </a:p>
          <a:p>
            <a:pPr lvl="3">
              <a:defRPr sz="1800" b="0"/>
            </a:pPr>
            <a:r>
              <a:rPr sz="2100" b="1"/>
              <a:t>Body Level Four</a:t>
            </a:r>
          </a:p>
          <a:p>
            <a:pPr lvl="4">
              <a:defRPr sz="1800" b="0"/>
            </a:pPr>
            <a:r>
              <a:rPr sz="2100" b="1"/>
              <a:t>Body Level Five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7016011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983200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08200296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076325"/>
          </a:xfrm>
          <a:prstGeom prst="rect">
            <a:avLst/>
          </a:prstGeom>
        </p:spPr>
        <p:txBody>
          <a:bodyPr lIns="40814" tIns="40814" rIns="40814" bIns="40814" anchor="b"/>
          <a:lstStyle>
            <a:lvl1pPr algn="l" defTabSz="408149">
              <a:def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3575050" y="204788"/>
            <a:ext cx="5111750" cy="4938712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66199799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792288" y="2314574"/>
            <a:ext cx="5486401" cy="1710929"/>
          </a:xfrm>
          <a:prstGeom prst="rect">
            <a:avLst/>
          </a:prstGeom>
        </p:spPr>
        <p:txBody>
          <a:bodyPr lIns="40814" tIns="40814" rIns="40814" bIns="40814" anchor="b"/>
          <a:lstStyle>
            <a:lvl1pPr algn="l" defTabSz="408149">
              <a:def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1792288" y="4025503"/>
            <a:ext cx="5486401" cy="1117997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0" indent="0" defTabSz="408149">
              <a:spcBef>
                <a:spcPts val="251"/>
              </a:spcBef>
              <a:buSzTx/>
              <a:buFontTx/>
              <a:buNone/>
              <a:defRPr sz="1300"/>
            </a:lvl1pPr>
            <a:lvl2pPr marL="0" indent="408149" defTabSz="408149">
              <a:spcBef>
                <a:spcPts val="251"/>
              </a:spcBef>
              <a:buSzTx/>
              <a:buFontTx/>
              <a:buNone/>
              <a:defRPr sz="1300"/>
            </a:lvl2pPr>
            <a:lvl3pPr marL="0" indent="816298" defTabSz="408149">
              <a:spcBef>
                <a:spcPts val="251"/>
              </a:spcBef>
              <a:buSzTx/>
              <a:buFontTx/>
              <a:buNone/>
              <a:defRPr sz="1300"/>
            </a:lvl3pPr>
            <a:lvl4pPr marL="0" indent="1224448" defTabSz="408149">
              <a:spcBef>
                <a:spcPts val="251"/>
              </a:spcBef>
              <a:buSzTx/>
              <a:buFontTx/>
              <a:buNone/>
              <a:defRPr sz="1300"/>
            </a:lvl4pPr>
            <a:lvl5pPr marL="0" indent="1632596" defTabSz="408149">
              <a:spcBef>
                <a:spcPts val="251"/>
              </a:spcBef>
              <a:buSzTx/>
              <a:buFontTx/>
              <a:buNone/>
              <a:defRPr sz="1300"/>
            </a:lvl5pPr>
          </a:lstStyle>
          <a:p>
            <a:pPr lvl="0">
              <a:defRPr sz="1800"/>
            </a:pPr>
            <a:r>
              <a:rPr sz="1300"/>
              <a:t>Body Level One</a:t>
            </a:r>
          </a:p>
          <a:p>
            <a:pPr lvl="1">
              <a:defRPr sz="1800"/>
            </a:pPr>
            <a:r>
              <a:rPr sz="1300"/>
              <a:t>Body Level Two</a:t>
            </a:r>
          </a:p>
          <a:p>
            <a:pPr lvl="2">
              <a:defRPr sz="1800"/>
            </a:pPr>
            <a:r>
              <a:rPr sz="1300"/>
              <a:t>Body Level Three</a:t>
            </a:r>
          </a:p>
          <a:p>
            <a:pPr lvl="3">
              <a:defRPr sz="1800"/>
            </a:pPr>
            <a:r>
              <a:rPr sz="1300"/>
              <a:t>Body Level Four</a:t>
            </a:r>
          </a:p>
          <a:p>
            <a:pPr lvl="4">
              <a:defRPr sz="1800"/>
            </a:pPr>
            <a:r>
              <a:rPr sz="1300"/>
              <a:t>Body Level Five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744007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2265534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6629400" y="205978"/>
            <a:ext cx="2057401" cy="4937522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457200" y="205978"/>
            <a:ext cx="6019800" cy="4937522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830629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64096452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1" cy="183832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722313" y="894162"/>
            <a:ext cx="7772401" cy="24110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1pPr>
            <a:lvl2pPr marL="0" indent="456981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2pPr>
            <a:lvl3pPr marL="0" indent="913962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3pPr>
            <a:lvl4pPr marL="0" indent="137094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4pPr>
            <a:lvl5pPr marL="0" indent="182792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4455244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4038601" cy="3943348"/>
          </a:xfrm>
          <a:prstGeom prst="rect">
            <a:avLst/>
          </a:prstGeom>
        </p:spPr>
        <p:txBody>
          <a:bodyPr/>
          <a:lstStyle>
            <a:lvl1pPr>
              <a:spcBef>
                <a:spcPts val="690"/>
              </a:spcBef>
              <a:defRPr sz="2900"/>
            </a:lvl1pPr>
            <a:lvl2pPr marL="802721" indent="-345741">
              <a:spcBef>
                <a:spcPts val="690"/>
              </a:spcBef>
              <a:defRPr sz="2900"/>
            </a:lvl2pPr>
            <a:lvl3pPr marL="1253010" indent="-339049">
              <a:spcBef>
                <a:spcPts val="690"/>
              </a:spcBef>
              <a:defRPr sz="2900"/>
            </a:lvl3pPr>
            <a:lvl4pPr marL="1746315" indent="-375375">
              <a:spcBef>
                <a:spcPts val="690"/>
              </a:spcBef>
              <a:defRPr sz="2900"/>
            </a:lvl4pPr>
            <a:lvl5pPr marL="2203296" indent="-375375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352700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Green">
    <p:bg>
      <p:bgPr>
        <a:solidFill>
          <a:srgbClr val="82B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457200" y="192608"/>
            <a:ext cx="8229600" cy="88399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xfrm>
            <a:off x="457200" y="1076600"/>
            <a:ext cx="4040189" cy="55455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5"/>
              </a:spcBef>
              <a:buSzTx/>
              <a:buFontTx/>
              <a:buNone/>
              <a:defRPr sz="2400" b="1"/>
            </a:lvl1pPr>
            <a:lvl2pPr marL="0" indent="456981">
              <a:spcBef>
                <a:spcPts val="565"/>
              </a:spcBef>
              <a:buSzTx/>
              <a:buFontTx/>
              <a:buNone/>
              <a:defRPr sz="2400" b="1"/>
            </a:lvl2pPr>
            <a:lvl3pPr marL="0" indent="913962">
              <a:spcBef>
                <a:spcPts val="565"/>
              </a:spcBef>
              <a:buSzTx/>
              <a:buFontTx/>
              <a:buNone/>
              <a:defRPr sz="2400" b="1"/>
            </a:lvl3pPr>
            <a:lvl4pPr marL="0" indent="1370940">
              <a:spcBef>
                <a:spcPts val="565"/>
              </a:spcBef>
              <a:buSzTx/>
              <a:buFontTx/>
              <a:buNone/>
              <a:defRPr sz="2400" b="1"/>
            </a:lvl4pPr>
            <a:lvl5pPr marL="0" indent="1827920">
              <a:spcBef>
                <a:spcPts val="565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83980307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457200" y="168617"/>
            <a:ext cx="8229600" cy="93197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01318762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0365726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457218" y="0"/>
            <a:ext cx="3008314" cy="1076325"/>
          </a:xfrm>
          <a:prstGeom prst="rect">
            <a:avLst/>
          </a:prstGeom>
        </p:spPr>
        <p:txBody>
          <a:bodyPr anchor="b"/>
          <a:lstStyle>
            <a:lvl1pPr algn="l">
              <a:defRPr sz="1900" b="1"/>
            </a:lvl1pPr>
          </a:lstStyle>
          <a:p>
            <a:pPr lvl="0">
              <a:defRPr sz="1800" b="0"/>
            </a:pPr>
            <a:r>
              <a:rPr sz="1900" b="1"/>
              <a:t>Title Text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3575050" y="204798"/>
            <a:ext cx="5111750" cy="49387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9014142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1792288" y="2314576"/>
            <a:ext cx="5486401" cy="1710929"/>
          </a:xfrm>
          <a:prstGeom prst="rect">
            <a:avLst/>
          </a:prstGeom>
        </p:spPr>
        <p:txBody>
          <a:bodyPr anchor="b"/>
          <a:lstStyle>
            <a:lvl1pPr algn="l">
              <a:defRPr sz="1900" b="1"/>
            </a:lvl1pPr>
          </a:lstStyle>
          <a:p>
            <a:pPr lvl="0">
              <a:defRPr sz="1800" b="0"/>
            </a:pPr>
            <a:r>
              <a:rPr sz="1900" b="1"/>
              <a:t>Title Text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1792288" y="4025515"/>
            <a:ext cx="5486401" cy="1117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14"/>
              </a:spcBef>
              <a:buSzTx/>
              <a:buFontTx/>
              <a:buNone/>
              <a:defRPr sz="1300"/>
            </a:lvl1pPr>
            <a:lvl2pPr marL="0" indent="456981">
              <a:spcBef>
                <a:spcPts val="314"/>
              </a:spcBef>
              <a:buSzTx/>
              <a:buFontTx/>
              <a:buNone/>
              <a:defRPr sz="1300"/>
            </a:lvl2pPr>
            <a:lvl3pPr marL="0" indent="913962">
              <a:spcBef>
                <a:spcPts val="314"/>
              </a:spcBef>
              <a:buSzTx/>
              <a:buFontTx/>
              <a:buNone/>
              <a:defRPr sz="1300"/>
            </a:lvl3pPr>
            <a:lvl4pPr marL="0" indent="1370940">
              <a:spcBef>
                <a:spcPts val="314"/>
              </a:spcBef>
              <a:buSzTx/>
              <a:buFontTx/>
              <a:buNone/>
              <a:defRPr sz="1300"/>
            </a:lvl4pPr>
            <a:lvl5pPr marL="0" indent="1827920">
              <a:spcBef>
                <a:spcPts val="314"/>
              </a:spcBef>
              <a:buSzTx/>
              <a:buFontTx/>
              <a:buNone/>
              <a:defRPr sz="1300"/>
            </a:lvl5pPr>
          </a:lstStyle>
          <a:p>
            <a:pPr lvl="0">
              <a:defRPr sz="1800"/>
            </a:pPr>
            <a:r>
              <a:rPr sz="1300"/>
              <a:t>Body Level One</a:t>
            </a:r>
          </a:p>
          <a:p>
            <a:pPr lvl="1">
              <a:defRPr sz="1800"/>
            </a:pPr>
            <a:r>
              <a:rPr sz="1300"/>
              <a:t>Body Level Two</a:t>
            </a:r>
          </a:p>
          <a:p>
            <a:pPr lvl="2">
              <a:defRPr sz="1800"/>
            </a:pPr>
            <a:r>
              <a:rPr sz="1300"/>
              <a:t>Body Level Three</a:t>
            </a:r>
          </a:p>
          <a:p>
            <a:pPr lvl="3">
              <a:defRPr sz="1800"/>
            </a:pPr>
            <a:r>
              <a:rPr sz="1300"/>
              <a:t>Body Level Four</a:t>
            </a:r>
          </a:p>
          <a:p>
            <a:pPr lvl="4">
              <a:defRPr sz="1800"/>
            </a:pPr>
            <a:r>
              <a:rPr sz="1300"/>
              <a:t>Body Level Five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03965135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64060833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1" cy="480060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457200" y="205982"/>
            <a:ext cx="6019800" cy="493751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34717758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92986" y="0"/>
            <a:ext cx="7358063" cy="2605238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5000">
                <a:solidFill>
                  <a:srgbClr val="2D2926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2D2926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92986" y="2652118"/>
            <a:ext cx="7358063" cy="2007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15" name="Shape 10"/>
          <p:cNvSpPr/>
          <p:nvPr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97119702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92986" y="2256979"/>
            <a:ext cx="7358063" cy="2035969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92986" y="4319740"/>
            <a:ext cx="7358063" cy="82376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551585217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92986" y="1701108"/>
            <a:ext cx="7358063" cy="1741290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9138704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57200" y="128563"/>
            <a:ext cx="8229600" cy="939081"/>
          </a:xfrm>
          <a:prstGeom prst="rect">
            <a:avLst/>
          </a:prstGeom>
        </p:spPr>
        <p:txBody>
          <a:bodyPr lIns="40762" tIns="40762" rIns="40762" bIns="40762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7010400" y="4869693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6" y="0"/>
            <a:ext cx="3750469" cy="2437807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38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 b="0"/>
            </a:pPr>
            <a:r>
              <a:rPr sz="3800" b="1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26" y="2511479"/>
            <a:ext cx="3750469" cy="263202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774453228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69727" y="49311"/>
            <a:ext cx="7804548" cy="1508724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143852827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9727" y="234405"/>
            <a:ext cx="7804548" cy="1138536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9727" y="1372941"/>
            <a:ext cx="7804548" cy="3315147"/>
          </a:xfrm>
          <a:prstGeom prst="rect">
            <a:avLst/>
          </a:prstGeom>
        </p:spPr>
        <p:txBody>
          <a:bodyPr lIns="0" tIns="0" rIns="0" bIns="0" anchor="ctr"/>
          <a:lstStyle>
            <a:lvl1pPr marL="278686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1pPr>
            <a:lvl2pPr marL="557373" indent="-278686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2pPr>
            <a:lvl3pPr marL="836061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3pPr>
            <a:lvl4pPr marL="1114747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4pPr>
            <a:lvl5pPr marL="1393436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382940918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669727" y="234405"/>
            <a:ext cx="7804548" cy="1138536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669726" y="1372941"/>
            <a:ext cx="3750469" cy="3315147"/>
          </a:xfrm>
          <a:prstGeom prst="rect">
            <a:avLst/>
          </a:prstGeom>
        </p:spPr>
        <p:txBody>
          <a:bodyPr lIns="0" tIns="0" rIns="0" bIns="0" anchor="ctr"/>
          <a:lstStyle>
            <a:lvl1pPr marL="214989" indent="-214989" defTabSz="366276">
              <a:spcBef>
                <a:spcPts val="2009"/>
              </a:spcBef>
              <a:buSzPct val="75000"/>
              <a:buFontTx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429972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644962" indent="-214989" defTabSz="366276">
              <a:spcBef>
                <a:spcPts val="2009"/>
              </a:spcBef>
              <a:buSzPct val="75000"/>
              <a:buFontTx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marL="859945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marL="1074937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1302209358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669727" y="656344"/>
            <a:ext cx="7804548" cy="3804047"/>
          </a:xfrm>
          <a:prstGeom prst="rect">
            <a:avLst/>
          </a:prstGeom>
        </p:spPr>
        <p:txBody>
          <a:bodyPr lIns="0" tIns="0" rIns="0" bIns="0" anchor="ctr"/>
          <a:lstStyle>
            <a:lvl1pPr marL="278686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1pPr>
            <a:lvl2pPr marL="557373" indent="-278686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2pPr>
            <a:lvl3pPr marL="836061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3pPr>
            <a:lvl4pPr marL="1114747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4pPr>
            <a:lvl5pPr marL="1393436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1513714106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6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1284584850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6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3878186594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55184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Green">
    <p:bg>
      <p:bgPr>
        <a:solidFill>
          <a:srgbClr val="82B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40679835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57200" y="128551"/>
            <a:ext cx="8229600" cy="939081"/>
          </a:xfrm>
          <a:prstGeom prst="rect">
            <a:avLst/>
          </a:prstGeom>
        </p:spPr>
        <p:txBody>
          <a:bodyPr lIns="40762" tIns="40762" rIns="40762" bIns="40762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783254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7010400" y="4869693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5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171206061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70" tIns="40770" rIns="40770" bIns="40770" anchor="b">
            <a:noAutofit/>
          </a:bodyPr>
          <a:lstStyle>
            <a:lvl1pPr algn="l" defTabSz="407691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70" tIns="40770" rIns="40770" bIns="40770">
            <a:noAutofit/>
          </a:bodyPr>
          <a:lstStyle>
            <a:lvl1pPr marL="0" indent="0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91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385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085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776" defTabSz="407691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6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558024470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685800" y="1597821"/>
            <a:ext cx="7772401" cy="1102520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1371600" y="2388290"/>
            <a:ext cx="6400800" cy="1314451"/>
          </a:xfrm>
          <a:prstGeom prst="rect">
            <a:avLst/>
          </a:prstGeom>
        </p:spPr>
        <p:txBody>
          <a:bodyPr lIns="40777" tIns="40777" rIns="40777" bIns="40777"/>
          <a:lstStyle>
            <a:lvl1pPr marL="0" indent="0" algn="ctr" defTabSz="407754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86151" indent="-178394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88497" indent="-172986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27147" indent="-203876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834908" indent="-203876" algn="ctr" defTabSz="407754">
              <a:lnSpc>
                <a:spcPct val="90000"/>
              </a:lnSpc>
              <a:spcBef>
                <a:spcPts val="0"/>
              </a:spcBef>
              <a:buFontTx/>
              <a:defRPr sz="18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62A00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xmlns="" val="560930464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85800" y="1597821"/>
            <a:ext cx="7772401" cy="2125267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5369978" y="3723088"/>
            <a:ext cx="3774025" cy="1420416"/>
          </a:xfrm>
          <a:prstGeom prst="rect">
            <a:avLst/>
          </a:prstGeom>
        </p:spPr>
        <p:txBody>
          <a:bodyPr lIns="40777" tIns="40777" rIns="40777" bIns="40777" anchor="b">
            <a:noAutofit/>
          </a:bodyPr>
          <a:lstStyle>
            <a:lvl1pPr marL="0" indent="0" algn="r" defTabSz="407754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73408" indent="-165651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76141" indent="-160630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12584" indent="-189314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734968" indent="-103936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xmlns="" val="566343930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457200" y="1818479"/>
            <a:ext cx="8229600" cy="857251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xmlns="" val="2256209671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1371600" y="3068036"/>
            <a:ext cx="6400800" cy="2075464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407754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815511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1223271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1631029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Five</a:t>
            </a:r>
          </a:p>
        </p:txBody>
      </p:sp>
      <p:pic>
        <p:nvPicPr>
          <p:cNvPr id="72" name="image9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1888109"/>
            <a:ext cx="7772401" cy="933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80925555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57200" y="1445402"/>
            <a:ext cx="8229600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69511" indent="-17077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06867" indent="-198214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814096" indent="-198215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298312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5236284" y="1445402"/>
            <a:ext cx="3450517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19190" indent="-160097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817399" indent="-21143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016561" indent="-209541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18528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8394" y="1445402"/>
            <a:ext cx="3450517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19190" indent="-160097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817399" indent="-21143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016561" indent="-209541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xmlns="" val="29180278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926125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46763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85812" y="1597821"/>
            <a:ext cx="7772401" cy="2125267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5369982" y="3723088"/>
            <a:ext cx="3774025" cy="1420416"/>
          </a:xfrm>
          <a:prstGeom prst="rect">
            <a:avLst/>
          </a:prstGeom>
        </p:spPr>
        <p:txBody>
          <a:bodyPr lIns="40777" tIns="40777" rIns="40777" bIns="40777" anchor="b">
            <a:noAutofit/>
          </a:bodyPr>
          <a:lstStyle>
            <a:lvl1pPr marL="0" indent="0" algn="r" defTabSz="407754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73408" indent="-165651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76141" indent="-160630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12584" indent="-189314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734968" indent="-103936" algn="r" defTabSz="407754">
              <a:lnSpc>
                <a:spcPct val="90000"/>
              </a:lnSpc>
              <a:spcBef>
                <a:spcPts val="0"/>
              </a:spcBef>
              <a:buFontTx/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64025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685800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9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662603076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87" tIns="40787" rIns="40787" bIns="40787" anchor="t">
            <a:noAutofit/>
          </a:bodyPr>
          <a:lstStyle>
            <a:lvl1pPr defTabSz="407862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7010400" y="4869681"/>
            <a:ext cx="2133600" cy="328592"/>
          </a:xfrm>
          <a:prstGeom prst="rect">
            <a:avLst/>
          </a:prstGeom>
        </p:spPr>
        <p:txBody>
          <a:bodyPr lIns="40787" tIns="40787" rIns="40787" bIns="40787" anchor="t"/>
          <a:lstStyle>
            <a:lvl1pPr algn="l" defTabSz="407862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7110119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685800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0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66765746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05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603976563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2544491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1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557862876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98482385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2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750304444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25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71323561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457200" y="1818491"/>
            <a:ext cx="8229600" cy="857251"/>
          </a:xfrm>
          <a:prstGeom prst="rect">
            <a:avLst/>
          </a:prstGeom>
        </p:spPr>
        <p:txBody>
          <a:bodyPr lIns="40777" tIns="40777" rIns="40777" bIns="40777" anchor="t"/>
          <a:lstStyle>
            <a:lvl1pPr defTabSz="407754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92102350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3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47170979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22816888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4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298518138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685800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49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536537173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87" tIns="40787" rIns="40787" bIns="40787" anchor="t">
            <a:noAutofit/>
          </a:bodyPr>
          <a:lstStyle>
            <a:lvl1pPr defTabSz="407862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7010400" y="4869681"/>
            <a:ext cx="2133600" cy="328592"/>
          </a:xfrm>
          <a:prstGeom prst="rect">
            <a:avLst/>
          </a:prstGeom>
        </p:spPr>
        <p:txBody>
          <a:bodyPr lIns="40787" tIns="40787" rIns="40787" bIns="40787" anchor="t"/>
          <a:lstStyle>
            <a:lvl1pPr algn="l" defTabSz="407862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94363380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0.png" descr="templat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9235440" cy="51945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72401" cy="1316831"/>
          </a:xfrm>
          <a:prstGeom prst="rect">
            <a:avLst/>
          </a:prstGeom>
        </p:spPr>
        <p:txBody>
          <a:bodyPr lIns="40814" tIns="40814" rIns="40814" bIns="40814" anchor="t"/>
          <a:lstStyle>
            <a:lvl1pPr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371600" y="2914650"/>
            <a:ext cx="6400800" cy="2228851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0" indent="0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1pPr>
            <a:lvl2pPr marL="0" indent="408149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2pPr>
            <a:lvl3pPr marL="0" indent="816298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3pPr>
            <a:lvl4pPr marL="0" indent="1224448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4pPr>
            <a:lvl5pPr marL="0" indent="1632596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73233976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FA847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defTabSz="408149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597253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3613949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1" cy="1021557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 cap="all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lIns="40814" tIns="40814" rIns="40814" bIns="40814" anchor="b">
            <a:noAutofit/>
          </a:bodyPr>
          <a:lstStyle>
            <a:lvl1pPr marL="0" indent="0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408149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816298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224448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632596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610430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1371600" y="3068037"/>
            <a:ext cx="6400800" cy="2075464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407754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815511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1223271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1631029" algn="ctr" defTabSz="407754">
              <a:spcBef>
                <a:spcPts val="377"/>
              </a:spcBef>
              <a:buSzTx/>
              <a:buFontTx/>
              <a:buNone/>
              <a:defRPr sz="1600">
                <a:solidFill>
                  <a:srgbClr val="62A00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2A008"/>
                </a:solidFill>
              </a:rPr>
              <a:t>Body Level Five</a:t>
            </a:r>
          </a:p>
        </p:txBody>
      </p:sp>
      <p:pic>
        <p:nvPicPr>
          <p:cNvPr id="72" name="image9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12" y="1888112"/>
            <a:ext cx="7772401" cy="933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38601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565"/>
              </a:spcBef>
              <a:defRPr sz="2500"/>
            </a:lvl1pPr>
            <a:lvl2pPr marL="708258" indent="-300110" defTabSz="408149">
              <a:spcBef>
                <a:spcPts val="565"/>
              </a:spcBef>
              <a:defRPr sz="2500"/>
            </a:lvl2pPr>
            <a:lvl3pPr marL="1107834" indent="-291535" defTabSz="408149">
              <a:spcBef>
                <a:spcPts val="565"/>
              </a:spcBef>
              <a:defRPr sz="2500"/>
            </a:lvl3pPr>
            <a:lvl4pPr marL="1538408" indent="-313961" defTabSz="408149">
              <a:spcBef>
                <a:spcPts val="565"/>
              </a:spcBef>
              <a:defRPr sz="2500"/>
            </a:lvl4pPr>
            <a:lvl5pPr marL="1946557" indent="-313961" defTabSz="408149">
              <a:spcBef>
                <a:spcPts val="565"/>
              </a:spcBef>
              <a:defRPr sz="2500"/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3927844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9" cy="479822"/>
          </a:xfrm>
          <a:prstGeom prst="rect">
            <a:avLst/>
          </a:prstGeom>
        </p:spPr>
        <p:txBody>
          <a:bodyPr lIns="40814" tIns="40814" rIns="40814" bIns="40814" anchor="b">
            <a:noAutofit/>
          </a:bodyPr>
          <a:lstStyle>
            <a:lvl1pPr marL="0" indent="0" defTabSz="408149">
              <a:spcBef>
                <a:spcPts val="502"/>
              </a:spcBef>
              <a:buSzTx/>
              <a:buFontTx/>
              <a:buNone/>
              <a:defRPr sz="2100" b="1"/>
            </a:lvl1pPr>
            <a:lvl2pPr marL="0" indent="408149" defTabSz="408149">
              <a:spcBef>
                <a:spcPts val="502"/>
              </a:spcBef>
              <a:buSzTx/>
              <a:buFontTx/>
              <a:buNone/>
              <a:defRPr sz="2100" b="1"/>
            </a:lvl2pPr>
            <a:lvl3pPr marL="0" indent="816298" defTabSz="408149">
              <a:spcBef>
                <a:spcPts val="502"/>
              </a:spcBef>
              <a:buSzTx/>
              <a:buFontTx/>
              <a:buNone/>
              <a:defRPr sz="2100" b="1"/>
            </a:lvl3pPr>
            <a:lvl4pPr marL="0" indent="1224448" defTabSz="408149">
              <a:spcBef>
                <a:spcPts val="502"/>
              </a:spcBef>
              <a:buSzTx/>
              <a:buFontTx/>
              <a:buNone/>
              <a:defRPr sz="2100" b="1"/>
            </a:lvl4pPr>
            <a:lvl5pPr marL="0" indent="1632596" defTabSz="408149">
              <a:spcBef>
                <a:spcPts val="502"/>
              </a:spcBef>
              <a:buSzTx/>
              <a:buFontTx/>
              <a:buNone/>
              <a:defRPr sz="2100" b="1"/>
            </a:lvl5pPr>
          </a:lstStyle>
          <a:p>
            <a:pPr lvl="0">
              <a:defRPr sz="1800" b="0"/>
            </a:pPr>
            <a:r>
              <a:rPr sz="2100" b="1"/>
              <a:t>Body Level One</a:t>
            </a:r>
          </a:p>
          <a:p>
            <a:pPr lvl="1">
              <a:defRPr sz="1800" b="0"/>
            </a:pPr>
            <a:r>
              <a:rPr sz="2100" b="1"/>
              <a:t>Body Level Two</a:t>
            </a:r>
          </a:p>
          <a:p>
            <a:pPr lvl="2">
              <a:defRPr sz="1800" b="0"/>
            </a:pPr>
            <a:r>
              <a:rPr sz="2100" b="1"/>
              <a:t>Body Level Three</a:t>
            </a:r>
          </a:p>
          <a:p>
            <a:pPr lvl="3">
              <a:defRPr sz="1800" b="0"/>
            </a:pPr>
            <a:r>
              <a:rPr sz="2100" b="1"/>
              <a:t>Body Level Four</a:t>
            </a:r>
          </a:p>
          <a:p>
            <a:pPr lvl="4">
              <a:defRPr sz="1800" b="0"/>
            </a:pPr>
            <a:r>
              <a:rPr sz="2100" b="1"/>
              <a:t>Body Level Five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10867466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48264630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34412236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076325"/>
          </a:xfrm>
          <a:prstGeom prst="rect">
            <a:avLst/>
          </a:prstGeom>
        </p:spPr>
        <p:txBody>
          <a:bodyPr lIns="40814" tIns="40814" rIns="40814" bIns="40814" anchor="b"/>
          <a:lstStyle>
            <a:lvl1pPr algn="l" defTabSz="408149">
              <a:def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3575050" y="204788"/>
            <a:ext cx="5111750" cy="4938712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8023168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792288" y="2314574"/>
            <a:ext cx="5486401" cy="1710929"/>
          </a:xfrm>
          <a:prstGeom prst="rect">
            <a:avLst/>
          </a:prstGeom>
        </p:spPr>
        <p:txBody>
          <a:bodyPr lIns="40814" tIns="40814" rIns="40814" bIns="40814" anchor="b"/>
          <a:lstStyle>
            <a:lvl1pPr algn="l" defTabSz="408149">
              <a:def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1792288" y="4025503"/>
            <a:ext cx="5486401" cy="1117997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0" indent="0" defTabSz="408149">
              <a:spcBef>
                <a:spcPts val="251"/>
              </a:spcBef>
              <a:buSzTx/>
              <a:buFontTx/>
              <a:buNone/>
              <a:defRPr sz="1300"/>
            </a:lvl1pPr>
            <a:lvl2pPr marL="0" indent="408149" defTabSz="408149">
              <a:spcBef>
                <a:spcPts val="251"/>
              </a:spcBef>
              <a:buSzTx/>
              <a:buFontTx/>
              <a:buNone/>
              <a:defRPr sz="1300"/>
            </a:lvl2pPr>
            <a:lvl3pPr marL="0" indent="816298" defTabSz="408149">
              <a:spcBef>
                <a:spcPts val="251"/>
              </a:spcBef>
              <a:buSzTx/>
              <a:buFontTx/>
              <a:buNone/>
              <a:defRPr sz="1300"/>
            </a:lvl3pPr>
            <a:lvl4pPr marL="0" indent="1224448" defTabSz="408149">
              <a:spcBef>
                <a:spcPts val="251"/>
              </a:spcBef>
              <a:buSzTx/>
              <a:buFontTx/>
              <a:buNone/>
              <a:defRPr sz="1300"/>
            </a:lvl4pPr>
            <a:lvl5pPr marL="0" indent="1632596" defTabSz="408149">
              <a:spcBef>
                <a:spcPts val="251"/>
              </a:spcBef>
              <a:buSzTx/>
              <a:buFontTx/>
              <a:buNone/>
              <a:defRPr sz="1300"/>
            </a:lvl5pPr>
          </a:lstStyle>
          <a:p>
            <a:pPr lvl="0">
              <a:defRPr sz="1800"/>
            </a:pPr>
            <a:r>
              <a:rPr sz="1300"/>
              <a:t>Body Level One</a:t>
            </a:r>
          </a:p>
          <a:p>
            <a:pPr lvl="1">
              <a:defRPr sz="1800"/>
            </a:pPr>
            <a:r>
              <a:rPr sz="1300"/>
              <a:t>Body Level Two</a:t>
            </a:r>
          </a:p>
          <a:p>
            <a:pPr lvl="2">
              <a:defRPr sz="1800"/>
            </a:pPr>
            <a:r>
              <a:rPr sz="1300"/>
              <a:t>Body Level Three</a:t>
            </a:r>
          </a:p>
          <a:p>
            <a:pPr lvl="3">
              <a:defRPr sz="1800"/>
            </a:pPr>
            <a:r>
              <a:rPr sz="1300"/>
              <a:t>Body Level Four</a:t>
            </a:r>
          </a:p>
          <a:p>
            <a:pPr lvl="4">
              <a:defRPr sz="1800"/>
            </a:pPr>
            <a:r>
              <a:rPr sz="1300"/>
              <a:t>Body Level Five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08342774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457200" y="634603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82952155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0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venir Roman"/>
              <a:ea typeface="Avenir Roman"/>
              <a:cs typeface="Avenir Roman"/>
            </a:endParaRPr>
          </a:p>
        </p:txBody>
      </p:sp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6629400" y="205978"/>
            <a:ext cx="2057401" cy="4937522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457200" y="205978"/>
            <a:ext cx="6019800" cy="4937522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6528554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85405492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1" cy="183832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722313" y="894162"/>
            <a:ext cx="7772401" cy="24110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1pPr>
            <a:lvl2pPr marL="0" indent="456981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2pPr>
            <a:lvl3pPr marL="0" indent="913962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3pPr>
            <a:lvl4pPr marL="0" indent="137094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4pPr>
            <a:lvl5pPr marL="0" indent="182792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19906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93007" y="2256981"/>
            <a:ext cx="7358063" cy="2035969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93007" y="4319744"/>
            <a:ext cx="7358063" cy="82376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5236304" y="1445402"/>
            <a:ext cx="3450517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19190" indent="-160097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817399" indent="-21143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016561" indent="-209541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4038601" cy="3943348"/>
          </a:xfrm>
          <a:prstGeom prst="rect">
            <a:avLst/>
          </a:prstGeom>
        </p:spPr>
        <p:txBody>
          <a:bodyPr/>
          <a:lstStyle>
            <a:lvl1pPr>
              <a:spcBef>
                <a:spcPts val="690"/>
              </a:spcBef>
              <a:defRPr sz="2900"/>
            </a:lvl1pPr>
            <a:lvl2pPr marL="802721" indent="-345741">
              <a:spcBef>
                <a:spcPts val="690"/>
              </a:spcBef>
              <a:defRPr sz="2900"/>
            </a:lvl2pPr>
            <a:lvl3pPr marL="1253010" indent="-339049">
              <a:spcBef>
                <a:spcPts val="690"/>
              </a:spcBef>
              <a:defRPr sz="2900"/>
            </a:lvl3pPr>
            <a:lvl4pPr marL="1746315" indent="-375375">
              <a:spcBef>
                <a:spcPts val="690"/>
              </a:spcBef>
              <a:defRPr sz="2900"/>
            </a:lvl4pPr>
            <a:lvl5pPr marL="2203296" indent="-375375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8364379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457200" y="192608"/>
            <a:ext cx="8229600" cy="88399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xfrm>
            <a:off x="457200" y="1076600"/>
            <a:ext cx="4040189" cy="55455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5"/>
              </a:spcBef>
              <a:buSzTx/>
              <a:buFontTx/>
              <a:buNone/>
              <a:defRPr sz="2400" b="1"/>
            </a:lvl1pPr>
            <a:lvl2pPr marL="0" indent="456981">
              <a:spcBef>
                <a:spcPts val="565"/>
              </a:spcBef>
              <a:buSzTx/>
              <a:buFontTx/>
              <a:buNone/>
              <a:defRPr sz="2400" b="1"/>
            </a:lvl2pPr>
            <a:lvl3pPr marL="0" indent="913962">
              <a:spcBef>
                <a:spcPts val="565"/>
              </a:spcBef>
              <a:buSzTx/>
              <a:buFontTx/>
              <a:buNone/>
              <a:defRPr sz="2400" b="1"/>
            </a:lvl3pPr>
            <a:lvl4pPr marL="0" indent="1370940">
              <a:spcBef>
                <a:spcPts val="565"/>
              </a:spcBef>
              <a:buSzTx/>
              <a:buFontTx/>
              <a:buNone/>
              <a:defRPr sz="2400" b="1"/>
            </a:lvl4pPr>
            <a:lvl5pPr marL="0" indent="1827920">
              <a:spcBef>
                <a:spcPts val="565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60107476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457200" y="168617"/>
            <a:ext cx="8229600" cy="93197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28966718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96300214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457218" y="0"/>
            <a:ext cx="3008314" cy="1076325"/>
          </a:xfrm>
          <a:prstGeom prst="rect">
            <a:avLst/>
          </a:prstGeom>
        </p:spPr>
        <p:txBody>
          <a:bodyPr anchor="b"/>
          <a:lstStyle>
            <a:lvl1pPr algn="l">
              <a:defRPr sz="1900" b="1"/>
            </a:lvl1pPr>
          </a:lstStyle>
          <a:p>
            <a:pPr lvl="0">
              <a:defRPr sz="1800" b="0"/>
            </a:pPr>
            <a:r>
              <a:rPr sz="1900" b="1"/>
              <a:t>Title Text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3575050" y="204798"/>
            <a:ext cx="5111750" cy="49387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98599402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1792288" y="2314576"/>
            <a:ext cx="5486401" cy="1710929"/>
          </a:xfrm>
          <a:prstGeom prst="rect">
            <a:avLst/>
          </a:prstGeom>
        </p:spPr>
        <p:txBody>
          <a:bodyPr anchor="b"/>
          <a:lstStyle>
            <a:lvl1pPr algn="l">
              <a:defRPr sz="1900" b="1"/>
            </a:lvl1pPr>
          </a:lstStyle>
          <a:p>
            <a:pPr lvl="0">
              <a:defRPr sz="1800" b="0"/>
            </a:pPr>
            <a:r>
              <a:rPr sz="1900" b="1"/>
              <a:t>Title Text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1792288" y="4025515"/>
            <a:ext cx="5486401" cy="1117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14"/>
              </a:spcBef>
              <a:buSzTx/>
              <a:buFontTx/>
              <a:buNone/>
              <a:defRPr sz="1300"/>
            </a:lvl1pPr>
            <a:lvl2pPr marL="0" indent="456981">
              <a:spcBef>
                <a:spcPts val="314"/>
              </a:spcBef>
              <a:buSzTx/>
              <a:buFontTx/>
              <a:buNone/>
              <a:defRPr sz="1300"/>
            </a:lvl2pPr>
            <a:lvl3pPr marL="0" indent="913962">
              <a:spcBef>
                <a:spcPts val="314"/>
              </a:spcBef>
              <a:buSzTx/>
              <a:buFontTx/>
              <a:buNone/>
              <a:defRPr sz="1300"/>
            </a:lvl3pPr>
            <a:lvl4pPr marL="0" indent="1370940">
              <a:spcBef>
                <a:spcPts val="314"/>
              </a:spcBef>
              <a:buSzTx/>
              <a:buFontTx/>
              <a:buNone/>
              <a:defRPr sz="1300"/>
            </a:lvl4pPr>
            <a:lvl5pPr marL="0" indent="1827920">
              <a:spcBef>
                <a:spcPts val="314"/>
              </a:spcBef>
              <a:buSzTx/>
              <a:buFontTx/>
              <a:buNone/>
              <a:defRPr sz="1300"/>
            </a:lvl5pPr>
          </a:lstStyle>
          <a:p>
            <a:pPr lvl="0">
              <a:defRPr sz="1800"/>
            </a:pPr>
            <a:r>
              <a:rPr sz="1300"/>
              <a:t>Body Level One</a:t>
            </a:r>
          </a:p>
          <a:p>
            <a:pPr lvl="1">
              <a:defRPr sz="1800"/>
            </a:pPr>
            <a:r>
              <a:rPr sz="1300"/>
              <a:t>Body Level Two</a:t>
            </a:r>
          </a:p>
          <a:p>
            <a:pPr lvl="2">
              <a:defRPr sz="1800"/>
            </a:pPr>
            <a:r>
              <a:rPr sz="1300"/>
              <a:t>Body Level Three</a:t>
            </a:r>
          </a:p>
          <a:p>
            <a:pPr lvl="3">
              <a:defRPr sz="1800"/>
            </a:pPr>
            <a:r>
              <a:rPr sz="1300"/>
              <a:t>Body Level Four</a:t>
            </a:r>
          </a:p>
          <a:p>
            <a:pPr lvl="4">
              <a:defRPr sz="1800"/>
            </a:pPr>
            <a:r>
              <a:rPr sz="1300"/>
              <a:t>Body Level Five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4689982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2842278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1" cy="480060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457200" y="205982"/>
            <a:ext cx="6019800" cy="493751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7226837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1049296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8418" y="1445402"/>
            <a:ext cx="3450517" cy="3698098"/>
          </a:xfrm>
          <a:prstGeom prst="rect">
            <a:avLst/>
          </a:prstGeom>
        </p:spPr>
        <p:txBody>
          <a:bodyPr lIns="40777" tIns="40777" rIns="40777" bIns="40777">
            <a:noAutofit/>
          </a:bodyPr>
          <a:lstStyle>
            <a:lvl1pPr marL="0" indent="0" defTabSz="407754">
              <a:lnSpc>
                <a:spcPct val="90000"/>
              </a:lnSpc>
              <a:spcBef>
                <a:spcPts val="377"/>
              </a:spcBef>
              <a:buSzTx/>
              <a:buFontTx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48661" indent="-148661" defTabSz="407754">
              <a:lnSpc>
                <a:spcPct val="90000"/>
              </a:lnSpc>
              <a:spcBef>
                <a:spcPts val="377"/>
              </a:spcBef>
              <a:buFontTx/>
              <a:buChar char="•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19190" indent="-160097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817399" indent="-211430" defTabSz="407754">
              <a:lnSpc>
                <a:spcPct val="90000"/>
              </a:lnSpc>
              <a:spcBef>
                <a:spcPts val="377"/>
              </a:spcBef>
              <a:buFontTx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016561" indent="-209541" defTabSz="407754">
              <a:lnSpc>
                <a:spcPct val="90000"/>
              </a:lnSpc>
              <a:spcBef>
                <a:spcPts val="377"/>
              </a:spcBef>
              <a:buFontTx/>
              <a:buChar char="-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396107"/>
            <a:ext cx="8229600" cy="926125"/>
          </a:xfrm>
          <a:prstGeom prst="rect">
            <a:avLst/>
          </a:prstGeom>
        </p:spPr>
        <p:txBody>
          <a:bodyPr lIns="40777" tIns="40777" rIns="40777" bIns="40777" anchor="t"/>
          <a:lstStyle>
            <a:lvl1pPr algn="l" defTabSz="407754">
              <a:lnSpc>
                <a:spcPct val="90000"/>
              </a:lnSpc>
              <a:defRPr sz="32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7101840" y="4965331"/>
            <a:ext cx="2133600" cy="220850"/>
          </a:xfrm>
          <a:prstGeom prst="rect">
            <a:avLst/>
          </a:prstGeom>
        </p:spPr>
        <p:txBody>
          <a:bodyPr lIns="40777" tIns="40777" rIns="40777" bIns="40777" anchor="b"/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685812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9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87" tIns="40787" rIns="40787" bIns="40787" anchor="t">
            <a:noAutofit/>
          </a:bodyPr>
          <a:lstStyle>
            <a:lvl1pPr defTabSz="407862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7010400" y="4869681"/>
            <a:ext cx="2133600" cy="328592"/>
          </a:xfrm>
          <a:prstGeom prst="rect">
            <a:avLst/>
          </a:prstGeom>
        </p:spPr>
        <p:txBody>
          <a:bodyPr lIns="40787" tIns="40787" rIns="40787" bIns="40787" anchor="t"/>
          <a:lstStyle>
            <a:lvl1pPr algn="l" defTabSz="407862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685812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0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85812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05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7010400" y="4869693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685812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1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93007" y="1701110"/>
            <a:ext cx="7358063" cy="1741290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7010400" y="4869693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685812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2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685812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25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010400" y="4869693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685812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3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010400" y="4869693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685812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41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62" tIns="40762" rIns="40762" bIns="40762" anchor="t">
            <a:noAutofit/>
          </a:bodyPr>
          <a:lstStyle>
            <a:lvl1pPr defTabSz="407606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7010400" y="4869693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685812" y="2564626"/>
            <a:ext cx="7772401" cy="1102520"/>
          </a:xfrm>
          <a:prstGeom prst="rect">
            <a:avLst/>
          </a:prstGeom>
        </p:spPr>
        <p:txBody>
          <a:bodyPr lIns="40787" tIns="40787" rIns="40787" bIns="40787" anchor="b">
            <a:noAutofit/>
          </a:bodyPr>
          <a:lstStyle>
            <a:lvl1pPr algn="l" defTabSz="407862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87" tIns="40787" rIns="40787" bIns="40787">
            <a:noAutofit/>
          </a:bodyPr>
          <a:lstStyle>
            <a:lvl1pPr marL="0" indent="0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86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722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358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1444" defTabSz="407862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149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457200" y="169466"/>
            <a:ext cx="8229600" cy="978800"/>
          </a:xfrm>
          <a:prstGeom prst="rect">
            <a:avLst/>
          </a:prstGeom>
        </p:spPr>
        <p:txBody>
          <a:bodyPr lIns="40787" tIns="40787" rIns="40787" bIns="40787" anchor="t">
            <a:noAutofit/>
          </a:bodyPr>
          <a:lstStyle>
            <a:lvl1pPr defTabSz="407862">
              <a:defRPr sz="4000">
                <a:solidFill>
                  <a:srgbClr val="4040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7010400" y="4869681"/>
            <a:ext cx="2133600" cy="328592"/>
          </a:xfrm>
          <a:prstGeom prst="rect">
            <a:avLst/>
          </a:prstGeom>
        </p:spPr>
        <p:txBody>
          <a:bodyPr lIns="40787" tIns="40787" rIns="40787" bIns="40787" anchor="t"/>
          <a:lstStyle>
            <a:lvl1pPr algn="l" defTabSz="407862">
              <a:defRPr sz="1600">
                <a:solidFill>
                  <a:srgbClr val="404041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50" y="3"/>
            <a:ext cx="3750469" cy="2437807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38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 b="0"/>
            </a:pPr>
            <a:r>
              <a:rPr sz="3800" b="1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50" y="2511479"/>
            <a:ext cx="3750469" cy="263202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0.png" descr="templat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9235440" cy="51945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685812" y="1597822"/>
            <a:ext cx="7772401" cy="1316831"/>
          </a:xfrm>
          <a:prstGeom prst="rect">
            <a:avLst/>
          </a:prstGeom>
        </p:spPr>
        <p:txBody>
          <a:bodyPr lIns="40814" tIns="40814" rIns="40814" bIns="40814" anchor="t"/>
          <a:lstStyle>
            <a:lvl1pPr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371600" y="2914662"/>
            <a:ext cx="6400800" cy="2228851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0" indent="0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1pPr>
            <a:lvl2pPr marL="0" indent="408149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2pPr>
            <a:lvl3pPr marL="0" indent="816298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3pPr>
            <a:lvl4pPr marL="0" indent="1224448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4pPr>
            <a:lvl5pPr marL="0" indent="1632596" algn="ctr" defTabSz="408149">
              <a:spcBef>
                <a:spcPts val="690"/>
              </a:spcBef>
              <a:buSzTx/>
              <a:buFontTx/>
              <a:buNone/>
              <a:defRPr sz="29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FA847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defTabSz="408149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 cap="all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722329" y="2180047"/>
            <a:ext cx="7772401" cy="1125141"/>
          </a:xfrm>
          <a:prstGeom prst="rect">
            <a:avLst/>
          </a:prstGeom>
        </p:spPr>
        <p:txBody>
          <a:bodyPr lIns="40814" tIns="40814" rIns="40814" bIns="40814" anchor="b">
            <a:noAutofit/>
          </a:bodyPr>
          <a:lstStyle>
            <a:lvl1pPr marL="0" indent="0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408149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816298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224448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632596" defTabSz="408149">
              <a:spcBef>
                <a:spcPts val="377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457200" y="634615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457200" y="1200162"/>
            <a:ext cx="4038601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565"/>
              </a:spcBef>
              <a:defRPr sz="2500"/>
            </a:lvl1pPr>
            <a:lvl2pPr marL="708258" indent="-300110" defTabSz="408149">
              <a:spcBef>
                <a:spcPts val="565"/>
              </a:spcBef>
              <a:defRPr sz="2500"/>
            </a:lvl2pPr>
            <a:lvl3pPr marL="1107834" indent="-291535" defTabSz="408149">
              <a:spcBef>
                <a:spcPts val="565"/>
              </a:spcBef>
              <a:defRPr sz="2500"/>
            </a:lvl3pPr>
            <a:lvl4pPr marL="1538408" indent="-313961" defTabSz="408149">
              <a:spcBef>
                <a:spcPts val="565"/>
              </a:spcBef>
              <a:defRPr sz="2500"/>
            </a:lvl4pPr>
            <a:lvl5pPr marL="1946557" indent="-313961" defTabSz="408149">
              <a:spcBef>
                <a:spcPts val="565"/>
              </a:spcBef>
              <a:defRPr sz="2500"/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57200" y="634615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457224" y="1151335"/>
            <a:ext cx="4040189" cy="479822"/>
          </a:xfrm>
          <a:prstGeom prst="rect">
            <a:avLst/>
          </a:prstGeom>
        </p:spPr>
        <p:txBody>
          <a:bodyPr lIns="40814" tIns="40814" rIns="40814" bIns="40814" anchor="b">
            <a:noAutofit/>
          </a:bodyPr>
          <a:lstStyle>
            <a:lvl1pPr marL="0" indent="0" defTabSz="408149">
              <a:spcBef>
                <a:spcPts val="502"/>
              </a:spcBef>
              <a:buSzTx/>
              <a:buFontTx/>
              <a:buNone/>
              <a:defRPr sz="2100" b="1"/>
            </a:lvl1pPr>
            <a:lvl2pPr marL="0" indent="408149" defTabSz="408149">
              <a:spcBef>
                <a:spcPts val="502"/>
              </a:spcBef>
              <a:buSzTx/>
              <a:buFontTx/>
              <a:buNone/>
              <a:defRPr sz="2100" b="1"/>
            </a:lvl2pPr>
            <a:lvl3pPr marL="0" indent="816298" defTabSz="408149">
              <a:spcBef>
                <a:spcPts val="502"/>
              </a:spcBef>
              <a:buSzTx/>
              <a:buFontTx/>
              <a:buNone/>
              <a:defRPr sz="2100" b="1"/>
            </a:lvl3pPr>
            <a:lvl4pPr marL="0" indent="1224448" defTabSz="408149">
              <a:spcBef>
                <a:spcPts val="502"/>
              </a:spcBef>
              <a:buSzTx/>
              <a:buFontTx/>
              <a:buNone/>
              <a:defRPr sz="2100" b="1"/>
            </a:lvl4pPr>
            <a:lvl5pPr marL="0" indent="1632596" defTabSz="408149">
              <a:spcBef>
                <a:spcPts val="502"/>
              </a:spcBef>
              <a:buSzTx/>
              <a:buFontTx/>
              <a:buNone/>
              <a:defRPr sz="2100" b="1"/>
            </a:lvl5pPr>
          </a:lstStyle>
          <a:p>
            <a:pPr lvl="0">
              <a:defRPr sz="1800" b="0"/>
            </a:pPr>
            <a:r>
              <a:rPr sz="2100" b="1"/>
              <a:t>Body Level One</a:t>
            </a:r>
          </a:p>
          <a:p>
            <a:pPr lvl="1">
              <a:defRPr sz="1800" b="0"/>
            </a:pPr>
            <a:r>
              <a:rPr sz="2100" b="1"/>
              <a:t>Body Level Two</a:t>
            </a:r>
          </a:p>
          <a:p>
            <a:pPr lvl="2">
              <a:defRPr sz="1800" b="0"/>
            </a:pPr>
            <a:r>
              <a:rPr sz="2100" b="1"/>
              <a:t>Body Level Three</a:t>
            </a:r>
          </a:p>
          <a:p>
            <a:pPr lvl="3">
              <a:defRPr sz="1800" b="0"/>
            </a:pPr>
            <a:r>
              <a:rPr sz="2100" b="1"/>
              <a:t>Body Level Four</a:t>
            </a:r>
          </a:p>
          <a:p>
            <a:pPr lvl="4">
              <a:defRPr sz="1800" b="0"/>
            </a:pPr>
            <a:r>
              <a:rPr sz="2100" b="1"/>
              <a:t>Body Level Five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57200" y="634615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457200" y="634615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457200" y="12"/>
            <a:ext cx="3008314" cy="1076325"/>
          </a:xfrm>
          <a:prstGeom prst="rect">
            <a:avLst/>
          </a:prstGeom>
        </p:spPr>
        <p:txBody>
          <a:bodyPr lIns="40814" tIns="40814" rIns="40814" bIns="40814" anchor="b"/>
          <a:lstStyle>
            <a:lvl1pPr algn="l" defTabSz="408149">
              <a:def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3575050" y="204788"/>
            <a:ext cx="5111750" cy="4938712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792312" y="2314579"/>
            <a:ext cx="5486401" cy="1710929"/>
          </a:xfrm>
          <a:prstGeom prst="rect">
            <a:avLst/>
          </a:prstGeom>
        </p:spPr>
        <p:txBody>
          <a:bodyPr lIns="40814" tIns="40814" rIns="40814" bIns="40814" anchor="b"/>
          <a:lstStyle>
            <a:lvl1pPr algn="l" defTabSz="408149">
              <a:def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1792312" y="4025515"/>
            <a:ext cx="5486401" cy="1117997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0" indent="0" defTabSz="408149">
              <a:spcBef>
                <a:spcPts val="251"/>
              </a:spcBef>
              <a:buSzTx/>
              <a:buFontTx/>
              <a:buNone/>
              <a:defRPr sz="1300"/>
            </a:lvl1pPr>
            <a:lvl2pPr marL="0" indent="408149" defTabSz="408149">
              <a:spcBef>
                <a:spcPts val="251"/>
              </a:spcBef>
              <a:buSzTx/>
              <a:buFontTx/>
              <a:buNone/>
              <a:defRPr sz="1300"/>
            </a:lvl2pPr>
            <a:lvl3pPr marL="0" indent="816298" defTabSz="408149">
              <a:spcBef>
                <a:spcPts val="251"/>
              </a:spcBef>
              <a:buSzTx/>
              <a:buFontTx/>
              <a:buNone/>
              <a:defRPr sz="1300"/>
            </a:lvl3pPr>
            <a:lvl4pPr marL="0" indent="1224448" defTabSz="408149">
              <a:spcBef>
                <a:spcPts val="251"/>
              </a:spcBef>
              <a:buSzTx/>
              <a:buFontTx/>
              <a:buNone/>
              <a:defRPr sz="1300"/>
            </a:lvl4pPr>
            <a:lvl5pPr marL="0" indent="1632596" defTabSz="408149">
              <a:spcBef>
                <a:spcPts val="251"/>
              </a:spcBef>
              <a:buSzTx/>
              <a:buFontTx/>
              <a:buNone/>
              <a:defRPr sz="1300"/>
            </a:lvl5pPr>
          </a:lstStyle>
          <a:p>
            <a:pPr lvl="0">
              <a:defRPr sz="1800"/>
            </a:pPr>
            <a:r>
              <a:rPr sz="1300"/>
              <a:t>Body Level One</a:t>
            </a:r>
          </a:p>
          <a:p>
            <a:pPr lvl="1">
              <a:defRPr sz="1800"/>
            </a:pPr>
            <a:r>
              <a:rPr sz="1300"/>
              <a:t>Body Level Two</a:t>
            </a:r>
          </a:p>
          <a:p>
            <a:pPr lvl="2">
              <a:defRPr sz="1800"/>
            </a:pPr>
            <a:r>
              <a:rPr sz="1300"/>
              <a:t>Body Level Three</a:t>
            </a:r>
          </a:p>
          <a:p>
            <a:pPr lvl="3">
              <a:defRPr sz="1800"/>
            </a:pPr>
            <a:r>
              <a:rPr sz="1300"/>
              <a:t>Body Level Four</a:t>
            </a:r>
          </a:p>
          <a:p>
            <a:pPr lvl="4">
              <a:defRPr sz="1800"/>
            </a:pPr>
            <a:r>
              <a:rPr sz="1300"/>
              <a:t>Body Level Five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69727" y="49311"/>
            <a:ext cx="7804548" cy="1508724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457200" y="634615"/>
            <a:ext cx="8229600" cy="857251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457200" y="1200162"/>
            <a:ext cx="8229600" cy="3394473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685853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792448" y="12"/>
            <a:ext cx="2351552" cy="152205"/>
          </a:xfrm>
          <a:prstGeom prst="rect">
            <a:avLst/>
          </a:prstGeom>
          <a:solidFill>
            <a:srgbClr val="6FA8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6629421" y="205978"/>
            <a:ext cx="2057401" cy="4937522"/>
          </a:xfrm>
          <a:prstGeom prst="rect">
            <a:avLst/>
          </a:prstGeom>
        </p:spPr>
        <p:txBody>
          <a:bodyPr lIns="40814" tIns="40814" rIns="40814" bIns="40814" anchor="t"/>
          <a:lstStyle>
            <a:lvl1pPr algn="l" defTabSz="408149">
              <a:defRPr sz="36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6369"/>
                </a:solidFill>
              </a:rP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457200" y="205978"/>
            <a:ext cx="6019800" cy="4937522"/>
          </a:xfrm>
          <a:prstGeom prst="rect">
            <a:avLst/>
          </a:prstGeom>
        </p:spPr>
        <p:txBody>
          <a:bodyPr lIns="40814" tIns="40814" rIns="40814" bIns="40814">
            <a:noAutofit/>
          </a:bodyPr>
          <a:lstStyle>
            <a:lvl1pPr marL="306111" indent="-306111" defTabSz="408149">
              <a:spcBef>
                <a:spcPts val="690"/>
              </a:spcBef>
              <a:defRPr sz="2900"/>
            </a:lvl1pPr>
            <a:lvl2pPr marL="701506" indent="-293357" defTabSz="408149">
              <a:spcBef>
                <a:spcPts val="690"/>
              </a:spcBef>
              <a:defRPr sz="2900"/>
            </a:lvl2pPr>
            <a:lvl3pPr marL="1092399" indent="-276101" defTabSz="408149">
              <a:spcBef>
                <a:spcPts val="690"/>
              </a:spcBef>
              <a:defRPr sz="2900"/>
            </a:lvl3pPr>
            <a:lvl4pPr marL="1559713" indent="-335265" defTabSz="408149">
              <a:spcBef>
                <a:spcPts val="690"/>
              </a:spcBef>
              <a:defRPr sz="2900"/>
            </a:lvl4pPr>
            <a:lvl5pPr marL="1967862" indent="-335265" defTabSz="408149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6553200" y="4778335"/>
            <a:ext cx="2133600" cy="251702"/>
          </a:xfrm>
          <a:prstGeom prst="rect">
            <a:avLst/>
          </a:prstGeom>
        </p:spPr>
        <p:txBody>
          <a:bodyPr lIns="40814" tIns="40814" rIns="40814" bIns="40814"/>
          <a:lstStyle>
            <a:lvl1pPr>
              <a:defRPr sz="11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685812" y="1383531"/>
            <a:ext cx="7772401" cy="153112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idx="1"/>
          </p:nvPr>
        </p:nvSpPr>
        <p:spPr>
          <a:xfrm>
            <a:off x="1371600" y="2914662"/>
            <a:ext cx="6400800" cy="222885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6981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3962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094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792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722329" y="3305191"/>
            <a:ext cx="7772401" cy="183832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722329" y="894162"/>
            <a:ext cx="7772401" cy="24110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1pPr>
            <a:lvl2pPr marL="0" indent="456981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2pPr>
            <a:lvl3pPr marL="0" indent="913962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3pPr>
            <a:lvl4pPr marL="0" indent="137094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4pPr>
            <a:lvl5pPr marL="0" indent="1827920">
              <a:spcBef>
                <a:spcPts val="439"/>
              </a:spcBef>
              <a:buSzTx/>
              <a:buFontTx/>
              <a:buNone/>
              <a:defRPr sz="19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4038601" cy="3943348"/>
          </a:xfrm>
          <a:prstGeom prst="rect">
            <a:avLst/>
          </a:prstGeom>
        </p:spPr>
        <p:txBody>
          <a:bodyPr/>
          <a:lstStyle>
            <a:lvl1pPr>
              <a:spcBef>
                <a:spcPts val="690"/>
              </a:spcBef>
              <a:defRPr sz="2900"/>
            </a:lvl1pPr>
            <a:lvl2pPr marL="802721" indent="-345741">
              <a:spcBef>
                <a:spcPts val="690"/>
              </a:spcBef>
              <a:defRPr sz="2900"/>
            </a:lvl2pPr>
            <a:lvl3pPr marL="1253010" indent="-339049">
              <a:spcBef>
                <a:spcPts val="690"/>
              </a:spcBef>
              <a:defRPr sz="2900"/>
            </a:lvl3pPr>
            <a:lvl4pPr marL="1746315" indent="-375375">
              <a:spcBef>
                <a:spcPts val="690"/>
              </a:spcBef>
              <a:defRPr sz="2900"/>
            </a:lvl4pPr>
            <a:lvl5pPr marL="2203296" indent="-375375">
              <a:spcBef>
                <a:spcPts val="69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457200" y="192608"/>
            <a:ext cx="8229600" cy="88399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xfrm>
            <a:off x="457224" y="1076612"/>
            <a:ext cx="4040189" cy="55455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5"/>
              </a:spcBef>
              <a:buSzTx/>
              <a:buFontTx/>
              <a:buNone/>
              <a:defRPr sz="2400" b="1"/>
            </a:lvl1pPr>
            <a:lvl2pPr marL="0" indent="456981">
              <a:spcBef>
                <a:spcPts val="565"/>
              </a:spcBef>
              <a:buSzTx/>
              <a:buFontTx/>
              <a:buNone/>
              <a:defRPr sz="2400" b="1"/>
            </a:lvl2pPr>
            <a:lvl3pPr marL="0" indent="913962">
              <a:spcBef>
                <a:spcPts val="565"/>
              </a:spcBef>
              <a:buSzTx/>
              <a:buFontTx/>
              <a:buNone/>
              <a:defRPr sz="2400" b="1"/>
            </a:lvl3pPr>
            <a:lvl4pPr marL="0" indent="1370940">
              <a:spcBef>
                <a:spcPts val="565"/>
              </a:spcBef>
              <a:buSzTx/>
              <a:buFontTx/>
              <a:buNone/>
              <a:defRPr sz="2400" b="1"/>
            </a:lvl4pPr>
            <a:lvl5pPr marL="0" indent="1827920">
              <a:spcBef>
                <a:spcPts val="565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457200" y="168617"/>
            <a:ext cx="8229600" cy="93197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457218" y="12"/>
            <a:ext cx="3008314" cy="1076325"/>
          </a:xfrm>
          <a:prstGeom prst="rect">
            <a:avLst/>
          </a:prstGeom>
        </p:spPr>
        <p:txBody>
          <a:bodyPr anchor="b"/>
          <a:lstStyle>
            <a:lvl1pPr algn="l">
              <a:defRPr sz="1900" b="1"/>
            </a:lvl1pPr>
          </a:lstStyle>
          <a:p>
            <a:pPr lvl="0">
              <a:defRPr sz="1800" b="0"/>
            </a:pPr>
            <a:r>
              <a:rPr sz="1900" b="1"/>
              <a:t>Title Text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3575050" y="204798"/>
            <a:ext cx="5111750" cy="49387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9727" y="234405"/>
            <a:ext cx="7804548" cy="1138536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9727" y="1372953"/>
            <a:ext cx="7804548" cy="3315147"/>
          </a:xfrm>
          <a:prstGeom prst="rect">
            <a:avLst/>
          </a:prstGeom>
        </p:spPr>
        <p:txBody>
          <a:bodyPr lIns="0" tIns="0" rIns="0" bIns="0" anchor="ctr"/>
          <a:lstStyle>
            <a:lvl1pPr marL="278686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1pPr>
            <a:lvl2pPr marL="557373" indent="-278686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2pPr>
            <a:lvl3pPr marL="836061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3pPr>
            <a:lvl4pPr marL="1114747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4pPr>
            <a:lvl5pPr marL="1393436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1792312" y="2314579"/>
            <a:ext cx="5486401" cy="1710929"/>
          </a:xfrm>
          <a:prstGeom prst="rect">
            <a:avLst/>
          </a:prstGeom>
        </p:spPr>
        <p:txBody>
          <a:bodyPr anchor="b"/>
          <a:lstStyle>
            <a:lvl1pPr algn="l">
              <a:defRPr sz="1900" b="1"/>
            </a:lvl1pPr>
          </a:lstStyle>
          <a:p>
            <a:pPr lvl="0">
              <a:defRPr sz="1800" b="0"/>
            </a:pPr>
            <a:r>
              <a:rPr sz="1900" b="1"/>
              <a:t>Title Text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1792312" y="4025515"/>
            <a:ext cx="5486401" cy="1117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14"/>
              </a:spcBef>
              <a:buSzTx/>
              <a:buFontTx/>
              <a:buNone/>
              <a:defRPr sz="1300"/>
            </a:lvl1pPr>
            <a:lvl2pPr marL="0" indent="456981">
              <a:spcBef>
                <a:spcPts val="314"/>
              </a:spcBef>
              <a:buSzTx/>
              <a:buFontTx/>
              <a:buNone/>
              <a:defRPr sz="1300"/>
            </a:lvl2pPr>
            <a:lvl3pPr marL="0" indent="913962">
              <a:spcBef>
                <a:spcPts val="314"/>
              </a:spcBef>
              <a:buSzTx/>
              <a:buFontTx/>
              <a:buNone/>
              <a:defRPr sz="1300"/>
            </a:lvl3pPr>
            <a:lvl4pPr marL="0" indent="1370940">
              <a:spcBef>
                <a:spcPts val="314"/>
              </a:spcBef>
              <a:buSzTx/>
              <a:buFontTx/>
              <a:buNone/>
              <a:defRPr sz="1300"/>
            </a:lvl4pPr>
            <a:lvl5pPr marL="0" indent="1827920">
              <a:spcBef>
                <a:spcPts val="314"/>
              </a:spcBef>
              <a:buSzTx/>
              <a:buFontTx/>
              <a:buNone/>
              <a:defRPr sz="1300"/>
            </a:lvl5pPr>
          </a:lstStyle>
          <a:p>
            <a:pPr lvl="0">
              <a:defRPr sz="1800"/>
            </a:pPr>
            <a:r>
              <a:rPr sz="1300"/>
              <a:t>Body Level One</a:t>
            </a:r>
          </a:p>
          <a:p>
            <a:pPr lvl="1">
              <a:defRPr sz="1800"/>
            </a:pPr>
            <a:r>
              <a:rPr sz="1300"/>
              <a:t>Body Level Two</a:t>
            </a:r>
          </a:p>
          <a:p>
            <a:pPr lvl="2">
              <a:defRPr sz="1800"/>
            </a:pPr>
            <a:r>
              <a:rPr sz="1300"/>
              <a:t>Body Level Three</a:t>
            </a:r>
          </a:p>
          <a:p>
            <a:pPr lvl="3">
              <a:defRPr sz="1800"/>
            </a:pPr>
            <a:r>
              <a:rPr sz="1300"/>
              <a:t>Body Level Four</a:t>
            </a:r>
          </a:p>
          <a:p>
            <a:pPr lvl="4">
              <a:defRPr sz="1800"/>
            </a:pPr>
            <a:r>
              <a:rPr sz="1300"/>
              <a:t>Body Level Five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6629421" y="1"/>
            <a:ext cx="2057401" cy="480060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457200" y="205983"/>
            <a:ext cx="6019800" cy="493751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1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2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3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864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342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4"/>
            <a:ext cx="7772400" cy="1021557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08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63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1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77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26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280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35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907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01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41" indent="0">
              <a:buNone/>
              <a:defRPr sz="2100" b="1"/>
            </a:lvl2pPr>
            <a:lvl3pPr marL="950882" indent="0">
              <a:buNone/>
              <a:defRPr sz="1900" b="1"/>
            </a:lvl3pPr>
            <a:lvl4pPr marL="1426323" indent="0">
              <a:buNone/>
              <a:defRPr sz="1700" b="1"/>
            </a:lvl4pPr>
            <a:lvl5pPr marL="1901765" indent="0">
              <a:buNone/>
              <a:defRPr sz="1700" b="1"/>
            </a:lvl5pPr>
            <a:lvl6pPr marL="2377206" indent="0">
              <a:buNone/>
              <a:defRPr sz="1700" b="1"/>
            </a:lvl6pPr>
            <a:lvl7pPr marL="2852647" indent="0">
              <a:buNone/>
              <a:defRPr sz="1700" b="1"/>
            </a:lvl7pPr>
            <a:lvl8pPr marL="3328088" indent="0">
              <a:buNone/>
              <a:defRPr sz="1700" b="1"/>
            </a:lvl8pPr>
            <a:lvl9pPr marL="380352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41" indent="0">
              <a:buNone/>
              <a:defRPr sz="2100" b="1"/>
            </a:lvl2pPr>
            <a:lvl3pPr marL="950882" indent="0">
              <a:buNone/>
              <a:defRPr sz="1900" b="1"/>
            </a:lvl3pPr>
            <a:lvl4pPr marL="1426323" indent="0">
              <a:buNone/>
              <a:defRPr sz="1700" b="1"/>
            </a:lvl4pPr>
            <a:lvl5pPr marL="1901765" indent="0">
              <a:buNone/>
              <a:defRPr sz="1700" b="1"/>
            </a:lvl5pPr>
            <a:lvl6pPr marL="2377206" indent="0">
              <a:buNone/>
              <a:defRPr sz="1700" b="1"/>
            </a:lvl6pPr>
            <a:lvl7pPr marL="2852647" indent="0">
              <a:buNone/>
              <a:defRPr sz="1700" b="1"/>
            </a:lvl7pPr>
            <a:lvl8pPr marL="3328088" indent="0">
              <a:buNone/>
              <a:defRPr sz="1700" b="1"/>
            </a:lvl8pPr>
            <a:lvl9pPr marL="380352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6548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24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16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669727" y="234405"/>
            <a:ext cx="7804548" cy="1138536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669750" y="1372953"/>
            <a:ext cx="3750469" cy="3315147"/>
          </a:xfrm>
          <a:prstGeom prst="rect">
            <a:avLst/>
          </a:prstGeom>
        </p:spPr>
        <p:txBody>
          <a:bodyPr lIns="0" tIns="0" rIns="0" bIns="0" anchor="ctr"/>
          <a:lstStyle>
            <a:lvl1pPr marL="214989" indent="-214989" defTabSz="366276">
              <a:spcBef>
                <a:spcPts val="2009"/>
              </a:spcBef>
              <a:buSzPct val="75000"/>
              <a:buFontTx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429972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644962" indent="-214989" defTabSz="366276">
              <a:spcBef>
                <a:spcPts val="2009"/>
              </a:spcBef>
              <a:buSzPct val="75000"/>
              <a:buFontTx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marL="859945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marL="1074937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75441" indent="0">
              <a:buNone/>
              <a:defRPr sz="1300"/>
            </a:lvl2pPr>
            <a:lvl3pPr marL="950882" indent="0">
              <a:buNone/>
              <a:defRPr sz="1000"/>
            </a:lvl3pPr>
            <a:lvl4pPr marL="1426323" indent="0">
              <a:buNone/>
              <a:defRPr sz="900"/>
            </a:lvl4pPr>
            <a:lvl5pPr marL="1901765" indent="0">
              <a:buNone/>
              <a:defRPr sz="900"/>
            </a:lvl5pPr>
            <a:lvl6pPr marL="2377206" indent="0">
              <a:buNone/>
              <a:defRPr sz="900"/>
            </a:lvl6pPr>
            <a:lvl7pPr marL="2852647" indent="0">
              <a:buNone/>
              <a:defRPr sz="900"/>
            </a:lvl7pPr>
            <a:lvl8pPr marL="3328088" indent="0">
              <a:buNone/>
              <a:defRPr sz="900"/>
            </a:lvl8pPr>
            <a:lvl9pPr marL="38035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103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300"/>
            </a:lvl1pPr>
            <a:lvl2pPr marL="475441" indent="0">
              <a:buNone/>
              <a:defRPr sz="2900"/>
            </a:lvl2pPr>
            <a:lvl3pPr marL="950882" indent="0">
              <a:buNone/>
              <a:defRPr sz="2500"/>
            </a:lvl3pPr>
            <a:lvl4pPr marL="1426323" indent="0">
              <a:buNone/>
              <a:defRPr sz="2100"/>
            </a:lvl4pPr>
            <a:lvl5pPr marL="1901765" indent="0">
              <a:buNone/>
              <a:defRPr sz="2100"/>
            </a:lvl5pPr>
            <a:lvl6pPr marL="2377206" indent="0">
              <a:buNone/>
              <a:defRPr sz="2100"/>
            </a:lvl6pPr>
            <a:lvl7pPr marL="2852647" indent="0">
              <a:buNone/>
              <a:defRPr sz="2100"/>
            </a:lvl7pPr>
            <a:lvl8pPr marL="3328088" indent="0">
              <a:buNone/>
              <a:defRPr sz="2100"/>
            </a:lvl8pPr>
            <a:lvl9pPr marL="3803529" indent="0">
              <a:buNone/>
              <a:defRPr sz="21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75441" indent="0">
              <a:buNone/>
              <a:defRPr sz="1300"/>
            </a:lvl2pPr>
            <a:lvl3pPr marL="950882" indent="0">
              <a:buNone/>
              <a:defRPr sz="1000"/>
            </a:lvl3pPr>
            <a:lvl4pPr marL="1426323" indent="0">
              <a:buNone/>
              <a:defRPr sz="900"/>
            </a:lvl4pPr>
            <a:lvl5pPr marL="1901765" indent="0">
              <a:buNone/>
              <a:defRPr sz="900"/>
            </a:lvl5pPr>
            <a:lvl6pPr marL="2377206" indent="0">
              <a:buNone/>
              <a:defRPr sz="900"/>
            </a:lvl6pPr>
            <a:lvl7pPr marL="2852647" indent="0">
              <a:buNone/>
              <a:defRPr sz="900"/>
            </a:lvl7pPr>
            <a:lvl8pPr marL="3328088" indent="0">
              <a:buNone/>
              <a:defRPr sz="900"/>
            </a:lvl8pPr>
            <a:lvl9pPr marL="38035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282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889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741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1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2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3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079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80060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7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08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63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1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77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26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280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35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957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363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41" indent="0">
              <a:buNone/>
              <a:defRPr sz="2100" b="1"/>
            </a:lvl2pPr>
            <a:lvl3pPr marL="950882" indent="0">
              <a:buNone/>
              <a:defRPr sz="1900" b="1"/>
            </a:lvl3pPr>
            <a:lvl4pPr marL="1426323" indent="0">
              <a:buNone/>
              <a:defRPr sz="1700" b="1"/>
            </a:lvl4pPr>
            <a:lvl5pPr marL="1901765" indent="0">
              <a:buNone/>
              <a:defRPr sz="1700" b="1"/>
            </a:lvl5pPr>
            <a:lvl6pPr marL="2377206" indent="0">
              <a:buNone/>
              <a:defRPr sz="1700" b="1"/>
            </a:lvl6pPr>
            <a:lvl7pPr marL="2852647" indent="0">
              <a:buNone/>
              <a:defRPr sz="1700" b="1"/>
            </a:lvl7pPr>
            <a:lvl8pPr marL="3328088" indent="0">
              <a:buNone/>
              <a:defRPr sz="1700" b="1"/>
            </a:lvl8pPr>
            <a:lvl9pPr marL="380352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41" indent="0">
              <a:buNone/>
              <a:defRPr sz="2100" b="1"/>
            </a:lvl2pPr>
            <a:lvl3pPr marL="950882" indent="0">
              <a:buNone/>
              <a:defRPr sz="1900" b="1"/>
            </a:lvl3pPr>
            <a:lvl4pPr marL="1426323" indent="0">
              <a:buNone/>
              <a:defRPr sz="1700" b="1"/>
            </a:lvl4pPr>
            <a:lvl5pPr marL="1901765" indent="0">
              <a:buNone/>
              <a:defRPr sz="1700" b="1"/>
            </a:lvl5pPr>
            <a:lvl6pPr marL="2377206" indent="0">
              <a:buNone/>
              <a:defRPr sz="1700" b="1"/>
            </a:lvl6pPr>
            <a:lvl7pPr marL="2852647" indent="0">
              <a:buNone/>
              <a:defRPr sz="1700" b="1"/>
            </a:lvl7pPr>
            <a:lvl8pPr marL="3328088" indent="0">
              <a:buNone/>
              <a:defRPr sz="1700" b="1"/>
            </a:lvl8pPr>
            <a:lvl9pPr marL="380352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702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34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669727" y="656356"/>
            <a:ext cx="7804548" cy="3804047"/>
          </a:xfrm>
          <a:prstGeom prst="rect">
            <a:avLst/>
          </a:prstGeom>
        </p:spPr>
        <p:txBody>
          <a:bodyPr lIns="0" tIns="0" rIns="0" bIns="0" anchor="ctr"/>
          <a:lstStyle>
            <a:lvl1pPr marL="278686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1pPr>
            <a:lvl2pPr marL="557373" indent="-278686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2pPr>
            <a:lvl3pPr marL="836061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3pPr>
            <a:lvl4pPr marL="1114747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4pPr>
            <a:lvl5pPr marL="1393436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51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75441" indent="0">
              <a:buNone/>
              <a:defRPr sz="1300"/>
            </a:lvl2pPr>
            <a:lvl3pPr marL="950882" indent="0">
              <a:buNone/>
              <a:defRPr sz="1000"/>
            </a:lvl3pPr>
            <a:lvl4pPr marL="1426323" indent="0">
              <a:buNone/>
              <a:defRPr sz="900"/>
            </a:lvl4pPr>
            <a:lvl5pPr marL="1901765" indent="0">
              <a:buNone/>
              <a:defRPr sz="900"/>
            </a:lvl5pPr>
            <a:lvl6pPr marL="2377206" indent="0">
              <a:buNone/>
              <a:defRPr sz="900"/>
            </a:lvl6pPr>
            <a:lvl7pPr marL="2852647" indent="0">
              <a:buNone/>
              <a:defRPr sz="900"/>
            </a:lvl7pPr>
            <a:lvl8pPr marL="3328088" indent="0">
              <a:buNone/>
              <a:defRPr sz="900"/>
            </a:lvl8pPr>
            <a:lvl9pPr marL="38035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170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300"/>
            </a:lvl1pPr>
            <a:lvl2pPr marL="475441" indent="0">
              <a:buNone/>
              <a:defRPr sz="2900"/>
            </a:lvl2pPr>
            <a:lvl3pPr marL="950882" indent="0">
              <a:buNone/>
              <a:defRPr sz="2500"/>
            </a:lvl3pPr>
            <a:lvl4pPr marL="1426323" indent="0">
              <a:buNone/>
              <a:defRPr sz="2100"/>
            </a:lvl4pPr>
            <a:lvl5pPr marL="1901765" indent="0">
              <a:buNone/>
              <a:defRPr sz="2100"/>
            </a:lvl5pPr>
            <a:lvl6pPr marL="2377206" indent="0">
              <a:buNone/>
              <a:defRPr sz="2100"/>
            </a:lvl6pPr>
            <a:lvl7pPr marL="2852647" indent="0">
              <a:buNone/>
              <a:defRPr sz="2100"/>
            </a:lvl7pPr>
            <a:lvl8pPr marL="3328088" indent="0">
              <a:buNone/>
              <a:defRPr sz="2100"/>
            </a:lvl8pPr>
            <a:lvl9pPr marL="3803529" indent="0">
              <a:buNone/>
              <a:defRPr sz="21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75441" indent="0">
              <a:buNone/>
              <a:defRPr sz="1300"/>
            </a:lvl2pPr>
            <a:lvl3pPr marL="950882" indent="0">
              <a:buNone/>
              <a:defRPr sz="1000"/>
            </a:lvl3pPr>
            <a:lvl4pPr marL="1426323" indent="0">
              <a:buNone/>
              <a:defRPr sz="900"/>
            </a:lvl4pPr>
            <a:lvl5pPr marL="1901765" indent="0">
              <a:buNone/>
              <a:defRPr sz="900"/>
            </a:lvl5pPr>
            <a:lvl6pPr marL="2377206" indent="0">
              <a:buNone/>
              <a:defRPr sz="900"/>
            </a:lvl6pPr>
            <a:lvl7pPr marL="2852647" indent="0">
              <a:buNone/>
              <a:defRPr sz="900"/>
            </a:lvl7pPr>
            <a:lvl8pPr marL="3328088" indent="0">
              <a:buNone/>
              <a:defRPr sz="900"/>
            </a:lvl8pPr>
            <a:lvl9pPr marL="38035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0101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9366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640A-49D9-F347-BB6E-8D1327FD03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E49-72D0-BA42-A554-2D4212624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0148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&amp;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8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75797886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92986" y="0"/>
            <a:ext cx="7358063" cy="2605238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5000">
                <a:solidFill>
                  <a:srgbClr val="2D2926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2D2926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92986" y="2652118"/>
            <a:ext cx="7358063" cy="2007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15" name="Shape 10"/>
          <p:cNvSpPr/>
          <p:nvPr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405592833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92986" y="2256979"/>
            <a:ext cx="7358063" cy="2035969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92986" y="4319740"/>
            <a:ext cx="7358063" cy="82376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98636858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92986" y="1701108"/>
            <a:ext cx="7358063" cy="1741290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317722284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6" y="0"/>
            <a:ext cx="3750469" cy="2437807"/>
          </a:xfrm>
          <a:prstGeom prst="rect">
            <a:avLst/>
          </a:prstGeom>
        </p:spPr>
        <p:txBody>
          <a:bodyPr lIns="0" tIns="0" rIns="0" bIns="0" anchor="b"/>
          <a:lstStyle>
            <a:lvl1pPr defTabSz="366276">
              <a:defRPr sz="38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 b="0"/>
            </a:pPr>
            <a:r>
              <a:rPr sz="3800" b="1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26" y="2511479"/>
            <a:ext cx="3750469" cy="263202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366276">
              <a:spcBef>
                <a:spcPts val="0"/>
              </a:spcBef>
              <a:buSzTx/>
              <a:buFontTx/>
              <a:buNone/>
              <a:defRPr sz="19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2245550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8173" y="72417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352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Shape 10"/>
          <p:cNvSpPr/>
          <p:nvPr userDrawn="1"/>
        </p:nvSpPr>
        <p:spPr>
          <a:xfrm>
            <a:off x="308603" y="-881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7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69727" y="49311"/>
            <a:ext cx="7804548" cy="1508724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281859132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9727" y="234405"/>
            <a:ext cx="7804548" cy="1138536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9727" y="1372941"/>
            <a:ext cx="7804548" cy="3315147"/>
          </a:xfrm>
          <a:prstGeom prst="rect">
            <a:avLst/>
          </a:prstGeom>
        </p:spPr>
        <p:txBody>
          <a:bodyPr lIns="0" tIns="0" rIns="0" bIns="0" anchor="ctr"/>
          <a:lstStyle>
            <a:lvl1pPr marL="278686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1pPr>
            <a:lvl2pPr marL="557373" indent="-278686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2pPr>
            <a:lvl3pPr marL="836061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3pPr>
            <a:lvl4pPr marL="1114747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4pPr>
            <a:lvl5pPr marL="1393436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201230717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669727" y="234405"/>
            <a:ext cx="7804548" cy="1138536"/>
          </a:xfrm>
          <a:prstGeom prst="rect">
            <a:avLst/>
          </a:prstGeom>
        </p:spPr>
        <p:txBody>
          <a:bodyPr lIns="0" tIns="0" rIns="0" bIns="0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669726" y="1372941"/>
            <a:ext cx="3750469" cy="3315147"/>
          </a:xfrm>
          <a:prstGeom prst="rect">
            <a:avLst/>
          </a:prstGeom>
        </p:spPr>
        <p:txBody>
          <a:bodyPr lIns="0" tIns="0" rIns="0" bIns="0" anchor="ctr"/>
          <a:lstStyle>
            <a:lvl1pPr marL="214989" indent="-214989" defTabSz="366276">
              <a:spcBef>
                <a:spcPts val="2009"/>
              </a:spcBef>
              <a:buSzPct val="75000"/>
              <a:buFontTx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429972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644962" indent="-214989" defTabSz="366276">
              <a:spcBef>
                <a:spcPts val="2009"/>
              </a:spcBef>
              <a:buSzPct val="75000"/>
              <a:buFontTx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marL="859945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marL="1074937" indent="-214989" defTabSz="366276">
              <a:spcBef>
                <a:spcPts val="2009"/>
              </a:spcBef>
              <a:buSzPct val="75000"/>
              <a:buFontTx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1800"/>
              <a:t>Body Level One</a:t>
            </a:r>
          </a:p>
          <a:p>
            <a:pPr lvl="1">
              <a:defRPr sz="1800"/>
            </a:pPr>
            <a:r>
              <a:rPr sz="1800"/>
              <a:t>Body Level Two</a:t>
            </a:r>
          </a:p>
          <a:p>
            <a:pPr lvl="2">
              <a:defRPr sz="1800"/>
            </a:pPr>
            <a:r>
              <a:rPr sz="1800"/>
              <a:t>Body Level Three</a:t>
            </a:r>
          </a:p>
          <a:p>
            <a:pPr lvl="3">
              <a:defRPr sz="1800"/>
            </a:pPr>
            <a:r>
              <a:rPr sz="18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5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252773409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669727" y="656344"/>
            <a:ext cx="7804548" cy="3804047"/>
          </a:xfrm>
          <a:prstGeom prst="rect">
            <a:avLst/>
          </a:prstGeom>
        </p:spPr>
        <p:txBody>
          <a:bodyPr lIns="0" tIns="0" rIns="0" bIns="0" anchor="ctr"/>
          <a:lstStyle>
            <a:lvl1pPr marL="278686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1pPr>
            <a:lvl2pPr marL="557373" indent="-278686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2pPr>
            <a:lvl3pPr marL="836061" indent="-278686" defTabSz="366276">
              <a:spcBef>
                <a:spcPts val="2574"/>
              </a:spcBef>
              <a:buSzPct val="75000"/>
              <a:buFontTx/>
              <a:defRPr sz="2300">
                <a:latin typeface="Open Sans"/>
                <a:ea typeface="Open Sans"/>
                <a:cs typeface="Open Sans"/>
                <a:sym typeface="Open Sans"/>
              </a:defRPr>
            </a:lvl3pPr>
            <a:lvl4pPr marL="1114747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4pPr>
            <a:lvl5pPr marL="1393436" indent="-278687" defTabSz="366276">
              <a:spcBef>
                <a:spcPts val="2574"/>
              </a:spcBef>
              <a:buSzPct val="75000"/>
              <a:buFontTx/>
              <a:buChar char="•"/>
              <a:defRPr sz="23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4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65502531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6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302563499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149" y="72413"/>
            <a:ext cx="9001145" cy="287365"/>
          </a:xfrm>
          <a:prstGeom prst="rect">
            <a:avLst/>
          </a:prstGeom>
          <a:solidFill>
            <a:srgbClr val="80B13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3520" rtl="0" latinLnBrk="1" hangingPunct="0"/>
            <a:endParaRPr lang="en-US" sz="400" dirty="0">
              <a:solidFill>
                <a:srgbClr val="000000"/>
              </a:solidFill>
            </a:endParaRPr>
          </a:p>
        </p:txBody>
      </p:sp>
      <p:sp>
        <p:nvSpPr>
          <p:cNvPr id="6" name="Shape 10"/>
          <p:cNvSpPr/>
          <p:nvPr userDrawn="1"/>
        </p:nvSpPr>
        <p:spPr>
          <a:xfrm>
            <a:off x="308583" y="-889"/>
            <a:ext cx="412483" cy="412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image2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9328" y="72413"/>
            <a:ext cx="283388" cy="2873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xmlns="" val="410285031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9094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Green">
    <p:bg>
      <p:bgPr>
        <a:solidFill>
          <a:srgbClr val="82B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99721976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3.png" descr="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28"/>
            <a:ext cx="9235440" cy="379095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57200" y="128551"/>
            <a:ext cx="8229600" cy="939081"/>
          </a:xfrm>
          <a:prstGeom prst="rect">
            <a:avLst/>
          </a:prstGeom>
        </p:spPr>
        <p:txBody>
          <a:bodyPr lIns="40762" tIns="40762" rIns="40762" bIns="40762"/>
          <a:lstStyle>
            <a:lvl1pPr defTabSz="366276">
              <a:defRPr sz="50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7010400" y="4869690"/>
            <a:ext cx="2133600" cy="328541"/>
          </a:xfrm>
          <a:prstGeom prst="rect">
            <a:avLst/>
          </a:prstGeom>
        </p:spPr>
        <p:txBody>
          <a:bodyPr lIns="40762" tIns="40762" rIns="40762" bIns="40762" anchor="t"/>
          <a:lstStyle>
            <a:lvl1pPr algn="l" defTabSz="407606">
              <a:defRPr sz="1600">
                <a:solidFill>
                  <a:srgbClr val="40404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7097772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685800" y="2564628"/>
            <a:ext cx="7772401" cy="1102520"/>
          </a:xfrm>
          <a:prstGeom prst="rect">
            <a:avLst/>
          </a:prstGeom>
        </p:spPr>
        <p:txBody>
          <a:bodyPr lIns="40762" tIns="40762" rIns="40762" bIns="40762" anchor="b">
            <a:noAutofit/>
          </a:bodyPr>
          <a:lstStyle>
            <a:lvl1pPr algn="l" defTabSz="407606">
              <a:defRPr sz="2100">
                <a:solidFill>
                  <a:srgbClr val="40404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04041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685800" y="3623073"/>
            <a:ext cx="7086600" cy="840978"/>
          </a:xfrm>
          <a:prstGeom prst="rect">
            <a:avLst/>
          </a:prstGeom>
        </p:spPr>
        <p:txBody>
          <a:bodyPr lIns="40762" tIns="40762" rIns="40762" bIns="40762">
            <a:noAutofit/>
          </a:bodyPr>
          <a:lstStyle>
            <a:lvl1pPr marL="0" indent="0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07606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815219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222835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630443" defTabSz="407606">
              <a:spcBef>
                <a:spcPts val="314"/>
              </a:spcBef>
              <a:buSzTx/>
              <a:buFontTx/>
              <a:buNone/>
              <a:defRPr sz="1300">
                <a:solidFill>
                  <a:srgbClr val="5F636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F6369"/>
                </a:solidFill>
              </a:rPr>
              <a:t>Body Level Five</a:t>
            </a:r>
          </a:p>
        </p:txBody>
      </p:sp>
      <p:pic>
        <p:nvPicPr>
          <p:cNvPr id="53" name="image4.pdf" descr="page 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" y="0"/>
            <a:ext cx="887506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8435665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42" Type="http://schemas.openxmlformats.org/officeDocument/2006/relationships/slideLayout" Target="../slideLayouts/slideLayout127.xml"/><Relationship Id="rId47" Type="http://schemas.openxmlformats.org/officeDocument/2006/relationships/slideLayout" Target="../slideLayouts/slideLayout132.xml"/><Relationship Id="rId50" Type="http://schemas.openxmlformats.org/officeDocument/2006/relationships/slideLayout" Target="../slideLayouts/slideLayout135.xml"/><Relationship Id="rId55" Type="http://schemas.openxmlformats.org/officeDocument/2006/relationships/slideLayout" Target="../slideLayouts/slideLayout140.xml"/><Relationship Id="rId63" Type="http://schemas.openxmlformats.org/officeDocument/2006/relationships/image" Target="../media/image1.jpeg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26.xml"/><Relationship Id="rId54" Type="http://schemas.openxmlformats.org/officeDocument/2006/relationships/slideLayout" Target="../slideLayouts/slideLayout139.xml"/><Relationship Id="rId62" Type="http://schemas.openxmlformats.org/officeDocument/2006/relationships/theme" Target="../theme/theme4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5.xml"/><Relationship Id="rId45" Type="http://schemas.openxmlformats.org/officeDocument/2006/relationships/slideLayout" Target="../slideLayouts/slideLayout130.xml"/><Relationship Id="rId53" Type="http://schemas.openxmlformats.org/officeDocument/2006/relationships/slideLayout" Target="../slideLayouts/slideLayout138.xml"/><Relationship Id="rId58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21.xml"/><Relationship Id="rId49" Type="http://schemas.openxmlformats.org/officeDocument/2006/relationships/slideLayout" Target="../slideLayouts/slideLayout134.xml"/><Relationship Id="rId57" Type="http://schemas.openxmlformats.org/officeDocument/2006/relationships/slideLayout" Target="../slideLayouts/slideLayout142.xml"/><Relationship Id="rId61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4" Type="http://schemas.openxmlformats.org/officeDocument/2006/relationships/slideLayout" Target="../slideLayouts/slideLayout129.xml"/><Relationship Id="rId52" Type="http://schemas.openxmlformats.org/officeDocument/2006/relationships/slideLayout" Target="../slideLayouts/slideLayout137.xml"/><Relationship Id="rId6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28.xml"/><Relationship Id="rId48" Type="http://schemas.openxmlformats.org/officeDocument/2006/relationships/slideLayout" Target="../slideLayouts/slideLayout133.xml"/><Relationship Id="rId56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93.xml"/><Relationship Id="rId51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23.xml"/><Relationship Id="rId46" Type="http://schemas.openxmlformats.org/officeDocument/2006/relationships/slideLayout" Target="../slideLayouts/slideLayout131.xml"/><Relationship Id="rId59" Type="http://schemas.openxmlformats.org/officeDocument/2006/relationships/slideLayout" Target="../slideLayouts/slideLayout14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9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93.xml"/><Relationship Id="rId50" Type="http://schemas.openxmlformats.org/officeDocument/2006/relationships/slideLayout" Target="../slideLayouts/slideLayout196.xml"/><Relationship Id="rId55" Type="http://schemas.openxmlformats.org/officeDocument/2006/relationships/slideLayout" Target="../slideLayouts/slideLayout201.xml"/><Relationship Id="rId63" Type="http://schemas.openxmlformats.org/officeDocument/2006/relationships/image" Target="../media/image1.jpeg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29" Type="http://schemas.openxmlformats.org/officeDocument/2006/relationships/slideLayout" Target="../slideLayouts/slideLayout175.xml"/><Relationship Id="rId41" Type="http://schemas.openxmlformats.org/officeDocument/2006/relationships/slideLayout" Target="../slideLayouts/slideLayout187.xml"/><Relationship Id="rId54" Type="http://schemas.openxmlformats.org/officeDocument/2006/relationships/slideLayout" Target="../slideLayouts/slideLayout200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53" Type="http://schemas.openxmlformats.org/officeDocument/2006/relationships/slideLayout" Target="../slideLayouts/slideLayout199.xml"/><Relationship Id="rId58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49" Type="http://schemas.openxmlformats.org/officeDocument/2006/relationships/slideLayout" Target="../slideLayouts/slideLayout195.xml"/><Relationship Id="rId57" Type="http://schemas.openxmlformats.org/officeDocument/2006/relationships/slideLayout" Target="../slideLayouts/slideLayout203.xml"/><Relationship Id="rId61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52" Type="http://schemas.openxmlformats.org/officeDocument/2006/relationships/slideLayout" Target="../slideLayouts/slideLayout198.xml"/><Relationship Id="rId6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56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154.xml"/><Relationship Id="rId51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59" Type="http://schemas.openxmlformats.org/officeDocument/2006/relationships/slideLayout" Target="../slideLayouts/slideLayout2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.jpg" descr="Groupon Q3 2013 Public Fact Summary.jpg"/>
          <p:cNvPicPr/>
          <p:nvPr/>
        </p:nvPicPr>
        <p:blipFill>
          <a:blip r:embed="rId64">
            <a:extLst/>
          </a:blip>
          <a:stretch>
            <a:fillRect/>
          </a:stretch>
        </p:blipFill>
        <p:spPr>
          <a:xfrm>
            <a:off x="0" y="17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69055"/>
            <a:ext cx="8229600" cy="1131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8" tIns="45698" rIns="45698" bIns="45698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94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8" tIns="45698" rIns="45698" bIns="45698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553200" y="4773406"/>
            <a:ext cx="2133600" cy="261566"/>
          </a:xfrm>
          <a:prstGeom prst="rect">
            <a:avLst/>
          </a:prstGeom>
          <a:ln w="12700">
            <a:miter lim="400000"/>
          </a:ln>
        </p:spPr>
        <p:txBody>
          <a:bodyPr lIns="45698" tIns="45698" rIns="45698" bIns="45698" anchor="ctr">
            <a:spAutoFit/>
          </a:bodyPr>
          <a:lstStyle>
            <a:lvl1pPr algn="r"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4" r:id="rId50"/>
    <p:sldLayoutId id="2147483705" r:id="rId51"/>
    <p:sldLayoutId id="2147483706" r:id="rId52"/>
    <p:sldLayoutId id="2147483707" r:id="rId53"/>
    <p:sldLayoutId id="2147483708" r:id="rId54"/>
    <p:sldLayoutId id="214748370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6981">
        <a:defRPr sz="4400">
          <a:latin typeface="Calibri"/>
          <a:ea typeface="Calibri"/>
          <a:cs typeface="Calibri"/>
          <a:sym typeface="Calibri"/>
        </a:defRPr>
      </a:lvl1pPr>
      <a:lvl2pPr algn="ctr" defTabSz="456981">
        <a:defRPr sz="4400">
          <a:latin typeface="Calibri"/>
          <a:ea typeface="Calibri"/>
          <a:cs typeface="Calibri"/>
          <a:sym typeface="Calibri"/>
        </a:defRPr>
      </a:lvl2pPr>
      <a:lvl3pPr algn="ctr" defTabSz="456981">
        <a:defRPr sz="4400">
          <a:latin typeface="Calibri"/>
          <a:ea typeface="Calibri"/>
          <a:cs typeface="Calibri"/>
          <a:sym typeface="Calibri"/>
        </a:defRPr>
      </a:lvl3pPr>
      <a:lvl4pPr algn="ctr" defTabSz="456981">
        <a:defRPr sz="4400">
          <a:latin typeface="Calibri"/>
          <a:ea typeface="Calibri"/>
          <a:cs typeface="Calibri"/>
          <a:sym typeface="Calibri"/>
        </a:defRPr>
      </a:lvl4pPr>
      <a:lvl5pPr algn="ctr" defTabSz="456981">
        <a:defRPr sz="4400">
          <a:latin typeface="Calibri"/>
          <a:ea typeface="Calibri"/>
          <a:cs typeface="Calibri"/>
          <a:sym typeface="Calibri"/>
        </a:defRPr>
      </a:lvl5pPr>
      <a:lvl6pPr algn="ctr" defTabSz="456981">
        <a:defRPr sz="4400">
          <a:latin typeface="Calibri"/>
          <a:ea typeface="Calibri"/>
          <a:cs typeface="Calibri"/>
          <a:sym typeface="Calibri"/>
        </a:defRPr>
      </a:lvl6pPr>
      <a:lvl7pPr algn="ctr" defTabSz="456981">
        <a:defRPr sz="4400">
          <a:latin typeface="Calibri"/>
          <a:ea typeface="Calibri"/>
          <a:cs typeface="Calibri"/>
          <a:sym typeface="Calibri"/>
        </a:defRPr>
      </a:lvl7pPr>
      <a:lvl8pPr algn="ctr" defTabSz="456981">
        <a:defRPr sz="4400">
          <a:latin typeface="Calibri"/>
          <a:ea typeface="Calibri"/>
          <a:cs typeface="Calibri"/>
          <a:sym typeface="Calibri"/>
        </a:defRPr>
      </a:lvl8pPr>
      <a:lvl9pPr algn="ctr" defTabSz="456981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737" indent="-342737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73637" indent="-316657" defTabSz="456981">
        <a:spcBef>
          <a:spcPts val="753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20618" indent="-306657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46842" indent="-375902" defTabSz="456981">
        <a:spcBef>
          <a:spcPts val="753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203822" indent="-375902" defTabSz="456981">
        <a:spcBef>
          <a:spcPts val="753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6080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1778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74765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3174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5088" tIns="47544" rIns="95088" bIns="475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5088" tIns="47544" rIns="95088" bIns="475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41" rtl="0"/>
            <a:fld id="{64BB640A-49D9-F347-BB6E-8D1327FD031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75441" rtl="0"/>
              <a:t>11/6/2014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41"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41" rtl="0"/>
            <a:fld id="{FC01AE49-72D0-BA42-A554-2D4212624B8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75441"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72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75441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581" indent="-356581" algn="l" defTabSz="475441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2592" indent="-297151" algn="l" defTabSz="475441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603" indent="-237720" algn="l" defTabSz="47544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044" indent="-237720" algn="l" defTabSz="47544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485" indent="-237720" algn="l" defTabSz="475441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4926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368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09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250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41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882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323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765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206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647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088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3529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5088" tIns="47544" rIns="95088" bIns="475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5088" tIns="47544" rIns="95088" bIns="475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41" rtl="0"/>
            <a:fld id="{64BB640A-49D9-F347-BB6E-8D1327FD031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75441" rtl="0"/>
              <a:t>11/6/2014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41"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41" rtl="0"/>
            <a:fld id="{FC01AE49-72D0-BA42-A554-2D4212624B8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75441"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63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975" r:id="rId12"/>
  </p:sldLayoutIdLst>
  <p:txStyles>
    <p:titleStyle>
      <a:lvl1pPr algn="ctr" defTabSz="475441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581" indent="-356581" algn="l" defTabSz="475441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2592" indent="-297151" algn="l" defTabSz="475441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603" indent="-237720" algn="l" defTabSz="47544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044" indent="-237720" algn="l" defTabSz="47544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485" indent="-237720" algn="l" defTabSz="475441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4926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368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09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250" indent="-237720" algn="l" defTabSz="4754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41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882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323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765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206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647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088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3529" algn="l" defTabSz="475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.jpg" descr="Groupon Q3 2013 Public Fact Summary.jpg"/>
          <p:cNvPicPr/>
          <p:nvPr/>
        </p:nvPicPr>
        <p:blipFill>
          <a:blip r:embed="rId63">
            <a:extLst/>
          </a:blip>
          <a:stretch>
            <a:fillRect/>
          </a:stretch>
        </p:blipFill>
        <p:spPr>
          <a:xfrm>
            <a:off x="0" y="12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69055"/>
            <a:ext cx="8229600" cy="1131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8" tIns="45698" rIns="45698" bIns="45698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94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8" tIns="45698" rIns="45698" bIns="45698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553200" y="4773406"/>
            <a:ext cx="2133600" cy="261566"/>
          </a:xfrm>
          <a:prstGeom prst="rect">
            <a:avLst/>
          </a:prstGeom>
          <a:ln w="12700">
            <a:miter lim="400000"/>
          </a:ln>
        </p:spPr>
        <p:txBody>
          <a:bodyPr lIns="45698" tIns="45698" rIns="45698" bIns="45698" anchor="ctr">
            <a:spAutoFit/>
          </a:bodyPr>
          <a:lstStyle>
            <a:lvl1pPr algn="r"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2058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  <p:sldLayoutId id="2147483876" r:id="rId25"/>
    <p:sldLayoutId id="2147483877" r:id="rId26"/>
    <p:sldLayoutId id="2147483878" r:id="rId27"/>
    <p:sldLayoutId id="2147483879" r:id="rId28"/>
    <p:sldLayoutId id="2147483880" r:id="rId29"/>
    <p:sldLayoutId id="2147483881" r:id="rId30"/>
    <p:sldLayoutId id="2147483882" r:id="rId31"/>
    <p:sldLayoutId id="2147483883" r:id="rId32"/>
    <p:sldLayoutId id="2147483884" r:id="rId33"/>
    <p:sldLayoutId id="2147483885" r:id="rId34"/>
    <p:sldLayoutId id="2147483886" r:id="rId35"/>
    <p:sldLayoutId id="2147483887" r:id="rId36"/>
    <p:sldLayoutId id="2147483888" r:id="rId37"/>
    <p:sldLayoutId id="2147483889" r:id="rId38"/>
    <p:sldLayoutId id="2147483890" r:id="rId39"/>
    <p:sldLayoutId id="2147483891" r:id="rId40"/>
    <p:sldLayoutId id="2147483892" r:id="rId41"/>
    <p:sldLayoutId id="2147483893" r:id="rId42"/>
    <p:sldLayoutId id="2147483894" r:id="rId43"/>
    <p:sldLayoutId id="2147483895" r:id="rId44"/>
    <p:sldLayoutId id="2147483896" r:id="rId45"/>
    <p:sldLayoutId id="2147483897" r:id="rId46"/>
    <p:sldLayoutId id="2147483898" r:id="rId47"/>
    <p:sldLayoutId id="2147483899" r:id="rId48"/>
    <p:sldLayoutId id="2147483900" r:id="rId49"/>
    <p:sldLayoutId id="2147483901" r:id="rId50"/>
    <p:sldLayoutId id="2147483902" r:id="rId51"/>
    <p:sldLayoutId id="2147483903" r:id="rId52"/>
    <p:sldLayoutId id="2147483904" r:id="rId53"/>
    <p:sldLayoutId id="2147483905" r:id="rId54"/>
    <p:sldLayoutId id="2147483906" r:id="rId55"/>
    <p:sldLayoutId id="2147483907" r:id="rId56"/>
    <p:sldLayoutId id="2147483908" r:id="rId57"/>
    <p:sldLayoutId id="2147483909" r:id="rId58"/>
    <p:sldLayoutId id="2147483910" r:id="rId59"/>
    <p:sldLayoutId id="2147483911" r:id="rId60"/>
    <p:sldLayoutId id="2147483912" r:id="rId61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6981">
        <a:defRPr sz="4400">
          <a:latin typeface="Calibri"/>
          <a:ea typeface="Calibri"/>
          <a:cs typeface="Calibri"/>
          <a:sym typeface="Calibri"/>
        </a:defRPr>
      </a:lvl1pPr>
      <a:lvl2pPr algn="ctr" defTabSz="456981">
        <a:defRPr sz="4400">
          <a:latin typeface="Calibri"/>
          <a:ea typeface="Calibri"/>
          <a:cs typeface="Calibri"/>
          <a:sym typeface="Calibri"/>
        </a:defRPr>
      </a:lvl2pPr>
      <a:lvl3pPr algn="ctr" defTabSz="456981">
        <a:defRPr sz="4400">
          <a:latin typeface="Calibri"/>
          <a:ea typeface="Calibri"/>
          <a:cs typeface="Calibri"/>
          <a:sym typeface="Calibri"/>
        </a:defRPr>
      </a:lvl3pPr>
      <a:lvl4pPr algn="ctr" defTabSz="456981">
        <a:defRPr sz="4400">
          <a:latin typeface="Calibri"/>
          <a:ea typeface="Calibri"/>
          <a:cs typeface="Calibri"/>
          <a:sym typeface="Calibri"/>
        </a:defRPr>
      </a:lvl4pPr>
      <a:lvl5pPr algn="ctr" defTabSz="456981">
        <a:defRPr sz="4400">
          <a:latin typeface="Calibri"/>
          <a:ea typeface="Calibri"/>
          <a:cs typeface="Calibri"/>
          <a:sym typeface="Calibri"/>
        </a:defRPr>
      </a:lvl5pPr>
      <a:lvl6pPr algn="ctr" defTabSz="456981">
        <a:defRPr sz="4400">
          <a:latin typeface="Calibri"/>
          <a:ea typeface="Calibri"/>
          <a:cs typeface="Calibri"/>
          <a:sym typeface="Calibri"/>
        </a:defRPr>
      </a:lvl6pPr>
      <a:lvl7pPr algn="ctr" defTabSz="456981">
        <a:defRPr sz="4400">
          <a:latin typeface="Calibri"/>
          <a:ea typeface="Calibri"/>
          <a:cs typeface="Calibri"/>
          <a:sym typeface="Calibri"/>
        </a:defRPr>
      </a:lvl7pPr>
      <a:lvl8pPr algn="ctr" defTabSz="456981">
        <a:defRPr sz="4400">
          <a:latin typeface="Calibri"/>
          <a:ea typeface="Calibri"/>
          <a:cs typeface="Calibri"/>
          <a:sym typeface="Calibri"/>
        </a:defRPr>
      </a:lvl8pPr>
      <a:lvl9pPr algn="ctr" defTabSz="456981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737" indent="-342737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73637" indent="-316657" defTabSz="456981">
        <a:spcBef>
          <a:spcPts val="753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20618" indent="-306657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46842" indent="-375902" defTabSz="456981">
        <a:spcBef>
          <a:spcPts val="753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203822" indent="-375902" defTabSz="456981">
        <a:spcBef>
          <a:spcPts val="753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6080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1778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74765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3174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.jpg" descr="Groupon Q3 2013 Public Fact Summary.jpg"/>
          <p:cNvPicPr/>
          <p:nvPr/>
        </p:nvPicPr>
        <p:blipFill>
          <a:blip r:embed="rId63">
            <a:extLst/>
          </a:blip>
          <a:stretch>
            <a:fillRect/>
          </a:stretch>
        </p:blipFill>
        <p:spPr>
          <a:xfrm>
            <a:off x="0" y="12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69055"/>
            <a:ext cx="8229600" cy="1131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8" tIns="45698" rIns="45698" bIns="45698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94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8" tIns="45698" rIns="45698" bIns="45698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553200" y="4773406"/>
            <a:ext cx="2133600" cy="261566"/>
          </a:xfrm>
          <a:prstGeom prst="rect">
            <a:avLst/>
          </a:prstGeom>
          <a:ln w="12700">
            <a:miter lim="400000"/>
          </a:ln>
        </p:spPr>
        <p:txBody>
          <a:bodyPr lIns="45698" tIns="45698" rIns="45698" bIns="45698" anchor="ctr">
            <a:spAutoFit/>
          </a:bodyPr>
          <a:lstStyle>
            <a:lvl1pPr algn="r"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8322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  <p:sldLayoutId id="2147483941" r:id="rId28"/>
    <p:sldLayoutId id="2147483942" r:id="rId29"/>
    <p:sldLayoutId id="2147483943" r:id="rId30"/>
    <p:sldLayoutId id="2147483944" r:id="rId31"/>
    <p:sldLayoutId id="2147483945" r:id="rId32"/>
    <p:sldLayoutId id="2147483946" r:id="rId33"/>
    <p:sldLayoutId id="2147483947" r:id="rId34"/>
    <p:sldLayoutId id="2147483948" r:id="rId35"/>
    <p:sldLayoutId id="2147483949" r:id="rId36"/>
    <p:sldLayoutId id="2147483950" r:id="rId37"/>
    <p:sldLayoutId id="2147483951" r:id="rId38"/>
    <p:sldLayoutId id="2147483952" r:id="rId39"/>
    <p:sldLayoutId id="2147483953" r:id="rId40"/>
    <p:sldLayoutId id="2147483954" r:id="rId41"/>
    <p:sldLayoutId id="2147483955" r:id="rId42"/>
    <p:sldLayoutId id="2147483956" r:id="rId43"/>
    <p:sldLayoutId id="2147483957" r:id="rId44"/>
    <p:sldLayoutId id="2147483958" r:id="rId45"/>
    <p:sldLayoutId id="2147483959" r:id="rId46"/>
    <p:sldLayoutId id="2147483960" r:id="rId47"/>
    <p:sldLayoutId id="2147483961" r:id="rId48"/>
    <p:sldLayoutId id="2147483962" r:id="rId49"/>
    <p:sldLayoutId id="2147483963" r:id="rId50"/>
    <p:sldLayoutId id="2147483964" r:id="rId51"/>
    <p:sldLayoutId id="2147483965" r:id="rId52"/>
    <p:sldLayoutId id="2147483966" r:id="rId53"/>
    <p:sldLayoutId id="2147483967" r:id="rId54"/>
    <p:sldLayoutId id="2147483968" r:id="rId55"/>
    <p:sldLayoutId id="2147483969" r:id="rId56"/>
    <p:sldLayoutId id="2147483970" r:id="rId57"/>
    <p:sldLayoutId id="2147483971" r:id="rId58"/>
    <p:sldLayoutId id="2147483972" r:id="rId59"/>
    <p:sldLayoutId id="2147483973" r:id="rId60"/>
    <p:sldLayoutId id="2147483974" r:id="rId61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6981">
        <a:defRPr sz="4400">
          <a:latin typeface="Calibri"/>
          <a:ea typeface="Calibri"/>
          <a:cs typeface="Calibri"/>
          <a:sym typeface="Calibri"/>
        </a:defRPr>
      </a:lvl1pPr>
      <a:lvl2pPr algn="ctr" defTabSz="456981">
        <a:defRPr sz="4400">
          <a:latin typeface="Calibri"/>
          <a:ea typeface="Calibri"/>
          <a:cs typeface="Calibri"/>
          <a:sym typeface="Calibri"/>
        </a:defRPr>
      </a:lvl2pPr>
      <a:lvl3pPr algn="ctr" defTabSz="456981">
        <a:defRPr sz="4400">
          <a:latin typeface="Calibri"/>
          <a:ea typeface="Calibri"/>
          <a:cs typeface="Calibri"/>
          <a:sym typeface="Calibri"/>
        </a:defRPr>
      </a:lvl3pPr>
      <a:lvl4pPr algn="ctr" defTabSz="456981">
        <a:defRPr sz="4400">
          <a:latin typeface="Calibri"/>
          <a:ea typeface="Calibri"/>
          <a:cs typeface="Calibri"/>
          <a:sym typeface="Calibri"/>
        </a:defRPr>
      </a:lvl4pPr>
      <a:lvl5pPr algn="ctr" defTabSz="456981">
        <a:defRPr sz="4400">
          <a:latin typeface="Calibri"/>
          <a:ea typeface="Calibri"/>
          <a:cs typeface="Calibri"/>
          <a:sym typeface="Calibri"/>
        </a:defRPr>
      </a:lvl5pPr>
      <a:lvl6pPr algn="ctr" defTabSz="456981">
        <a:defRPr sz="4400">
          <a:latin typeface="Calibri"/>
          <a:ea typeface="Calibri"/>
          <a:cs typeface="Calibri"/>
          <a:sym typeface="Calibri"/>
        </a:defRPr>
      </a:lvl6pPr>
      <a:lvl7pPr algn="ctr" defTabSz="456981">
        <a:defRPr sz="4400">
          <a:latin typeface="Calibri"/>
          <a:ea typeface="Calibri"/>
          <a:cs typeface="Calibri"/>
          <a:sym typeface="Calibri"/>
        </a:defRPr>
      </a:lvl7pPr>
      <a:lvl8pPr algn="ctr" defTabSz="456981">
        <a:defRPr sz="4400">
          <a:latin typeface="Calibri"/>
          <a:ea typeface="Calibri"/>
          <a:cs typeface="Calibri"/>
          <a:sym typeface="Calibri"/>
        </a:defRPr>
      </a:lvl8pPr>
      <a:lvl9pPr algn="ctr" defTabSz="456981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737" indent="-342737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73637" indent="-316657" defTabSz="456981">
        <a:spcBef>
          <a:spcPts val="753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20618" indent="-306657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46842" indent="-375902" defTabSz="456981">
        <a:spcBef>
          <a:spcPts val="753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203822" indent="-375902" defTabSz="456981">
        <a:spcBef>
          <a:spcPts val="753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6080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1778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74765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31743" indent="-375902" defTabSz="456981">
        <a:spcBef>
          <a:spcPts val="753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366276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54740" y="828677"/>
            <a:ext cx="9144000" cy="3482340"/>
          </a:xfrm>
          <a:prstGeom prst="rect">
            <a:avLst/>
          </a:prstGeom>
        </p:spPr>
      </p:pic>
      <p:pic>
        <p:nvPicPr>
          <p:cNvPr id="7" name="image1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740" y="391805"/>
            <a:ext cx="1968832" cy="85561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58"/>
          <p:cNvSpPr/>
          <p:nvPr/>
        </p:nvSpPr>
        <p:spPr>
          <a:xfrm>
            <a:off x="458985" y="1891379"/>
            <a:ext cx="559858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900">
                <a:solidFill>
                  <a:srgbClr val="64A70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64A70B"/>
                </a:solidFill>
              </a:rPr>
              <a:t>Building Groupon’s Global Engineering Culture</a:t>
            </a:r>
          </a:p>
        </p:txBody>
      </p:sp>
      <p:sp>
        <p:nvSpPr>
          <p:cNvPr id="9" name="Shape 259"/>
          <p:cNvSpPr/>
          <p:nvPr/>
        </p:nvSpPr>
        <p:spPr>
          <a:xfrm>
            <a:off x="458993" y="3651877"/>
            <a:ext cx="636138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2400" dirty="0" smtClean="0"/>
              <a:t>Sri </a:t>
            </a:r>
            <a:r>
              <a:rPr lang="en-US" sz="2400" dirty="0" err="1" smtClean="0"/>
              <a:t>Viswanath</a:t>
            </a:r>
            <a:endParaRPr sz="2400" dirty="0"/>
          </a:p>
          <a:p>
            <a:pPr lvl="0" algn="l">
              <a:defRPr sz="1800"/>
            </a:pPr>
            <a:r>
              <a:rPr lang="en-US" sz="2400" dirty="0" smtClean="0"/>
              <a:t>SVP of Engineering and Operations</a:t>
            </a:r>
            <a:r>
              <a:rPr sz="2400" dirty="0" smtClean="0"/>
              <a:t>, Groupon</a:t>
            </a:r>
            <a:endParaRPr sz="2400" dirty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32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62913" y="-1153522"/>
            <a:ext cx="10472532" cy="7394887"/>
            <a:chOff x="-842561" y="-2537649"/>
            <a:chExt cx="14021110" cy="14307956"/>
          </a:xfrm>
        </p:grpSpPr>
        <p:sp>
          <p:nvSpPr>
            <p:cNvPr id="34" name="Shape 1417"/>
            <p:cNvSpPr/>
            <p:nvPr/>
          </p:nvSpPr>
          <p:spPr>
            <a:xfrm>
              <a:off x="4412763" y="267148"/>
              <a:ext cx="3606394" cy="147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5100" i="1">
                  <a:solidFill>
                    <a:srgbClr val="948A54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4000" i="1" dirty="0">
                  <a:solidFill>
                    <a:srgbClr val="948A54"/>
                  </a:solidFill>
                </a:rPr>
                <a:t>Megamind</a:t>
              </a:r>
            </a:p>
          </p:txBody>
        </p:sp>
        <p:sp>
          <p:nvSpPr>
            <p:cNvPr id="35" name="Shape 1418"/>
            <p:cNvSpPr/>
            <p:nvPr/>
          </p:nvSpPr>
          <p:spPr>
            <a:xfrm rot="17415743">
              <a:off x="-2821075" y="7140821"/>
              <a:ext cx="7225214" cy="8355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3100">
                  <a:solidFill>
                    <a:srgbClr val="D9D9D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100" dirty="0">
                  <a:solidFill>
                    <a:srgbClr val="D9D9D9"/>
                  </a:solidFill>
                </a:rPr>
                <a:t>Payments</a:t>
              </a:r>
            </a:p>
          </p:txBody>
        </p:sp>
        <p:sp>
          <p:nvSpPr>
            <p:cNvPr id="36" name="Shape 1419"/>
            <p:cNvSpPr/>
            <p:nvPr/>
          </p:nvSpPr>
          <p:spPr>
            <a:xfrm rot="1800000">
              <a:off x="2406597" y="961716"/>
              <a:ext cx="2134893" cy="16242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95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500" dirty="0">
                  <a:solidFill>
                    <a:srgbClr val="FFFFFF"/>
                  </a:solidFill>
                </a:rPr>
                <a:t>G2</a:t>
              </a:r>
            </a:p>
          </p:txBody>
        </p:sp>
        <p:sp>
          <p:nvSpPr>
            <p:cNvPr id="37" name="Shape 1420"/>
            <p:cNvSpPr/>
            <p:nvPr/>
          </p:nvSpPr>
          <p:spPr>
            <a:xfrm rot="20700000">
              <a:off x="167387" y="2551996"/>
              <a:ext cx="2134892" cy="17731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9500" i="1">
                  <a:solidFill>
                    <a:srgbClr val="C4BD97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5000" i="1" dirty="0">
                  <a:solidFill>
                    <a:srgbClr val="C4BD97"/>
                  </a:solidFill>
                </a:rPr>
                <a:t>G3</a:t>
              </a:r>
            </a:p>
          </p:txBody>
        </p:sp>
        <p:sp>
          <p:nvSpPr>
            <p:cNvPr id="38" name="Shape 1421"/>
            <p:cNvSpPr/>
            <p:nvPr/>
          </p:nvSpPr>
          <p:spPr>
            <a:xfrm>
              <a:off x="8416400" y="7277478"/>
              <a:ext cx="4016867" cy="2368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8000">
                  <a:solidFill>
                    <a:srgbClr val="F79646"/>
                  </a:solidFill>
                  <a:latin typeface="Stencil"/>
                  <a:ea typeface="Stencil"/>
                  <a:cs typeface="Stencil"/>
                  <a:sym typeface="Stenci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000" dirty="0">
                  <a:solidFill>
                    <a:srgbClr val="F79646"/>
                  </a:solidFill>
                </a:rPr>
                <a:t>Goods</a:t>
              </a:r>
            </a:p>
          </p:txBody>
        </p:sp>
        <p:sp>
          <p:nvSpPr>
            <p:cNvPr id="39" name="Shape 1422"/>
            <p:cNvSpPr/>
            <p:nvPr/>
          </p:nvSpPr>
          <p:spPr>
            <a:xfrm rot="18000000">
              <a:off x="-85514" y="5859646"/>
              <a:ext cx="4808529" cy="11033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4400">
                  <a:solidFill>
                    <a:srgbClr val="B7DEE8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400" dirty="0">
                  <a:solidFill>
                    <a:srgbClr val="B7DEE8"/>
                  </a:solidFill>
                </a:rPr>
                <a:t>Basics</a:t>
              </a:r>
            </a:p>
          </p:txBody>
        </p:sp>
        <p:sp>
          <p:nvSpPr>
            <p:cNvPr id="40" name="Shape 1423"/>
            <p:cNvSpPr/>
            <p:nvPr/>
          </p:nvSpPr>
          <p:spPr>
            <a:xfrm rot="1395927">
              <a:off x="7509740" y="2367139"/>
              <a:ext cx="5151455" cy="17731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95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000" dirty="0">
                  <a:solidFill>
                    <a:srgbClr val="FFFF00"/>
                  </a:solidFill>
                </a:rPr>
                <a:t>Getaways</a:t>
              </a:r>
            </a:p>
          </p:txBody>
        </p:sp>
        <p:sp>
          <p:nvSpPr>
            <p:cNvPr id="41" name="Shape 1424"/>
            <p:cNvSpPr/>
            <p:nvPr/>
          </p:nvSpPr>
          <p:spPr>
            <a:xfrm>
              <a:off x="30660" y="6617849"/>
              <a:ext cx="5151457" cy="20709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9500" i="1">
                  <a:solidFill>
                    <a:srgbClr val="C0504D"/>
                  </a:solidFill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6000" i="1" dirty="0">
                  <a:solidFill>
                    <a:srgbClr val="C0504D"/>
                  </a:solidFill>
                </a:rPr>
                <a:t>Hotels</a:t>
              </a:r>
            </a:p>
          </p:txBody>
        </p:sp>
        <p:sp>
          <p:nvSpPr>
            <p:cNvPr id="42" name="Shape 1425"/>
            <p:cNvSpPr/>
            <p:nvPr/>
          </p:nvSpPr>
          <p:spPr>
            <a:xfrm>
              <a:off x="-650985" y="3830893"/>
              <a:ext cx="5418911" cy="20709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8000" b="1">
                  <a:solidFill>
                    <a:srgbClr val="77933C"/>
                  </a:solidFill>
                  <a:latin typeface="Athelas Regular"/>
                  <a:ea typeface="Athelas Regular"/>
                  <a:cs typeface="Athelas Regular"/>
                  <a:sym typeface="Athelas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6000" b="1" dirty="0">
                  <a:solidFill>
                    <a:srgbClr val="77933C"/>
                  </a:solidFill>
                </a:rPr>
                <a:t>Freebies</a:t>
              </a:r>
            </a:p>
          </p:txBody>
        </p:sp>
        <p:sp>
          <p:nvSpPr>
            <p:cNvPr id="43" name="Shape 1426"/>
            <p:cNvSpPr/>
            <p:nvPr/>
          </p:nvSpPr>
          <p:spPr>
            <a:xfrm rot="18000000">
              <a:off x="2803785" y="7750249"/>
              <a:ext cx="7225216" cy="8149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5700">
                  <a:solidFill>
                    <a:srgbClr val="D9D9D9"/>
                  </a:solidFill>
                  <a:latin typeface="Papyrus"/>
                  <a:ea typeface="Papyrus"/>
                  <a:cs typeface="Papyrus"/>
                  <a:sym typeface="Papyru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solidFill>
                    <a:srgbClr val="D9D9D9"/>
                  </a:solidFill>
                </a:rPr>
                <a:t>Stores</a:t>
              </a:r>
            </a:p>
          </p:txBody>
        </p:sp>
        <p:sp>
          <p:nvSpPr>
            <p:cNvPr id="44" name="Shape 1427"/>
            <p:cNvSpPr/>
            <p:nvPr/>
          </p:nvSpPr>
          <p:spPr>
            <a:xfrm>
              <a:off x="3474044" y="3577593"/>
              <a:ext cx="4942356" cy="2368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8500" u="sng">
                  <a:solidFill>
                    <a:srgbClr val="4F81BD"/>
                  </a:solidFill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7000" u="sng" dirty="0">
                  <a:solidFill>
                    <a:srgbClr val="4F81BD"/>
                  </a:solidFill>
                </a:rPr>
                <a:t>iTier</a:t>
              </a:r>
            </a:p>
          </p:txBody>
        </p:sp>
        <p:sp>
          <p:nvSpPr>
            <p:cNvPr id="45" name="Shape 1428"/>
            <p:cNvSpPr/>
            <p:nvPr/>
          </p:nvSpPr>
          <p:spPr>
            <a:xfrm>
              <a:off x="8660808" y="98424"/>
              <a:ext cx="3706767" cy="20709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7300">
                  <a:solidFill>
                    <a:srgbClr val="948A54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000" dirty="0">
                  <a:solidFill>
                    <a:srgbClr val="FF0000"/>
                  </a:solidFill>
                </a:rPr>
                <a:t>Gnome</a:t>
              </a:r>
            </a:p>
          </p:txBody>
        </p:sp>
        <p:sp>
          <p:nvSpPr>
            <p:cNvPr id="46" name="Shape 1429"/>
            <p:cNvSpPr/>
            <p:nvPr/>
          </p:nvSpPr>
          <p:spPr>
            <a:xfrm rot="21126667">
              <a:off x="3786568" y="1747182"/>
              <a:ext cx="5151455" cy="1415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3800">
                  <a:solidFill>
                    <a:srgbClr val="F2DCDB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800" dirty="0">
                  <a:solidFill>
                    <a:srgbClr val="F2DCDB"/>
                  </a:solidFill>
                </a:rPr>
                <a:t>Breadcrumb</a:t>
              </a:r>
            </a:p>
          </p:txBody>
        </p:sp>
        <p:sp>
          <p:nvSpPr>
            <p:cNvPr id="47" name="Shape 1430"/>
            <p:cNvSpPr/>
            <p:nvPr/>
          </p:nvSpPr>
          <p:spPr>
            <a:xfrm rot="19437632">
              <a:off x="8178948" y="5758175"/>
              <a:ext cx="4999601" cy="20709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7500">
                  <a:solidFill>
                    <a:srgbClr val="80808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000" dirty="0">
                  <a:solidFill>
                    <a:srgbClr val="808080"/>
                  </a:solidFill>
                </a:rPr>
                <a:t>bPOS</a:t>
              </a:r>
            </a:p>
          </p:txBody>
        </p:sp>
        <p:sp>
          <p:nvSpPr>
            <p:cNvPr id="48" name="Shape 1431"/>
            <p:cNvSpPr/>
            <p:nvPr/>
          </p:nvSpPr>
          <p:spPr>
            <a:xfrm rot="3600000">
              <a:off x="-255997" y="2289117"/>
              <a:ext cx="4808527" cy="7324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2600">
                  <a:solidFill>
                    <a:srgbClr val="93CDDD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600" dirty="0">
                  <a:solidFill>
                    <a:srgbClr val="93CDDD"/>
                  </a:solidFill>
                </a:rPr>
                <a:t>Widgets</a:t>
              </a:r>
            </a:p>
          </p:txBody>
        </p:sp>
        <p:sp>
          <p:nvSpPr>
            <p:cNvPr id="49" name="Shape 1432"/>
            <p:cNvSpPr/>
            <p:nvPr/>
          </p:nvSpPr>
          <p:spPr>
            <a:xfrm rot="3600000">
              <a:off x="8492828" y="4947363"/>
              <a:ext cx="4808529" cy="7736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2800" b="1">
                  <a:solidFill>
                    <a:srgbClr val="8064A2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 dirty="0">
                  <a:solidFill>
                    <a:srgbClr val="8064A2"/>
                  </a:solidFill>
                </a:rPr>
                <a:t>Mobile</a:t>
              </a:r>
            </a:p>
          </p:txBody>
        </p:sp>
        <p:sp>
          <p:nvSpPr>
            <p:cNvPr id="50" name="Shape 1433"/>
            <p:cNvSpPr/>
            <p:nvPr/>
          </p:nvSpPr>
          <p:spPr>
            <a:xfrm rot="1329624">
              <a:off x="2663271" y="5862799"/>
              <a:ext cx="3327337" cy="9394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2800" b="1" i="1">
                  <a:solidFill>
                    <a:srgbClr val="FFFFFF"/>
                  </a:solidFill>
                </a:defRPr>
              </a:lvl1pPr>
            </a:lstStyle>
            <a:p>
              <a:pPr lvl="0">
                <a:defRPr sz="1800" b="0" i="0">
                  <a:solidFill>
                    <a:srgbClr val="000000"/>
                  </a:solidFill>
                </a:defRPr>
              </a:pPr>
              <a:r>
                <a:rPr sz="2200" b="1" i="1" dirty="0">
                  <a:solidFill>
                    <a:srgbClr val="FFFFFF"/>
                  </a:solidFill>
                </a:rPr>
                <a:t>Deal builder</a:t>
              </a:r>
            </a:p>
          </p:txBody>
        </p:sp>
        <p:sp>
          <p:nvSpPr>
            <p:cNvPr id="52" name="Shape 1435"/>
            <p:cNvSpPr/>
            <p:nvPr/>
          </p:nvSpPr>
          <p:spPr>
            <a:xfrm rot="434409">
              <a:off x="920898" y="2869647"/>
              <a:ext cx="5418909" cy="1415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3800" b="1">
                  <a:solidFill>
                    <a:srgbClr val="6699FF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6699FF"/>
                  </a:solidFill>
                </a:rPr>
                <a:t>Ideel</a:t>
              </a:r>
            </a:p>
          </p:txBody>
        </p:sp>
        <p:sp>
          <p:nvSpPr>
            <p:cNvPr id="55" name="Shape 1438"/>
            <p:cNvSpPr/>
            <p:nvPr/>
          </p:nvSpPr>
          <p:spPr>
            <a:xfrm>
              <a:off x="9210183" y="1903339"/>
              <a:ext cx="3369837" cy="1058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2600">
                  <a:solidFill>
                    <a:srgbClr val="993333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600" dirty="0">
                  <a:solidFill>
                    <a:srgbClr val="993333"/>
                  </a:solidFill>
                </a:rPr>
                <a:t>SmartDeals</a:t>
              </a:r>
            </a:p>
          </p:txBody>
        </p:sp>
        <p:sp>
          <p:nvSpPr>
            <p:cNvPr id="56" name="Shape 1439"/>
            <p:cNvSpPr/>
            <p:nvPr/>
          </p:nvSpPr>
          <p:spPr>
            <a:xfrm rot="20498791">
              <a:off x="2935559" y="7374139"/>
              <a:ext cx="4493114" cy="1058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2600">
                  <a:solidFill>
                    <a:srgbClr val="FFFF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600" dirty="0">
                  <a:solidFill>
                    <a:srgbClr val="FFFF00"/>
                  </a:solidFill>
                </a:rPr>
                <a:t>Gift Cards</a:t>
              </a:r>
            </a:p>
          </p:txBody>
        </p:sp>
        <p:sp>
          <p:nvSpPr>
            <p:cNvPr id="57" name="Shape 1440"/>
            <p:cNvSpPr/>
            <p:nvPr/>
          </p:nvSpPr>
          <p:spPr>
            <a:xfrm>
              <a:off x="-352886" y="404365"/>
              <a:ext cx="3369838" cy="13563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1800" b="1">
                  <a:solidFill>
                    <a:srgbClr val="FFFF00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 dirty="0">
                  <a:solidFill>
                    <a:srgbClr val="FFFF00"/>
                  </a:solidFill>
                </a:rPr>
                <a:t>Seamless Redemption</a:t>
              </a:r>
            </a:p>
          </p:txBody>
        </p:sp>
        <p:sp>
          <p:nvSpPr>
            <p:cNvPr id="58" name="Shape 1441"/>
            <p:cNvSpPr/>
            <p:nvPr/>
          </p:nvSpPr>
          <p:spPr>
            <a:xfrm rot="2779135">
              <a:off x="6861423" y="5092508"/>
              <a:ext cx="3369836" cy="10621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4200" b="1">
                  <a:solidFill>
                    <a:srgbClr val="FFCC99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4200" b="1">
                  <a:solidFill>
                    <a:srgbClr val="FFCC99"/>
                  </a:solidFill>
                </a:rPr>
                <a:t>RTR</a:t>
              </a:r>
            </a:p>
          </p:txBody>
        </p:sp>
        <p:sp>
          <p:nvSpPr>
            <p:cNvPr id="59" name="Shape 1442"/>
            <p:cNvSpPr/>
            <p:nvPr/>
          </p:nvSpPr>
          <p:spPr>
            <a:xfrm>
              <a:off x="4576348" y="2941503"/>
              <a:ext cx="5418911" cy="16540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4600" b="1">
                  <a:solidFill>
                    <a:srgbClr val="66FF00"/>
                  </a:solidFill>
                  <a:latin typeface="Stone Sans ITC TT Bold"/>
                  <a:ea typeface="Stone Sans ITC TT Bold"/>
                  <a:cs typeface="Stone Sans ITC TT Bold"/>
                  <a:sym typeface="Stone Sans ITC TT Bold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4600" b="1">
                  <a:solidFill>
                    <a:srgbClr val="66FF00"/>
                  </a:solidFill>
                </a:rPr>
                <a:t>PULL</a:t>
              </a:r>
            </a:p>
          </p:txBody>
        </p:sp>
        <p:sp>
          <p:nvSpPr>
            <p:cNvPr id="60" name="Shape 1443"/>
            <p:cNvSpPr/>
            <p:nvPr/>
          </p:nvSpPr>
          <p:spPr>
            <a:xfrm rot="16200000">
              <a:off x="4835714" y="791127"/>
              <a:ext cx="7225214" cy="567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1800" b="1">
                  <a:solidFill>
                    <a:srgbClr val="00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00FFFF"/>
                  </a:solidFill>
                </a:rPr>
                <a:t>Snap</a:t>
              </a:r>
            </a:p>
          </p:txBody>
        </p:sp>
        <p:sp>
          <p:nvSpPr>
            <p:cNvPr id="61" name="Shape 1444"/>
            <p:cNvSpPr/>
            <p:nvPr/>
          </p:nvSpPr>
          <p:spPr>
            <a:xfrm>
              <a:off x="6845730" y="4060498"/>
              <a:ext cx="5418911" cy="820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1800" b="1">
                  <a:solidFill>
                    <a:srgbClr val="EBF1DE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EBF1DE"/>
                  </a:solidFill>
                </a:rPr>
                <a:t>Sidetour</a:t>
              </a:r>
            </a:p>
          </p:txBody>
        </p:sp>
        <p:sp>
          <p:nvSpPr>
            <p:cNvPr id="63" name="Shape 1446"/>
            <p:cNvSpPr/>
            <p:nvPr/>
          </p:nvSpPr>
          <p:spPr>
            <a:xfrm rot="17100000">
              <a:off x="5965792" y="7285721"/>
              <a:ext cx="3727474" cy="567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786" tIns="72786" rIns="72786" bIns="72786" anchor="ctr">
              <a:spAutoFit/>
            </a:bodyPr>
            <a:lstStyle>
              <a:lvl1pPr defTabSz="914400">
                <a:defRPr sz="1800" i="1">
                  <a:solidFill>
                    <a:srgbClr val="99CCCC"/>
                  </a:solidFill>
                </a:defRPr>
              </a:lvl1pPr>
            </a:lstStyle>
            <a:p>
              <a:pPr lvl="0">
                <a:defRPr i="0">
                  <a:solidFill>
                    <a:srgbClr val="000000"/>
                  </a:solidFill>
                </a:defRPr>
              </a:pPr>
              <a:r>
                <a:rPr i="1" dirty="0">
                  <a:solidFill>
                    <a:srgbClr val="99CCCC"/>
                  </a:solidFill>
                </a:rPr>
                <a:t>Nearby</a:t>
              </a:r>
            </a:p>
          </p:txBody>
        </p:sp>
        <p:sp>
          <p:nvSpPr>
            <p:cNvPr id="64" name="Shape 1447"/>
            <p:cNvSpPr/>
            <p:nvPr/>
          </p:nvSpPr>
          <p:spPr>
            <a:xfrm>
              <a:off x="-842561" y="8853276"/>
              <a:ext cx="5418911" cy="820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1800" i="1">
                  <a:solidFill>
                    <a:srgbClr val="FFFF66"/>
                  </a:solidFill>
                </a:defRPr>
              </a:lvl1pPr>
            </a:lstStyle>
            <a:p>
              <a:pPr lvl="0">
                <a:defRPr i="0">
                  <a:solidFill>
                    <a:srgbClr val="000000"/>
                  </a:solidFill>
                </a:defRPr>
              </a:pPr>
              <a:r>
                <a:rPr i="1">
                  <a:solidFill>
                    <a:srgbClr val="FFFF66"/>
                  </a:solidFill>
                </a:rPr>
                <a:t>Shopping Cart</a:t>
              </a:r>
            </a:p>
          </p:txBody>
        </p:sp>
        <p:sp>
          <p:nvSpPr>
            <p:cNvPr id="65" name="Shape 1448"/>
            <p:cNvSpPr/>
            <p:nvPr/>
          </p:nvSpPr>
          <p:spPr>
            <a:xfrm>
              <a:off x="2603608" y="8265717"/>
              <a:ext cx="3399161" cy="1415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786" tIns="72786" rIns="72786" bIns="72786" anchor="ctr">
              <a:spAutoFit/>
            </a:bodyPr>
            <a:lstStyle>
              <a:lvl1pPr defTabSz="914400">
                <a:defRPr sz="3800" b="1">
                  <a:solidFill>
                    <a:srgbClr val="FF3366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>
                  <a:solidFill>
                    <a:srgbClr val="FF3366"/>
                  </a:solidFill>
                </a:rPr>
                <a:t>CRM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Shape 1453"/>
          <p:cNvSpPr/>
          <p:nvPr/>
        </p:nvSpPr>
        <p:spPr>
          <a:xfrm>
            <a:off x="7708003" y="2675193"/>
            <a:ext cx="892969" cy="6697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4" name="image21.png" descr="Groupon Engineering 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2482" y="1381235"/>
            <a:ext cx="6096956" cy="2696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61464" y="1991162"/>
            <a:ext cx="9021097" cy="11611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defTabSz="383150">
              <a:defRPr sz="1800">
                <a:solidFill>
                  <a:srgbClr val="000000"/>
                </a:solidFill>
              </a:defRPr>
            </a:pPr>
            <a:r>
              <a:rPr lang="en-US" sz="4100" dirty="0" smtClean="0">
                <a:solidFill>
                  <a:srgbClr val="64A70B"/>
                </a:solidFill>
              </a:rPr>
              <a:t>Team Ethos</a:t>
            </a:r>
            <a:endParaRPr sz="4100" dirty="0">
              <a:solidFill>
                <a:srgbClr val="64A7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004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roup 1468"/>
          <p:cNvGrpSpPr/>
          <p:nvPr/>
        </p:nvGrpSpPr>
        <p:grpSpPr>
          <a:xfrm>
            <a:off x="253236" y="1254937"/>
            <a:ext cx="8637528" cy="2633627"/>
            <a:chOff x="0" y="0"/>
            <a:chExt cx="12284482" cy="4994137"/>
          </a:xfrm>
        </p:grpSpPr>
        <p:pic>
          <p:nvPicPr>
            <p:cNvPr id="1466" name="image27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3574" y="93501"/>
              <a:ext cx="12017335" cy="4646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7" name="image28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284483" cy="4994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69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3708" y="1767398"/>
            <a:ext cx="1221257" cy="15551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884831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image2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5122" y="2365370"/>
            <a:ext cx="114300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1475" name="Shape 1475"/>
          <p:cNvSpPr/>
          <p:nvPr/>
        </p:nvSpPr>
        <p:spPr>
          <a:xfrm>
            <a:off x="6921969" y="1944090"/>
            <a:ext cx="949254" cy="29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1500"/>
              <a:t>Autonomy</a:t>
            </a:r>
          </a:p>
        </p:txBody>
      </p:sp>
      <p:pic>
        <p:nvPicPr>
          <p:cNvPr id="1476" name="image2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1438" y="2365370"/>
            <a:ext cx="114300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1477" name="Shape 1477"/>
          <p:cNvSpPr/>
          <p:nvPr/>
        </p:nvSpPr>
        <p:spPr>
          <a:xfrm>
            <a:off x="1094126" y="1944090"/>
            <a:ext cx="1037564" cy="29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1500"/>
              <a:t>Connection</a:t>
            </a:r>
          </a:p>
        </p:txBody>
      </p:sp>
      <p:pic>
        <p:nvPicPr>
          <p:cNvPr id="1478" name="image2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82466" y="2365370"/>
            <a:ext cx="114300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1479" name="Shape 1479"/>
          <p:cNvSpPr/>
          <p:nvPr/>
        </p:nvSpPr>
        <p:spPr>
          <a:xfrm>
            <a:off x="4056637" y="1944090"/>
            <a:ext cx="994639" cy="29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1500"/>
              <a:t>Excellence</a:t>
            </a:r>
          </a:p>
        </p:txBody>
      </p:sp>
      <p:pic>
        <p:nvPicPr>
          <p:cNvPr id="1480" name="image27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13380" y="2698457"/>
            <a:ext cx="975953" cy="297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image27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2926" y="2698457"/>
            <a:ext cx="975953" cy="29719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74"/>
          <p:cNvSpPr/>
          <p:nvPr/>
        </p:nvSpPr>
        <p:spPr>
          <a:xfrm>
            <a:off x="0" y="4728000"/>
            <a:ext cx="9144000" cy="369332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Principles</a:t>
            </a:r>
            <a:endParaRPr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Shape 1485"/>
          <p:cNvSpPr/>
          <p:nvPr/>
        </p:nvSpPr>
        <p:spPr>
          <a:xfrm>
            <a:off x="-94793" y="426773"/>
            <a:ext cx="9333585" cy="4791714"/>
          </a:xfrm>
          <a:prstGeom prst="rect">
            <a:avLst/>
          </a:prstGeom>
          <a:solid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486" name="image7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248" y="421951"/>
            <a:ext cx="8301699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7" name="Shape 1487"/>
          <p:cNvSpPr/>
          <p:nvPr/>
        </p:nvSpPr>
        <p:spPr>
          <a:xfrm>
            <a:off x="4284" y="4705977"/>
            <a:ext cx="9144394" cy="292388"/>
          </a:xfrm>
          <a:prstGeom prst="rect">
            <a:avLst/>
          </a:prstGeom>
          <a:solidFill>
            <a:srgbClr val="82B548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1900" dirty="0" smtClean="0">
                <a:solidFill>
                  <a:srgbClr val="FFFFFF"/>
                </a:solidFill>
              </a:rPr>
              <a:t>G</a:t>
            </a:r>
            <a:r>
              <a:rPr lang="en-US" sz="1900" dirty="0" smtClean="0">
                <a:solidFill>
                  <a:srgbClr val="FFFFFF"/>
                </a:solidFill>
              </a:rPr>
              <a:t>EEKon G</a:t>
            </a:r>
            <a:r>
              <a:rPr sz="1900" dirty="0" smtClean="0">
                <a:solidFill>
                  <a:srgbClr val="FFFFFF"/>
                </a:solidFill>
              </a:rPr>
              <a:t>lobal </a:t>
            </a:r>
            <a:r>
              <a:rPr sz="1900" dirty="0">
                <a:solidFill>
                  <a:srgbClr val="FFFFFF"/>
                </a:solidFill>
              </a:rPr>
              <a:t>Internal Hackathon</a:t>
            </a:r>
          </a:p>
        </p:txBody>
      </p:sp>
      <p:pic>
        <p:nvPicPr>
          <p:cNvPr id="1488" name="image6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8795" y="41665"/>
            <a:ext cx="446486" cy="33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9" name="image6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6582" y="38321"/>
            <a:ext cx="455415" cy="341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0" name="image67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7676" y="41665"/>
            <a:ext cx="446486" cy="3348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1343282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i geekon axel ro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136" y="426773"/>
            <a:ext cx="3176022" cy="4234696"/>
          </a:xfrm>
          <a:prstGeom prst="rect">
            <a:avLst/>
          </a:prstGeom>
        </p:spPr>
      </p:pic>
      <p:sp>
        <p:nvSpPr>
          <p:cNvPr id="1485" name="Shape 1485"/>
          <p:cNvSpPr/>
          <p:nvPr/>
        </p:nvSpPr>
        <p:spPr>
          <a:xfrm>
            <a:off x="-94793" y="361079"/>
            <a:ext cx="9333585" cy="4791714"/>
          </a:xfrm>
          <a:prstGeom prst="rect">
            <a:avLst/>
          </a:prstGeom>
          <a:solid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7" name="Shape 1487"/>
          <p:cNvSpPr/>
          <p:nvPr/>
        </p:nvSpPr>
        <p:spPr>
          <a:xfrm>
            <a:off x="4284" y="4566518"/>
            <a:ext cx="9144394" cy="571310"/>
          </a:xfrm>
          <a:prstGeom prst="rect">
            <a:avLst/>
          </a:prstGeom>
          <a:solidFill>
            <a:srgbClr val="82B548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1900" dirty="0" smtClean="0">
                <a:solidFill>
                  <a:srgbClr val="FFFFFF"/>
                </a:solidFill>
              </a:rPr>
              <a:t>G</a:t>
            </a:r>
            <a:r>
              <a:rPr lang="en-US" sz="1900" dirty="0" smtClean="0">
                <a:solidFill>
                  <a:srgbClr val="FFFFFF"/>
                </a:solidFill>
              </a:rPr>
              <a:t>EEKon G</a:t>
            </a:r>
            <a:r>
              <a:rPr sz="1900" dirty="0" smtClean="0">
                <a:solidFill>
                  <a:srgbClr val="FFFFFF"/>
                </a:solidFill>
              </a:rPr>
              <a:t>lobal </a:t>
            </a:r>
            <a:r>
              <a:rPr sz="1900" dirty="0">
                <a:solidFill>
                  <a:srgbClr val="FFFFFF"/>
                </a:solidFill>
              </a:rPr>
              <a:t>Internal </a:t>
            </a:r>
            <a:r>
              <a:rPr sz="1900" dirty="0" smtClean="0">
                <a:solidFill>
                  <a:srgbClr val="FFFFFF"/>
                </a:solidFill>
              </a:rPr>
              <a:t>Hackathon</a:t>
            </a:r>
            <a:endParaRPr lang="en-US" sz="1900" dirty="0" smtClean="0">
              <a:solidFill>
                <a:srgbClr val="FFFFFF"/>
              </a:solidFill>
            </a:endParaRPr>
          </a:p>
          <a:p>
            <a:pPr marL="0" marR="0" lvl="4" indent="573969" defTabSz="286984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275+</a:t>
            </a:r>
            <a:r>
              <a:rPr lang="en-US" sz="1500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 techies from </a:t>
            </a:r>
            <a:r>
              <a:rPr lang="en-US" sz="1500" b="1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8</a:t>
            </a:r>
            <a:r>
              <a:rPr lang="en-US" sz="1500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 countries on </a:t>
            </a:r>
            <a:r>
              <a:rPr lang="en-US" sz="1500" b="1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5 </a:t>
            </a:r>
            <a:r>
              <a:rPr lang="en-US" sz="1500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continents spent </a:t>
            </a:r>
            <a:r>
              <a:rPr lang="en-US" sz="1500" b="1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96</a:t>
            </a:r>
            <a:r>
              <a:rPr lang="en-US" sz="1500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 consecutive hours hacking = </a:t>
            </a:r>
            <a:r>
              <a:rPr lang="en-US" sz="1500" b="1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106</a:t>
            </a:r>
            <a:r>
              <a:rPr lang="en-US" sz="1500" dirty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 </a:t>
            </a:r>
            <a:r>
              <a:rPr lang="en-US" sz="1500" dirty="0" smtClean="0">
                <a:solidFill>
                  <a:schemeClr val="bg1"/>
                </a:solidFill>
                <a:latin typeface="Avenir Roman"/>
                <a:ea typeface="Avenir Roman"/>
                <a:cs typeface="Avenir Roman"/>
                <a:sym typeface="Avenir Roman"/>
              </a:rPr>
              <a:t>projects</a:t>
            </a:r>
            <a:endParaRPr lang="en-US" sz="1500" dirty="0">
              <a:solidFill>
                <a:schemeClr val="bg1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  <p:pic>
        <p:nvPicPr>
          <p:cNvPr id="1488" name="image6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8795" y="41665"/>
            <a:ext cx="446486" cy="33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9" name="image6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6582" y="38321"/>
            <a:ext cx="455415" cy="341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0" name="image67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7676" y="41665"/>
            <a:ext cx="446486" cy="33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Sri geekon axel ro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8076" y="426773"/>
            <a:ext cx="2831771" cy="37756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" name="image7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3" y="421940"/>
            <a:ext cx="914021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7" name="Shape 1557"/>
          <p:cNvSpPr/>
          <p:nvPr/>
        </p:nvSpPr>
        <p:spPr>
          <a:xfrm>
            <a:off x="4284" y="4705977"/>
            <a:ext cx="9144394" cy="292388"/>
          </a:xfrm>
          <a:prstGeom prst="rect">
            <a:avLst/>
          </a:prstGeom>
          <a:solidFill>
            <a:srgbClr val="82B548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 dirty="0">
                <a:solidFill>
                  <a:schemeClr val="bg1"/>
                </a:solidFill>
              </a:rPr>
              <a:t>GEMs Mentoring Program</a:t>
            </a:r>
          </a:p>
        </p:txBody>
      </p:sp>
      <p:pic>
        <p:nvPicPr>
          <p:cNvPr id="1558" name="image6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6582" y="38321"/>
            <a:ext cx="455415" cy="341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9" name="image6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7676" y="41665"/>
            <a:ext cx="446486" cy="33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image6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78795" y="41665"/>
            <a:ext cx="446486" cy="334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286" y="358929"/>
            <a:ext cx="8428273" cy="60331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82B548"/>
                </a:solidFill>
              </a:rPr>
              <a:t>By The </a:t>
            </a:r>
            <a:r>
              <a:rPr lang="en-US" sz="3200" dirty="0" smtClean="0">
                <a:solidFill>
                  <a:srgbClr val="82B548"/>
                </a:solidFill>
              </a:rPr>
              <a:t>Numbers</a:t>
            </a:r>
            <a:endParaRPr lang="en-US" sz="3200" dirty="0">
              <a:solidFill>
                <a:srgbClr val="82B54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045" y="1068916"/>
            <a:ext cx="8428273" cy="3503083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0097" y="897535"/>
            <a:ext cx="8229600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4120911095"/>
              </p:ext>
            </p:extLst>
          </p:nvPr>
        </p:nvGraphicFramePr>
        <p:xfrm>
          <a:off x="1524000" y="1301751"/>
          <a:ext cx="5942890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2001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61464" y="1991162"/>
            <a:ext cx="9021097" cy="11611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defTabSz="383150">
              <a:defRPr sz="1800">
                <a:solidFill>
                  <a:srgbClr val="000000"/>
                </a:solidFill>
              </a:defRPr>
            </a:pPr>
            <a:r>
              <a:rPr sz="4100" dirty="0" smtClean="0">
                <a:solidFill>
                  <a:srgbClr val="64A70B"/>
                </a:solidFill>
              </a:rPr>
              <a:t>Groupon Growth</a:t>
            </a:r>
            <a:endParaRPr sz="4100" dirty="0">
              <a:solidFill>
                <a:srgbClr val="64A70B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276" y="358929"/>
            <a:ext cx="8428273" cy="60331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82B548"/>
                </a:solidFill>
              </a:rPr>
              <a:t>Mentor/Mentee Retro	Feedback	</a:t>
            </a:r>
            <a:endParaRPr lang="en-US" sz="3100" dirty="0">
              <a:solidFill>
                <a:srgbClr val="82B548"/>
              </a:solidFill>
              <a:latin typeface="Open Sans"/>
              <a:cs typeface="Open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035" y="1068916"/>
            <a:ext cx="8428273" cy="3503083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0097" y="897535"/>
            <a:ext cx="8229600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0106" y="1100671"/>
            <a:ext cx="8132127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75441" rtl="0"/>
            <a:r>
              <a:rPr lang="en-US" sz="1400" b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Quoted Highlights.</a:t>
            </a:r>
          </a:p>
          <a:p>
            <a:pPr algn="l" defTabSz="475441" rtl="0"/>
            <a:endParaRPr lang="en-US" sz="1400" b="1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85750" indent="-285750" algn="l" defTabSz="475441" rtl="0">
              <a:lnSpc>
                <a:spcPct val="120000"/>
              </a:lnSpc>
              <a:buFont typeface="Arial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I liked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that the mentor was entirely removed from mentee’s org </a:t>
            </a:r>
            <a:r>
              <a:rPr lang="en-US" sz="12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tree. </a:t>
            </a:r>
          </a:p>
          <a:p>
            <a:pPr marL="285750" indent="-285750" algn="l" defTabSz="475441" rtl="0">
              <a:lnSpc>
                <a:spcPct val="120000"/>
              </a:lnSpc>
              <a:buFont typeface="Arial"/>
              <a:buChar char="•"/>
            </a:pPr>
            <a:r>
              <a:rPr lang="en-US" sz="1200" b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 learned </a:t>
            </a:r>
            <a:r>
              <a:rPr lang="en-US" sz="1200" b="1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philosophies and work </a:t>
            </a:r>
            <a:r>
              <a:rPr lang="en-US" sz="1200" b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practices. I learned a </a:t>
            </a:r>
            <a:r>
              <a:rPr lang="en-US" sz="1200" b="1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perspective on how to manage </a:t>
            </a:r>
            <a:r>
              <a:rPr lang="en-US" sz="1200" b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frustrations.</a:t>
            </a:r>
          </a:p>
          <a:p>
            <a:pPr marL="285750" indent="-285750" algn="l" defTabSz="475441" rtl="0">
              <a:lnSpc>
                <a:spcPct val="120000"/>
              </a:lnSpc>
              <a:buFont typeface="Arial"/>
              <a:buChar char="•"/>
            </a:pPr>
            <a:r>
              <a:rPr lang="en-US" sz="1200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Slightly </a:t>
            </a:r>
            <a:r>
              <a:rPr lang="en-US" sz="1200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surprised at what I was able to </a:t>
            </a:r>
            <a:r>
              <a:rPr lang="en-US" sz="1200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share and that it was so high impact. I was able to add value in </a:t>
            </a:r>
            <a:r>
              <a:rPr lang="en-US" sz="1200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places I didn’t expect </a:t>
            </a:r>
            <a:r>
              <a:rPr lang="en-US" sz="1200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to.</a:t>
            </a:r>
          </a:p>
          <a:p>
            <a:pPr marL="285750" indent="-285750" algn="l" defTabSz="475441" rtl="0">
              <a:lnSpc>
                <a:spcPct val="120000"/>
              </a:lnSpc>
              <a:buFont typeface="Arial"/>
              <a:buChar char="•"/>
            </a:pPr>
            <a:r>
              <a:rPr lang="en-US" sz="1200" b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This highlighted </a:t>
            </a:r>
            <a:r>
              <a:rPr lang="en-US" sz="1200" b="1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some of the org challenges to me; </a:t>
            </a:r>
            <a:r>
              <a:rPr lang="en-US" sz="1200" b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I was able to help increase competency </a:t>
            </a:r>
            <a:r>
              <a:rPr lang="en-US" sz="1200" b="1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 how to work at a company like Groupon. </a:t>
            </a:r>
            <a:endParaRPr lang="en-US" sz="1200" b="1" kern="12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85750" indent="-285750" algn="l" defTabSz="475441" rtl="0">
              <a:lnSpc>
                <a:spcPct val="120000"/>
              </a:lnSpc>
              <a:buFont typeface="Arial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It was good to have someone who followed up with me during a change of manager</a:t>
            </a:r>
            <a:r>
              <a:rPr lang="en-US" sz="1200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.</a:t>
            </a:r>
            <a:endParaRPr lang="en-US" sz="1400" kern="12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l" defTabSz="475441" rtl="0"/>
            <a:endParaRPr lang="en-US" sz="1400" kern="12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l" defTabSz="475441" rtl="0"/>
            <a:endParaRPr lang="en-US" sz="1400" kern="12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85750" indent="-285750" algn="l" defTabSz="475441" rtl="0">
              <a:buFont typeface="Arial"/>
              <a:buChar char="•"/>
            </a:pPr>
            <a:endParaRPr lang="en-US" sz="1400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475441" rtl="0">
              <a:buFont typeface="Arial"/>
              <a:buChar char="•"/>
            </a:pPr>
            <a:endParaRPr lang="en-US" sz="1400" kern="12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475441" rtl="0">
              <a:buFont typeface="Arial"/>
              <a:buChar char="•"/>
            </a:pPr>
            <a:endParaRPr lang="en-US" sz="1400" kern="12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defTabSz="475441" rtl="0"/>
            <a:endParaRPr lang="en-US" sz="1400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9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image68.png"/>
          <p:cNvPicPr/>
          <p:nvPr/>
        </p:nvPicPr>
        <p:blipFill>
          <a:blip r:embed="rId3">
            <a:extLst/>
          </a:blip>
          <a:srcRect l="67" r="66"/>
          <a:stretch>
            <a:fillRect/>
          </a:stretch>
        </p:blipFill>
        <p:spPr>
          <a:xfrm>
            <a:off x="1953" y="421940"/>
            <a:ext cx="9140216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5" name="Shape 1505"/>
          <p:cNvSpPr/>
          <p:nvPr/>
        </p:nvSpPr>
        <p:spPr>
          <a:xfrm>
            <a:off x="4284" y="4705977"/>
            <a:ext cx="9144394" cy="292388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900" dirty="0" smtClean="0">
                <a:solidFill>
                  <a:schemeClr val="bg1"/>
                </a:solidFill>
              </a:rPr>
              <a:t>Build a real tech ladder</a:t>
            </a:r>
            <a:endParaRPr sz="1900" dirty="0">
              <a:solidFill>
                <a:schemeClr val="bg1"/>
              </a:solidFill>
            </a:endParaRPr>
          </a:p>
        </p:txBody>
      </p:sp>
      <p:pic>
        <p:nvPicPr>
          <p:cNvPr id="1506" name="image6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8795" y="41665"/>
            <a:ext cx="446486" cy="33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7" name="image6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6582" y="38321"/>
            <a:ext cx="455415" cy="341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8" name="image67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7676" y="41665"/>
            <a:ext cx="446486" cy="3348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375392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61464" y="1991162"/>
            <a:ext cx="9021097" cy="11611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defTabSz="383150">
              <a:defRPr sz="1800">
                <a:solidFill>
                  <a:srgbClr val="000000"/>
                </a:solidFill>
              </a:defRPr>
            </a:pPr>
            <a:r>
              <a:rPr lang="en-US" sz="4100" dirty="0" smtClean="0">
                <a:solidFill>
                  <a:srgbClr val="64A70B"/>
                </a:solidFill>
              </a:rPr>
              <a:t>Innovation &amp;</a:t>
            </a:r>
            <a:r>
              <a:rPr lang="en-US" sz="4100" dirty="0">
                <a:solidFill>
                  <a:srgbClr val="64A70B"/>
                </a:solidFill>
              </a:rPr>
              <a:t> </a:t>
            </a:r>
            <a:r>
              <a:rPr lang="en-US" sz="4100" dirty="0" smtClean="0">
                <a:solidFill>
                  <a:srgbClr val="64A70B"/>
                </a:solidFill>
              </a:rPr>
              <a:t>Execution</a:t>
            </a:r>
            <a:endParaRPr sz="4100" dirty="0">
              <a:solidFill>
                <a:srgbClr val="64A7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72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43927"/>
            <a:ext cx="9144000" cy="5778674"/>
          </a:xfrm>
          <a:prstGeom prst="rect">
            <a:avLst/>
          </a:prstGeom>
        </p:spPr>
      </p:pic>
      <p:sp>
        <p:nvSpPr>
          <p:cNvPr id="191" name="Shape 274"/>
          <p:cNvSpPr/>
          <p:nvPr/>
        </p:nvSpPr>
        <p:spPr>
          <a:xfrm>
            <a:off x="0" y="4728000"/>
            <a:ext cx="9144000" cy="369332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</a:rPr>
              <a:t>I-Tier: Serving 25 Countries and Growing</a:t>
            </a:r>
            <a:endParaRPr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541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" name="image6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3" y="421940"/>
            <a:ext cx="914021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5" name="Shape 1495"/>
          <p:cNvSpPr/>
          <p:nvPr/>
        </p:nvSpPr>
        <p:spPr>
          <a:xfrm>
            <a:off x="4284" y="4705977"/>
            <a:ext cx="9144394" cy="292388"/>
          </a:xfrm>
          <a:prstGeom prst="rect">
            <a:avLst/>
          </a:prstGeom>
          <a:solidFill>
            <a:srgbClr val="80B131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900" dirty="0" smtClean="0">
                <a:solidFill>
                  <a:schemeClr val="bg1"/>
                </a:solidFill>
              </a:rPr>
              <a:t>Internal “open sourcing” – </a:t>
            </a:r>
            <a:r>
              <a:rPr lang="en-US" sz="1900" dirty="0" err="1" smtClean="0">
                <a:solidFill>
                  <a:schemeClr val="bg1"/>
                </a:solidFill>
              </a:rPr>
              <a:t>Eg</a:t>
            </a:r>
            <a:r>
              <a:rPr lang="en-US" sz="1900" dirty="0" smtClean="0">
                <a:solidFill>
                  <a:schemeClr val="bg1"/>
                </a:solidFill>
              </a:rPr>
              <a:t>: </a:t>
            </a:r>
            <a:r>
              <a:rPr sz="1900" dirty="0" err="1" smtClean="0">
                <a:solidFill>
                  <a:schemeClr val="bg1"/>
                </a:solidFill>
              </a:rPr>
              <a:t>Skeletor</a:t>
            </a:r>
            <a:endParaRPr sz="1900" dirty="0">
              <a:solidFill>
                <a:schemeClr val="bg1"/>
              </a:solidFill>
            </a:endParaRPr>
          </a:p>
        </p:txBody>
      </p:sp>
      <p:pic>
        <p:nvPicPr>
          <p:cNvPr id="1496" name="image6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6582" y="38321"/>
            <a:ext cx="455415" cy="341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7" name="image6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7676" y="41665"/>
            <a:ext cx="446486" cy="33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8" name="image6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78795" y="41665"/>
            <a:ext cx="446486" cy="3348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5961657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/>
          </p:cNvSpPr>
          <p:nvPr/>
        </p:nvSpPr>
        <p:spPr bwMode="auto">
          <a:xfrm>
            <a:off x="0" y="1521149"/>
            <a:ext cx="8494059" cy="137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5433" tIns="35433" rIns="35433" bIns="35433" anchor="b"/>
          <a:lstStyle/>
          <a:p>
            <a:pPr>
              <a:tabLst>
                <a:tab pos="403936" algn="l"/>
                <a:tab pos="807872" algn="l"/>
                <a:tab pos="1211809" algn="l"/>
                <a:tab pos="1615745" algn="l"/>
                <a:tab pos="2019681" algn="l"/>
                <a:tab pos="2423617" algn="l"/>
                <a:tab pos="2827553" algn="l"/>
                <a:tab pos="3231490" algn="l"/>
                <a:tab pos="3635426" algn="l"/>
                <a:tab pos="4039362" algn="l"/>
                <a:tab pos="4443298" algn="l"/>
                <a:tab pos="4847234" algn="l"/>
                <a:tab pos="5251171" algn="l"/>
                <a:tab pos="5655107" algn="l"/>
                <a:tab pos="6059043" algn="l"/>
                <a:tab pos="6462979" algn="l"/>
                <a:tab pos="6866915" algn="l"/>
                <a:tab pos="7270852" algn="l"/>
                <a:tab pos="7674788" algn="l"/>
              </a:tabLst>
            </a:pPr>
            <a:r>
              <a:rPr lang="en-US" sz="3200" dirty="0" smtClean="0">
                <a:solidFill>
                  <a:srgbClr val="82B548"/>
                </a:solidFill>
                <a:latin typeface="Helvetica Neue Medium" charset="0"/>
                <a:ea typeface="ＭＳ Ｐゴシック" charset="0"/>
                <a:cs typeface="ＭＳ Ｐゴシック" charset="0"/>
                <a:sym typeface="Helvetica Neue Medium" charset="0"/>
              </a:rPr>
              <a:t>How do you create </a:t>
            </a:r>
          </a:p>
          <a:p>
            <a:pPr>
              <a:tabLst>
                <a:tab pos="403936" algn="l"/>
                <a:tab pos="807872" algn="l"/>
                <a:tab pos="1211809" algn="l"/>
                <a:tab pos="1615745" algn="l"/>
                <a:tab pos="2019681" algn="l"/>
                <a:tab pos="2423617" algn="l"/>
                <a:tab pos="2827553" algn="l"/>
                <a:tab pos="3231490" algn="l"/>
                <a:tab pos="3635426" algn="l"/>
                <a:tab pos="4039362" algn="l"/>
                <a:tab pos="4443298" algn="l"/>
                <a:tab pos="4847234" algn="l"/>
                <a:tab pos="5251171" algn="l"/>
                <a:tab pos="5655107" algn="l"/>
                <a:tab pos="6059043" algn="l"/>
                <a:tab pos="6462979" algn="l"/>
                <a:tab pos="6866915" algn="l"/>
                <a:tab pos="7270852" algn="l"/>
                <a:tab pos="7674788" algn="l"/>
              </a:tabLst>
            </a:pPr>
            <a:r>
              <a:rPr lang="en-US" sz="3200" dirty="0" smtClean="0">
                <a:solidFill>
                  <a:srgbClr val="82B548"/>
                </a:solidFill>
                <a:latin typeface="Helvetica Neue Medium" charset="0"/>
                <a:ea typeface="ＭＳ Ｐゴシック" charset="0"/>
                <a:cs typeface="ＭＳ Ｐゴシック" charset="0"/>
                <a:sym typeface="Helvetica Neue Medium" charset="0"/>
              </a:rPr>
              <a:t>a true Data Driven culture?</a:t>
            </a:r>
          </a:p>
        </p:txBody>
      </p:sp>
    </p:spTree>
    <p:extLst>
      <p:ext uri="{BB962C8B-B14F-4D97-AF65-F5344CB8AC3E}">
        <p14:creationId xmlns:p14="http://schemas.microsoft.com/office/powerpoint/2010/main" xmlns="" val="2078706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03397" y="4747347"/>
            <a:ext cx="182096" cy="292244"/>
          </a:xfrm>
          <a:prstGeom prst="rect">
            <a:avLst/>
          </a:prstGeom>
        </p:spPr>
        <p:txBody>
          <a:bodyPr lIns="51024" tIns="25512" rIns="51024" bIns="25512"/>
          <a:lstStyle/>
          <a:p>
            <a:pPr>
              <a:defRPr/>
            </a:pPr>
            <a:fld id="{E2C0747C-39E9-FC43-AE2C-C6DBABFA92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8850" name="Picture 5" descr="iphone5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530" y="389659"/>
            <a:ext cx="2884581" cy="4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/>
          </p:cNvSpPr>
          <p:nvPr/>
        </p:nvSpPr>
        <p:spPr bwMode="auto">
          <a:xfrm>
            <a:off x="44823" y="155863"/>
            <a:ext cx="8494059" cy="46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5433" tIns="35433" rIns="35433" bIns="35433" anchor="b"/>
          <a:lstStyle/>
          <a:p>
            <a:pPr algn="l">
              <a:tabLst>
                <a:tab pos="403936" algn="l"/>
                <a:tab pos="807872" algn="l"/>
                <a:tab pos="1211809" algn="l"/>
                <a:tab pos="1615745" algn="l"/>
                <a:tab pos="2019681" algn="l"/>
                <a:tab pos="2423617" algn="l"/>
                <a:tab pos="2827553" algn="l"/>
                <a:tab pos="3231490" algn="l"/>
                <a:tab pos="3635426" algn="l"/>
                <a:tab pos="4039362" algn="l"/>
                <a:tab pos="4443298" algn="l"/>
                <a:tab pos="4847234" algn="l"/>
                <a:tab pos="5251171" algn="l"/>
                <a:tab pos="5655107" algn="l"/>
                <a:tab pos="6059043" algn="l"/>
                <a:tab pos="6462979" algn="l"/>
                <a:tab pos="6866915" algn="l"/>
                <a:tab pos="7270852" algn="l"/>
                <a:tab pos="7674788" algn="l"/>
              </a:tabLst>
            </a:pPr>
            <a:r>
              <a:rPr lang="en-US" sz="2800" dirty="0" smtClean="0">
                <a:solidFill>
                  <a:srgbClr val="82B548"/>
                </a:solidFill>
                <a:latin typeface="Helvetica Neue Medium" charset="0"/>
                <a:ea typeface="ＭＳ Ｐゴシック" charset="0"/>
                <a:cs typeface="ＭＳ Ｐゴシック" charset="0"/>
                <a:sym typeface="Helvetica Neue Medium" charset="0"/>
              </a:rPr>
              <a:t>We A</a:t>
            </a:r>
            <a:r>
              <a:rPr lang="en-US" sz="2800" dirty="0">
                <a:solidFill>
                  <a:srgbClr val="82B548"/>
                </a:solidFill>
                <a:latin typeface="Helvetica Neue Medium" charset="0"/>
                <a:ea typeface="ＭＳ Ｐゴシック" charset="0"/>
                <a:cs typeface="ＭＳ Ｐゴシック" charset="0"/>
                <a:sym typeface="Helvetica Neue Medium" charset="0"/>
              </a:rPr>
              <a:t>/B </a:t>
            </a:r>
            <a:r>
              <a:rPr lang="en-US" sz="2800" dirty="0" smtClean="0">
                <a:solidFill>
                  <a:srgbClr val="82B548"/>
                </a:solidFill>
                <a:latin typeface="Helvetica Neue Medium" charset="0"/>
                <a:ea typeface="ＭＳ Ｐゴシック" charset="0"/>
                <a:cs typeface="ＭＳ Ｐゴシック" charset="0"/>
                <a:sym typeface="Helvetica Neue Medium" charset="0"/>
              </a:rPr>
              <a:t>Test ALL product features</a:t>
            </a:r>
            <a:endParaRPr lang="en-US" sz="2800" dirty="0">
              <a:solidFill>
                <a:srgbClr val="82B548"/>
              </a:solidFill>
              <a:latin typeface="Helvetica Neue Medium" charset="0"/>
              <a:ea typeface="ＭＳ Ｐゴシック" charset="0"/>
              <a:cs typeface="ＭＳ Ｐゴシック" charset="0"/>
              <a:sym typeface="Helvetica Neue Medium" charset="0"/>
            </a:endParaRPr>
          </a:p>
        </p:txBody>
      </p:sp>
      <p:pic>
        <p:nvPicPr>
          <p:cNvPr id="7885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941" y="1200638"/>
            <a:ext cx="2074956" cy="3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9" descr="iphone5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5420" y="389659"/>
            <a:ext cx="2884581" cy="4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831" y="1215250"/>
            <a:ext cx="2065618" cy="318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3199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image2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0" y="662053"/>
            <a:ext cx="9140216" cy="381942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74"/>
          <p:cNvSpPr/>
          <p:nvPr/>
        </p:nvSpPr>
        <p:spPr>
          <a:xfrm>
            <a:off x="0" y="4728000"/>
            <a:ext cx="9144000" cy="369332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Retrospectives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6177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>
            <a:spLocks noGrp="1"/>
          </p:cNvSpPr>
          <p:nvPr>
            <p:ph type="title"/>
          </p:nvPr>
        </p:nvSpPr>
        <p:spPr>
          <a:xfrm>
            <a:off x="61464" y="1848296"/>
            <a:ext cx="9021097" cy="1446918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 dirty="0" smtClean="0">
                <a:solidFill>
                  <a:srgbClr val="64A70B"/>
                </a:solidFill>
              </a:rPr>
              <a:t>Results</a:t>
            </a:r>
            <a:r>
              <a:rPr lang="en-US" sz="4900" dirty="0" smtClean="0">
                <a:solidFill>
                  <a:srgbClr val="64A70B"/>
                </a:solidFill>
              </a:rPr>
              <a:t> have been </a:t>
            </a:r>
            <a:br>
              <a:rPr lang="en-US" sz="4900" dirty="0" smtClean="0">
                <a:solidFill>
                  <a:srgbClr val="64A70B"/>
                </a:solidFill>
              </a:rPr>
            </a:br>
            <a:r>
              <a:rPr lang="en-US" sz="4900" dirty="0" smtClean="0">
                <a:solidFill>
                  <a:srgbClr val="64A70B"/>
                </a:solidFill>
              </a:rPr>
              <a:t>very positive!</a:t>
            </a:r>
            <a:endParaRPr sz="4900" dirty="0">
              <a:solidFill>
                <a:srgbClr val="64A70B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Shape 1573"/>
          <p:cNvSpPr>
            <a:spLocks noGrp="1"/>
          </p:cNvSpPr>
          <p:nvPr>
            <p:ph type="title"/>
          </p:nvPr>
        </p:nvSpPr>
        <p:spPr>
          <a:xfrm>
            <a:off x="457212" y="1957464"/>
            <a:ext cx="8229601" cy="1228582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pPr algn="l" defTabSz="407862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64A70B"/>
                </a:solidFill>
              </a:rPr>
              <a:t>Groupon is no longer simply a “daily deals” merchant but a technology company.</a:t>
            </a:r>
          </a:p>
          <a:p>
            <a:pPr algn="l" defTabSz="407862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64A70B"/>
                </a:solidFill>
              </a:rPr>
              <a:t>     </a:t>
            </a:r>
            <a:r>
              <a:rPr lang="en-US" sz="3000" dirty="0" smtClean="0">
                <a:solidFill>
                  <a:srgbClr val="64A70B"/>
                </a:solidFill>
              </a:rPr>
              <a:t>                                                            </a:t>
            </a:r>
            <a:r>
              <a:rPr sz="3000" dirty="0" smtClean="0">
                <a:solidFill>
                  <a:srgbClr val="64A70B"/>
                </a:solidFill>
              </a:rPr>
              <a:t>- </a:t>
            </a:r>
            <a:r>
              <a:rPr sz="3000" dirty="0">
                <a:solidFill>
                  <a:srgbClr val="64A70B"/>
                </a:solidFill>
              </a:rPr>
              <a:t>GigaOm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jpg" descr="motelba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245" y="382180"/>
            <a:ext cx="7369510" cy="470666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5" name="Shape 264"/>
          <p:cNvSpPr/>
          <p:nvPr/>
        </p:nvSpPr>
        <p:spPr>
          <a:xfrm>
            <a:off x="1" y="4787239"/>
            <a:ext cx="9144000" cy="369332"/>
          </a:xfrm>
          <a:prstGeom prst="rect">
            <a:avLst/>
          </a:prstGeom>
          <a:solidFill>
            <a:srgbClr val="82B54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</a:rPr>
              <a:t>November 2008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image7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3" y="421940"/>
            <a:ext cx="914021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8" name="Shape 1578"/>
          <p:cNvSpPr/>
          <p:nvPr/>
        </p:nvSpPr>
        <p:spPr>
          <a:xfrm>
            <a:off x="4284" y="4705977"/>
            <a:ext cx="9144394" cy="292388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900" dirty="0" smtClean="0">
                <a:solidFill>
                  <a:schemeClr val="bg1"/>
                </a:solidFill>
              </a:rPr>
              <a:t>Note: It’s a</a:t>
            </a:r>
            <a:r>
              <a:rPr sz="1900" dirty="0" smtClean="0">
                <a:solidFill>
                  <a:schemeClr val="bg1"/>
                </a:solidFill>
              </a:rPr>
              <a:t> </a:t>
            </a:r>
            <a:r>
              <a:rPr sz="1900" dirty="0">
                <a:solidFill>
                  <a:schemeClr val="bg1"/>
                </a:solidFill>
              </a:rPr>
              <a:t>long journey</a:t>
            </a:r>
          </a:p>
        </p:txBody>
      </p:sp>
    </p:spTree>
    <p:extLst>
      <p:ext uri="{BB962C8B-B14F-4D97-AF65-F5344CB8AC3E}">
        <p14:creationId xmlns:p14="http://schemas.microsoft.com/office/powerpoint/2010/main" xmlns="" val="1758383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>
            <a:spLocks noGrp="1"/>
          </p:cNvSpPr>
          <p:nvPr>
            <p:ph type="title"/>
          </p:nvPr>
        </p:nvSpPr>
        <p:spPr>
          <a:xfrm>
            <a:off x="61464" y="1848296"/>
            <a:ext cx="9021097" cy="1446918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900" dirty="0" err="1" smtClean="0">
                <a:solidFill>
                  <a:srgbClr val="64A70B"/>
                </a:solidFill>
              </a:rPr>
              <a:t>Sri@groupon.com</a:t>
            </a:r>
            <a:r>
              <a:rPr lang="en-US" sz="4900" dirty="0" smtClean="0">
                <a:solidFill>
                  <a:srgbClr val="64A70B"/>
                </a:solidFill>
              </a:rPr>
              <a:t/>
            </a:r>
            <a:br>
              <a:rPr lang="en-US" sz="4900" dirty="0" smtClean="0">
                <a:solidFill>
                  <a:srgbClr val="64A70B"/>
                </a:solidFill>
              </a:rPr>
            </a:br>
            <a:r>
              <a:rPr lang="en-US" sz="4900" smtClean="0">
                <a:solidFill>
                  <a:srgbClr val="64A70B"/>
                </a:solidFill>
              </a:rPr>
              <a:t>engineering.groupon.com</a:t>
            </a:r>
            <a:endParaRPr sz="4900" dirty="0">
              <a:solidFill>
                <a:srgbClr val="64A7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35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9000" y="621309"/>
            <a:ext cx="3606025" cy="3606025"/>
            <a:chOff x="3009900" y="1384300"/>
            <a:chExt cx="6985000" cy="6985000"/>
          </a:xfrm>
        </p:grpSpPr>
        <p:sp>
          <p:nvSpPr>
            <p:cNvPr id="9" name="Shape 268"/>
            <p:cNvSpPr/>
            <p:nvPr/>
          </p:nvSpPr>
          <p:spPr>
            <a:xfrm>
              <a:off x="3009900" y="1384300"/>
              <a:ext cx="6985000" cy="6985000"/>
            </a:xfrm>
            <a:prstGeom prst="rect">
              <a:avLst/>
            </a:prstGeom>
            <a:solidFill>
              <a:srgbClr val="F2A900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0" name="Shape 269"/>
            <p:cNvSpPr/>
            <p:nvPr/>
          </p:nvSpPr>
          <p:spPr>
            <a:xfrm>
              <a:off x="6668074" y="2940921"/>
              <a:ext cx="1524980" cy="9141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2008</a:t>
              </a:r>
            </a:p>
          </p:txBody>
        </p:sp>
        <p:pic>
          <p:nvPicPr>
            <p:cNvPr id="11" name="image1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92178" y="2698774"/>
              <a:ext cx="1398386" cy="1398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271"/>
            <p:cNvSpPr/>
            <p:nvPr/>
          </p:nvSpPr>
          <p:spPr>
            <a:xfrm>
              <a:off x="4417095" y="4886688"/>
              <a:ext cx="4170613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0" tIns="0" rIns="0" bIns="0"/>
            <a:lstStyle/>
            <a:p>
              <a:pPr lvl="0" algn="l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pic>
          <p:nvPicPr>
            <p:cNvPr id="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94401" y="706659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17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17093" y="5205457"/>
              <a:ext cx="4170615" cy="183449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5" name="Shape 274"/>
          <p:cNvSpPr/>
          <p:nvPr/>
        </p:nvSpPr>
        <p:spPr>
          <a:xfrm>
            <a:off x="0" y="4728000"/>
            <a:ext cx="9144000" cy="369332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</a:rPr>
              <a:t>10 Employees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94756" y="507933"/>
            <a:ext cx="4954513" cy="4287187"/>
            <a:chOff x="2239053" y="1384300"/>
            <a:chExt cx="8881367" cy="7685131"/>
          </a:xfrm>
        </p:grpSpPr>
        <p:sp>
          <p:nvSpPr>
            <p:cNvPr id="97" name="Shape 278"/>
            <p:cNvSpPr/>
            <p:nvPr/>
          </p:nvSpPr>
          <p:spPr>
            <a:xfrm>
              <a:off x="3009900" y="1384300"/>
              <a:ext cx="6985000" cy="6985000"/>
            </a:xfrm>
            <a:prstGeom prst="rect">
              <a:avLst/>
            </a:prstGeom>
            <a:solidFill>
              <a:srgbClr val="514689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98" name="Shape 279"/>
            <p:cNvSpPr/>
            <p:nvPr/>
          </p:nvSpPr>
          <p:spPr>
            <a:xfrm>
              <a:off x="6724934" y="2975006"/>
              <a:ext cx="1411254" cy="8459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2010</a:t>
              </a:r>
            </a:p>
          </p:txBody>
        </p:sp>
        <p:pic>
          <p:nvPicPr>
            <p:cNvPr id="99" name="image1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92178" y="2698774"/>
              <a:ext cx="1398386" cy="1398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0" name="Shape 281"/>
            <p:cNvSpPr/>
            <p:nvPr/>
          </p:nvSpPr>
          <p:spPr>
            <a:xfrm>
              <a:off x="4417095" y="4886688"/>
              <a:ext cx="4170613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0" tIns="0" rIns="0" bIns="0"/>
            <a:lstStyle/>
            <a:p>
              <a:pPr lvl="0" algn="l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pic>
          <p:nvPicPr>
            <p:cNvPr id="101" name="image13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15595" y="5210090"/>
              <a:ext cx="4164834" cy="18099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49005" y="70386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56755" y="70386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70809" y="71866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04819" y="75753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49005" y="75753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169576" y="75887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106953" y="71700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63710" y="696808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527525" y="718347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297140" y="76008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06010" y="695468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26580" y="696808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496198" y="738547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95255" y="73947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15822" y="74081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885439" y="782551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57657" y="78497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518739" y="65185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07424" y="75270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73996" y="689422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094565" y="69076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64182" y="73250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927996" y="75404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97613" y="795779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127052" y="73250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96669" y="774240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88265" y="66663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20751" y="70837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525281" y="79653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657777" y="637555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27395" y="67929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459252" y="69544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79823" y="696780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49441" y="73851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642788" y="69544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063357" y="696780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832974" y="73851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104418" y="65303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569862" y="69703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990432" y="69837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760049" y="74011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821092" y="65516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043140" y="71438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078709" y="67756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48326" y="719300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472409" y="653431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19097" y="71225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26849" y="71225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40901" y="72705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574911" y="76592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19097" y="76592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39667" y="76726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77046" y="72539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33803" y="705198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97615" y="72673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67234" y="76847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576104" y="703858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96672" y="705198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66292" y="746937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65345" y="747862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385916" y="749202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55533" y="79094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27749" y="793366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98538" y="660659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87224" y="761504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53793" y="69822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74364" y="699566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43981" y="74130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07793" y="762844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77410" y="804583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68064" y="675436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0550" y="71717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05078" y="80534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21074" y="637299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07191" y="688099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39053" y="70424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59620" y="70558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29237" y="74732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22584" y="70424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43156" y="70558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12772" y="74732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30313" y="61556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49659" y="70583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70229" y="707179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9845" y="74891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43389" y="63729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22937" y="72319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" name="image16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52206" y="66223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1" name="Shape 274"/>
          <p:cNvSpPr/>
          <p:nvPr/>
        </p:nvSpPr>
        <p:spPr>
          <a:xfrm>
            <a:off x="0" y="4728000"/>
            <a:ext cx="9144000" cy="369332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</a:rPr>
              <a:t>300+</a:t>
            </a:r>
            <a:r>
              <a:rPr sz="2400" dirty="0" smtClean="0">
                <a:solidFill>
                  <a:schemeClr val="bg1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Employees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roup 1397"/>
          <p:cNvGrpSpPr/>
          <p:nvPr/>
        </p:nvGrpSpPr>
        <p:grpSpPr>
          <a:xfrm>
            <a:off x="-634942" y="-1275523"/>
            <a:ext cx="10542541" cy="8345224"/>
            <a:chOff x="-499567" y="-709700"/>
            <a:chExt cx="14146971" cy="11198405"/>
          </a:xfrm>
        </p:grpSpPr>
        <p:sp>
          <p:nvSpPr>
            <p:cNvPr id="1399" name="Shape 376"/>
            <p:cNvSpPr/>
            <p:nvPr/>
          </p:nvSpPr>
          <p:spPr>
            <a:xfrm>
              <a:off x="2915812" y="1384300"/>
              <a:ext cx="6985000" cy="6985000"/>
            </a:xfrm>
            <a:prstGeom prst="rect">
              <a:avLst/>
            </a:prstGeom>
            <a:solidFill>
              <a:srgbClr val="0076A8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00" name="Shape 377"/>
            <p:cNvSpPr/>
            <p:nvPr/>
          </p:nvSpPr>
          <p:spPr>
            <a:xfrm>
              <a:off x="6902345" y="3081350"/>
              <a:ext cx="1056439" cy="633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2012</a:t>
              </a:r>
            </a:p>
          </p:txBody>
        </p:sp>
        <p:pic>
          <p:nvPicPr>
            <p:cNvPr id="1401" name="image1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92178" y="2698774"/>
              <a:ext cx="1398386" cy="1398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02" name="Shape 379"/>
            <p:cNvSpPr/>
            <p:nvPr/>
          </p:nvSpPr>
          <p:spPr>
            <a:xfrm>
              <a:off x="4417095" y="4886688"/>
              <a:ext cx="4170613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0" tIns="0" rIns="0" bIns="0"/>
            <a:lstStyle/>
            <a:p>
              <a:pPr lvl="0" algn="l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pic>
          <p:nvPicPr>
            <p:cNvPr id="14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49005" y="70386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56755" y="70386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70809" y="71866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04819" y="75753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49005" y="75753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69576" y="75887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06953" y="71700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63710" y="696808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27525" y="718347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97140" y="76008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37153" y="90631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26580" y="696808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96198" y="738547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95255" y="73947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15822" y="74081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85439" y="782551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57657" y="78497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18739" y="65185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07424" y="75270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73996" y="689422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94565" y="69076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64182" y="73250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27996" y="75404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97613" y="795779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27052" y="73250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96669" y="774240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88265" y="66663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20751" y="70837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25281" y="79653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57777" y="637555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27395" y="67929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59252" y="69544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79823" y="696780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49441" y="73851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42788" y="69544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63357" y="696780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32974" y="73851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04418" y="65303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69862" y="69703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90432" y="69837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60049" y="74011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21092" y="65516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43140" y="71438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78709" y="67756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48326" y="719300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72409" y="653431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19097" y="71225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26849" y="71225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40901" y="72705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4911" y="76592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19097" y="76592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39667" y="76726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77046" y="72539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97615" y="72673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67234" y="76847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6104" y="703858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96672" y="705198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66292" y="746937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65345" y="747862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85916" y="749202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55533" y="79094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27749" y="793366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98538" y="660659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87224" y="761504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53793" y="69822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74364" y="699566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43981" y="74130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07793" y="762844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7410" y="804583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68064" y="675436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0550" y="71717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05078" y="80534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21074" y="637299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07191" y="688099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39053" y="70424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59620" y="70558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29237" y="74732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22584" y="70424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43156" y="70558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12772" y="74732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30313" y="61556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9659" y="70583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70229" y="707179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39845" y="74891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43389" y="63729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22937" y="72319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52206" y="66223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0" name="image19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02182" y="5210324"/>
              <a:ext cx="1796940" cy="18221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05816" y="7039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13569" y="7039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27620" y="85196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61632" y="124062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05816" y="124062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26387" y="125403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63767" y="8353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20522" y="6333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84335" y="84875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53951" y="126613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62823" y="6199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83391" y="6333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53009" y="10507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52064" y="105999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72636" y="107340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42253" y="14907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14469" y="151503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75553" y="1838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64235" y="119227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30807" y="55949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451378" y="57289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20994" y="9902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84807" y="120567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54422" y="16230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83862" y="9902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53480" y="14076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45076" y="331594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77563" y="7489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82092" y="16306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4588" y="4083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84205" y="4582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16066" y="61968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36634" y="6330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06252" y="1050469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99599" y="61968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20170" y="6330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89785" y="105046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61230" y="1955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26673" y="63562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47243" y="6490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860" y="10664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77906" y="21691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99952" y="809169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35520" y="44088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05139" y="85827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29220" y="19958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75908" y="7878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83660" y="7878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97714" y="93587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31725" y="132453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75908" y="132453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96479" y="133793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33857" y="91925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90613" y="71726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54427" y="9326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24044" y="135004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32913" y="70386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53485" y="71726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23101" y="11346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22158" y="11439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42730" y="115730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12344" y="157469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84564" y="159893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55349" y="27186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44034" y="128032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606" y="64753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31175" y="66094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00791" y="10783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64606" y="12937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34222" y="17111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24875" y="41963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57363" y="8370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61891" y="171869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77887" y="3826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64005" y="54626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95863" y="7077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16433" y="7211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86051" y="11385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79398" y="7077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99969" y="7211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69585" y="11385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87126" y="-17906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06472" y="723664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27042" y="7370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96660" y="115445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00200" y="3826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79751" y="8972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09020" y="287632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72142" y="819359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79894" y="819359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93948" y="83416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27955" y="873031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72142" y="873031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92713" y="87437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30091" y="83250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86847" y="812304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50661" y="83384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20278" y="875582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29147" y="810964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49719" y="812304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19335" y="854043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18393" y="854968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38961" y="856308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08578" y="898047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80794" y="90047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41878" y="76735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30563" y="86819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97132" y="80491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17701" y="80625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87318" y="84799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51133" y="869536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20750" y="911275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50191" y="84799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19805" y="88973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11403" y="78212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43888" y="82386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48418" y="912034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80916" y="75305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50532" y="79479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82390" y="81093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02962" y="812276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72579" y="85401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65924" y="81093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56111" y="854015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92999" y="81253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13568" y="81387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83188" y="85560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44231" y="77066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66277" y="82988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01846" y="793057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471463" y="834796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95548" y="768927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42235" y="827749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49986" y="827749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64039" y="84255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98049" y="881422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42235" y="881422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62807" y="882762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00185" y="840894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56941" y="82069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20752" y="842234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90369" y="883973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99241" y="81935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19810" y="82069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89428" y="862433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88483" y="86335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09054" y="864699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78670" y="90643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50887" y="90886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21676" y="77615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10359" y="87700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76930" y="81372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97502" y="81506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67118" y="856801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30930" y="87834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00546" y="92007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91200" y="79093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23687" y="832671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28216" y="92083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44212" y="75279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30329" y="80359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62190" y="819741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82758" y="821081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52376" y="86281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45722" y="819741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66292" y="821081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35910" y="86281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53451" y="73106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72797" y="82133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93367" y="82267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62983" y="864414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66525" y="75279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46076" y="83868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75345" y="77773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3752" y="83849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71503" y="838499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85557" y="853305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565" y="892172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3752" y="892172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84323" y="89351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21700" y="85164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78457" y="831444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42271" y="85298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11887" y="894723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20756" y="830104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41328" y="831444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10944" y="873183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0002" y="874108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30573" y="875448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0187" y="917187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72407" y="919612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33487" y="78649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22172" y="887336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88744" y="824058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09312" y="82539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78928" y="86713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42742" y="88867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12360" y="93041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1799" y="86713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11417" y="90887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03012" y="801268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5501" y="84300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40028" y="93117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72525" y="77219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42141" y="813931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74000" y="83007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94571" y="831417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64188" y="87315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57536" y="83007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78104" y="83141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47720" y="87315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19164" y="78766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84609" y="83167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05179" y="833011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74797" y="874750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35839" y="78980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57888" y="849026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93455" y="81219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63072" y="853936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87157" y="78806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3845" y="8468897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58404" y="8468897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5647" y="86169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10343" y="90056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3845" y="9005624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4416" y="901902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1794" y="860034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8550" y="83983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2365" y="861374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1982" y="9031134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9150" y="83849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1418" y="83983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8962" y="881574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99338" y="88383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2496" y="92800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63066" y="626738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83636" y="62807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48323" y="63275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68893" y="634097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9586" y="544077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52663" y="56581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61479" y="590747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23210" y="693427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16110" y="67156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79923" y="693105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71141" y="62661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59824" y="72745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26395" y="66417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46967" y="665519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584" y="70725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80395" y="72879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50012" y="77053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79451" y="70725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9068" y="74899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40664" y="64138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73153" y="68312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77681" y="77129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10176" y="61231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79794" y="65405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11653" y="67019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32224" y="67153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01839" y="71327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95187" y="67019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15759" y="67153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85376" y="71327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56820" y="62778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22262" y="67179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42831" y="67313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12448" y="714871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73494" y="62992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95540" y="68914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31108" y="65231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00726" y="694058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24809" y="628189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86692" y="54562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79593" y="52376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43407" y="545302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34625" y="4788093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23306" y="57965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89878" y="516376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10447" y="517716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80064" y="55945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43878" y="580994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13495" y="622733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42934" y="55945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12551" y="601194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04147" y="49358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36636" y="53532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41163" y="62349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473659" y="464510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43277" y="506249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75136" y="52239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95705" y="52373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65323" y="565474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458670" y="52239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79239" y="52373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48856" y="56547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20300" y="47998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85744" y="523989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06314" y="525329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75931" y="56706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36977" y="482119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59023" y="54134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4591" y="50451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64209" y="54625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88292" y="48038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97006" y="558953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63576" y="49567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84147" y="49701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53765" y="538753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17575" y="560293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87193" y="60203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16633" y="538753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86249" y="58049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10334" y="514623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48834" y="501693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69403" y="503033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39020" y="54477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32721" y="52064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68289" y="48381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37906" y="525553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61989" y="459684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07795" y="456247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21159" y="44530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90681" y="460081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60194" y="43100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06834" y="446480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23512" y="448614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74826" y="44688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84639" y="29750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60464" y="33640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30082" y="378147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93895" y="399686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54164" y="312277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91181" y="44218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23677" y="28320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93294" y="32494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45723" y="34242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08688" y="341086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29256" y="34242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98875" y="38416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70317" y="29867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435762" y="34268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56332" y="344020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25949" y="38575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86992" y="30081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09041" y="36003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47023" y="37764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13593" y="314366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34162" y="31570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03779" y="357445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67593" y="378984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37210" y="420723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66649" y="357445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36266" y="399184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60352" y="33331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98851" y="320384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19422" y="32172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89038" y="363464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82740" y="339334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18306" y="302505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87924" y="344244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12007" y="278375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04991" y="298173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18355" y="28722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87882" y="302007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57393" y="27293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04033" y="288405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20709" y="290540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72024" y="28880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81838" y="139426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57663" y="17833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27280" y="220072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91094" y="24161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51365" y="15420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88380" y="284110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20876" y="125127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90490" y="166866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42921" y="184352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05885" y="18301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426455" y="184352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96072" y="226091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467516" y="14060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32961" y="18460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53529" y="18594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23145" y="22768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84192" y="142736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06238" y="201961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55537" y="118725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44222" y="21957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10791" y="156292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31360" y="15763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00978" y="19937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64792" y="220910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34409" y="262649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63850" y="19937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33464" y="24110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25061" y="13350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57547" y="17524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62077" y="26340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94575" y="10442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64191" y="14616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96050" y="16231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16621" y="16365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86237" y="20538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79584" y="16231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06658" y="163905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96847" y="206983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79936" y="18125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15505" y="14443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85122" y="186170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09207" y="12030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85442" y="-13336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32305" y="9484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40057" y="9484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54108" y="24290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88118" y="63156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32305" y="63156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2876" y="6449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90255" y="22629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47010" y="2429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10823" y="2396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80439" y="65707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89311" y="1089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09879" y="2429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79497" y="4416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99124" y="46433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40957" y="9059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26401" y="320273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73266" y="343094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81017" y="343094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95068" y="357901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29078" y="39676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73266" y="39676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93836" y="398106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31215" y="356239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87970" y="336039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51783" y="357579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21400" y="39931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30271" y="334699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50839" y="336039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20456" y="37777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40084" y="38004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81917" y="424207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4091" y="687090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78267" y="72599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4565" y="701868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7549" y="831774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948" y="672791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45438" y="714530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956" y="730676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0526" y="7320171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0143" y="773755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1586" y="68826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968" y="732270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7599" y="73361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7217" y="775349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8262" y="690400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02723" y="53618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1405" y="154463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976" y="91185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8545" y="9252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8164" y="134264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1976" y="1558039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1592" y="19754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8968" y="134264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19351" y="17600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2245" y="6839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4733" y="110134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09260" y="198301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41758" y="39319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1374" y="8105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3233" y="97204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3804" y="985441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3420" y="140282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26768" y="97204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47338" y="98544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16955" y="140282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88400" y="54794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3841" y="98798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4413" y="1001381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44029" y="141877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05075" y="5692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7121" y="116152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7311" y="79324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67694" y="121063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7538" y="63816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0689" y="85459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1114" y="869401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0689" y="908267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9882" y="909607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7261" y="8677399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4016" y="847540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7831" y="869080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7448" y="910818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23114" y="847540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53494" y="889279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92037" y="93570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69047" y="802586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33" y="903432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24301" y="84015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44871" y="84149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14488" y="88323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8304" y="90477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47917" y="946511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7357" y="88323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6976" y="92497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38572" y="81736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71057" y="85910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75588" y="947270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08082" y="78828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7699" y="830026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9560" y="84617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30129" y="84751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99748" y="889251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93096" y="84617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13664" y="847512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83280" y="889251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54725" y="80376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20169" y="847767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40738" y="849106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10355" y="8908457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71399" y="805896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93447" y="865121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9017" y="828293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8634" y="8700324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22715" y="804163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378" y="728663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3282" y="706802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7093" y="728341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98311" y="661848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6994" y="762694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3566" y="699415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4133" y="700755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43751" y="7424946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07564" y="76403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77182" y="805773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6621" y="742494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6239" y="784233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67833" y="676625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0322" y="718364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04849" y="80653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37347" y="64754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06964" y="689288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8823" y="705434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9392" y="706774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9009" y="74851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22357" y="705434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42925" y="706774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12545" y="74851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83987" y="663024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49430" y="70702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70001" y="70836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39618" y="75010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00664" y="66515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22710" y="724383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8277" y="68755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7896" y="729294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1979" y="66342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1792" y="514045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49523" y="6148908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2951" y="551612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7615" y="55295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233" y="594691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1048" y="616230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9335" y="657969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1316" y="52882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36197" y="5705614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8332" y="658728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0829" y="499746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0447" y="54148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97696" y="557631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876" y="558971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07508" y="600710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5840" y="557631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06409" y="558971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6028" y="600710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47469" y="515221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2914" y="55922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3484" y="56056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3102" y="602304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4145" y="51735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6193" y="576580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84539" y="515622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35493" y="493343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24175" y="594189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90745" y="53091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11315" y="532250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80931" y="57398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44745" y="59552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14361" y="637267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43801" y="57398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13418" y="615728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05015" y="508120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37503" y="54985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42030" y="638027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74528" y="47904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44143" y="520783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76004" y="536929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96574" y="53826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66191" y="58000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59537" y="536929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86612" y="53852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76800" y="58160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59892" y="555878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95459" y="5190501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65075" y="56078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89159" y="494920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4962" y="491483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48326" y="480540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17852" y="495317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87364" y="466241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34003" y="481716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50679" y="483850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01996" y="48211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1809" y="332736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7633" y="371643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7250" y="41338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1065" y="434922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1335" y="347514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8351" y="477420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0847" y="318437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0461" y="36017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2894" y="377662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5857" y="376322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6426" y="377662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6042" y="41940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7486" y="333912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2932" y="377916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83500" y="379257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3117" y="420996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4162" y="33604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6209" y="395271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85507" y="31203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74191" y="41288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40764" y="349602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61331" y="35094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30948" y="39268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94763" y="41422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64380" y="4559594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93820" y="39268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63437" y="43441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55033" y="32681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87521" y="36855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92047" y="456718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24544" y="29773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94162" y="339474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26020" y="35562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46591" y="356961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16207" y="398700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09555" y="35562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36628" y="35721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09906" y="374570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45477" y="337741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15093" y="379480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39178" y="31361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67840" y="333409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45525" y="32246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15048" y="337243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84564" y="308167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31203" y="323641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47877" y="325775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9195" y="324042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008" y="1746630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15168" y="213570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45551" y="255308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81739" y="276848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8532" y="189440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5546" y="319346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8044" y="160363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7659" y="20210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29910" y="219588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3053" y="21824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3625" y="219588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3241" y="261327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4685" y="175838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0127" y="21984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0697" y="221182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0315" y="262921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1360" y="17797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66594" y="237197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82705" y="15396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1392" y="254806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37960" y="19152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58531" y="19286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28148" y="234607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91961" y="256146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1576" y="29788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1017" y="23460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0636" y="27634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52232" y="168737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84717" y="210477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89247" y="298644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21742" y="1396620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91360" y="18140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23220" y="197547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43787" y="198886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13408" y="240625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06754" y="197547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27322" y="198886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6940" y="24062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68383" y="155137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33828" y="199141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54397" y="20048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24014" y="24221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85058" y="15727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7106" y="21649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42675" y="179667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2292" y="221406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36376" y="155537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12612" y="21899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59476" y="44720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67225" y="44720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81277" y="59526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15289" y="983931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59476" y="98393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80043" y="9973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17422" y="578651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74181" y="37665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37992" y="59205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07609" y="100944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16480" y="36325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37048" y="37665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06668" y="79404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26292" y="81669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68127" y="125832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46429" y="3555095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99567" y="378330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2238" y="393136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99567" y="432003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8997" y="433343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41619" y="39147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141" y="3712757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8951" y="39281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569" y="4345542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43221" y="-3273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87407" y="-32734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07979" y="-313947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735544" y="-3018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34602" y="-51723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33658" y="-5079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54227" y="-49458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23843" y="-771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96060" y="-5294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45829" y="-37570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02584" y="-5776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66400" y="-36229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36015" y="550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65456" y="-57769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5072" y="-1603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63684" y="6267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87845" y="-51750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71376" y="-51750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98451" y="-50156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86729" y="-70970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79303" y="-63210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13314" y="-24344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57502" y="-24344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78072" y="-2300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15450" y="-6487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36018" y="-63532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05636" y="-21793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04695" y="-43333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03749" y="-424075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24319" y="-41067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93935" y="671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66153" y="3095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25628" y="-28765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82383" y="-4896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46195" y="-27425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15812" y="14313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43483" y="1507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67641" y="-42946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51175" y="-42946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78249" y="-41352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61342" y="-670761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10546" y="29088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18297" y="29088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32351" y="4389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66360" y="82761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810546" y="82761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31117" y="84101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8494" y="42233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25251" y="22033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89066" y="43573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58681" y="85312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67552" y="20693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88121" y="22033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57739" y="63773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6795" y="64698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77366" y="6603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46981" y="107776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19198" y="110201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80280" y="-22919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68965" y="7792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35537" y="14647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56106" y="15987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25723" y="5772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89537" y="7926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59154" y="12100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88593" y="5772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58210" y="99465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49806" y="-8142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82295" y="33596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86821" y="121764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88936" y="4520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20793" y="20666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41364" y="22006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10982" y="63745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31402" y="22260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04681" y="39615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40250" y="2787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09866" y="44525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33951" y="-21343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80640" y="37479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88390" y="37479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02441" y="52285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36453" y="91151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80640" y="91151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01209" y="92491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38588" y="50623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95343" y="30424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59156" y="519639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28775" y="93702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37644" y="29084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58212" y="30424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27833" y="72162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26887" y="73088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47457" y="74428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17074" y="116167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89290" y="118591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60080" y="-141155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48766" y="86730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15333" y="23452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35905" y="247922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05521" y="66531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69333" y="88070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38951" y="129809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29603" y="662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62090" y="42401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66619" y="130568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82614" y="-37475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68732" y="1332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00593" y="29470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21162" y="308109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90779" y="72549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84125" y="29470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04697" y="3081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314" y="72549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91854" y="-59208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11200" y="3106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31769" y="32404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01386" y="74143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04930" y="-37475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84479" y="48419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13748" y="-12538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23961" y="63035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22725" y="103241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60104" y="613738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16859" y="41174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80675" y="62713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50292" y="1044524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71890" y="-3779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60575" y="97066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27145" y="33788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47714" y="35128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17332" y="768666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81145" y="98406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50763" y="140145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80202" y="76866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49820" y="1186058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41416" y="109978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73901" y="52736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78431" y="1409041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10928" y="-18078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544" y="23660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12404" y="398067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32974" y="41146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02592" y="828853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95939" y="398067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16506" y="41146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86124" y="82885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57567" y="-2603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23012" y="41400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43581" y="42740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13199" y="844796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74244" y="-469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96290" y="587554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1859" y="21927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01476" y="63666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25560" y="-2202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98228" y="-62812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18799" y="-61472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88415" y="-19733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87472" y="-412730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16083" y="-18974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07449" y="123163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76976" y="27093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13991" y="1570000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46488" y="-198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16103" y="397564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31497" y="5590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52066" y="57242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21684" y="989813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93127" y="13492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58572" y="574965"/>
              <a:ext cx="1016002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79141" y="58836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48758" y="100575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09803" y="15626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50948" y="-41757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78022" y="-401630"/>
              <a:ext cx="1016001" cy="101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19597" y="16335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74851" y="200923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95419" y="202263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65035" y="24400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89120" y="178133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21607" y="2198726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42132" y="13999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0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28248" y="1907961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0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60106" y="2069422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1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80678" y="208281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2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0295" y="25002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3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51368" y="1182628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4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64443" y="139995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5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43996" y="2258909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6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73264" y="1649327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7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93586" y="5821774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8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06662" y="6039106"/>
              <a:ext cx="1016001" cy="1016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19" name="image1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15479" y="6288475"/>
              <a:ext cx="1016002" cy="10160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21" name="Shape 274"/>
          <p:cNvSpPr/>
          <p:nvPr/>
        </p:nvSpPr>
        <p:spPr>
          <a:xfrm>
            <a:off x="0" y="4728000"/>
            <a:ext cx="9144000" cy="369332"/>
          </a:xfrm>
          <a:prstGeom prst="rect">
            <a:avLst/>
          </a:prstGeom>
          <a:solidFill>
            <a:srgbClr val="2D2926">
              <a:alpha val="7517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</a:rPr>
              <a:t>10,000+</a:t>
            </a:r>
            <a:r>
              <a:rPr sz="2400" dirty="0" smtClean="0">
                <a:solidFill>
                  <a:schemeClr val="bg1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Employees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image20.jpg" descr="map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91657"/>
            <a:ext cx="9144000" cy="3408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02" name="Shape 1402"/>
          <p:cNvSpPr>
            <a:spLocks noGrp="1"/>
          </p:cNvSpPr>
          <p:nvPr>
            <p:ph type="title"/>
          </p:nvPr>
        </p:nvSpPr>
        <p:spPr>
          <a:xfrm>
            <a:off x="457212" y="634615"/>
            <a:ext cx="8229601" cy="8572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91823">
              <a:defRPr sz="1800">
                <a:solidFill>
                  <a:srgbClr val="000000"/>
                </a:solidFill>
              </a:defRPr>
            </a:pPr>
            <a:r>
              <a:rPr sz="3100" dirty="0">
                <a:solidFill>
                  <a:srgbClr val="6FA847"/>
                </a:solidFill>
              </a:rPr>
              <a:t>Groupon is </a:t>
            </a:r>
            <a:r>
              <a:rPr sz="3100" dirty="0" smtClean="0">
                <a:solidFill>
                  <a:srgbClr val="6FA847"/>
                </a:solidFill>
              </a:rPr>
              <a:t>the</a:t>
            </a:r>
            <a:r>
              <a:rPr sz="3100" dirty="0">
                <a:solidFill>
                  <a:srgbClr val="6FA847"/>
                </a:solidFill>
              </a:rPr>
              <a:t/>
            </a:r>
            <a:br>
              <a:rPr sz="3100" dirty="0">
                <a:solidFill>
                  <a:srgbClr val="6FA847"/>
                </a:solidFill>
              </a:rPr>
            </a:br>
            <a:r>
              <a:rPr sz="3100" dirty="0">
                <a:solidFill>
                  <a:srgbClr val="6FA847"/>
                </a:solidFill>
              </a:rPr>
              <a:t>leader in local commerce,</a:t>
            </a:r>
          </a:p>
        </p:txBody>
      </p:sp>
      <p:sp>
        <p:nvSpPr>
          <p:cNvPr id="1403" name="Shape 1403"/>
          <p:cNvSpPr/>
          <p:nvPr/>
        </p:nvSpPr>
        <p:spPr>
          <a:xfrm>
            <a:off x="461852" y="1656510"/>
            <a:ext cx="6940588" cy="687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813" tIns="40813" rIns="40813" bIns="40813">
            <a:spAutoFit/>
          </a:bodyPr>
          <a:lstStyle/>
          <a:p>
            <a:pPr algn="l" defTabSz="408128">
              <a:lnSpc>
                <a:spcPct val="110000"/>
              </a:lnSpc>
              <a:defRPr sz="1800"/>
            </a:pPr>
            <a:r>
              <a: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it easy for people around the world to search </a:t>
            </a:r>
            <a:br>
              <a: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80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 discover great businesses at unbeatable prices.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04" name="Shape 1404"/>
          <p:cNvSpPr/>
          <p:nvPr/>
        </p:nvSpPr>
        <p:spPr>
          <a:xfrm>
            <a:off x="926593" y="4962679"/>
            <a:ext cx="1416122" cy="19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0813" tIns="40813" rIns="40813" bIns="40813">
            <a:spAutoFit/>
          </a:bodyPr>
          <a:lstStyle>
            <a:lvl1pPr algn="r" defTabSz="650196">
              <a:defRPr sz="1100">
                <a:solidFill>
                  <a:srgbClr val="5F636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"/>
              <a:t>Source: Internal data,, June 2014</a:t>
            </a:r>
          </a:p>
        </p:txBody>
      </p:sp>
      <p:sp>
        <p:nvSpPr>
          <p:cNvPr id="1405" name="Shape 1405"/>
          <p:cNvSpPr/>
          <p:nvPr/>
        </p:nvSpPr>
        <p:spPr>
          <a:xfrm>
            <a:off x="4007486" y="2995818"/>
            <a:ext cx="1129028" cy="282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0813" tIns="40813" rIns="40813" bIns="40813">
            <a:spAutoFit/>
          </a:bodyPr>
          <a:lstStyle>
            <a:lvl1pPr defTabSz="650196">
              <a:defRPr sz="2000">
                <a:solidFill>
                  <a:srgbClr val="5F6369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/>
              <a:t>WORLDWIDE</a:t>
            </a:r>
          </a:p>
        </p:txBody>
      </p:sp>
      <p:sp>
        <p:nvSpPr>
          <p:cNvPr id="1406" name="Shape 1406"/>
          <p:cNvSpPr/>
          <p:nvPr/>
        </p:nvSpPr>
        <p:spPr>
          <a:xfrm>
            <a:off x="0" y="3321704"/>
            <a:ext cx="9235440" cy="467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813" tIns="40813" rIns="40813" bIns="40813">
            <a:spAutoFit/>
          </a:bodyPr>
          <a:lstStyle/>
          <a:p>
            <a:pPr defTabSz="408128">
              <a:defRPr sz="1800"/>
            </a:pPr>
            <a:r>
              <a:rPr sz="2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r>
              <a:rPr lang="en-US" sz="2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</a:t>
            </a:r>
            <a:r>
              <a:rPr sz="2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0M</a:t>
            </a:r>
            <a:r>
              <a:rPr sz="24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+ </a:t>
            </a:r>
            <a:r>
              <a:rPr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subscribers</a:t>
            </a:r>
            <a:r>
              <a:rPr lang="en-US"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  </a:t>
            </a:r>
            <a:r>
              <a:rPr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16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en-US" sz="16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nearly </a:t>
            </a:r>
            <a:r>
              <a:rPr sz="2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53M </a:t>
            </a:r>
            <a:r>
              <a:rPr sz="14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active customers   </a:t>
            </a:r>
            <a:r>
              <a:rPr lang="en-US"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  </a:t>
            </a:r>
            <a:r>
              <a:rPr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24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500+</a:t>
            </a:r>
            <a:r>
              <a:rPr sz="25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markets</a:t>
            </a:r>
            <a:endParaRPr sz="1400" dirty="0">
              <a:solidFill>
                <a:srgbClr val="5F636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07" name="Shape 1407"/>
          <p:cNvSpPr/>
          <p:nvPr/>
        </p:nvSpPr>
        <p:spPr>
          <a:xfrm>
            <a:off x="0" y="3247640"/>
            <a:ext cx="9235440" cy="13087"/>
          </a:xfrm>
          <a:prstGeom prst="line">
            <a:avLst/>
          </a:prstGeom>
          <a:ln w="3175">
            <a:solidFill>
              <a:srgbClr val="808080"/>
            </a:solidFill>
            <a:prstDash val="sysDot"/>
          </a:ln>
        </p:spPr>
        <p:txBody>
          <a:bodyPr lIns="0" tIns="0" rIns="0" bIns="0"/>
          <a:lstStyle/>
          <a:p>
            <a:pPr algn="l" defTabSz="286984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08" name="Shape 1408"/>
          <p:cNvSpPr/>
          <p:nvPr/>
        </p:nvSpPr>
        <p:spPr>
          <a:xfrm>
            <a:off x="0" y="3810011"/>
            <a:ext cx="9235440" cy="13087"/>
          </a:xfrm>
          <a:prstGeom prst="line">
            <a:avLst/>
          </a:prstGeom>
          <a:ln w="3175">
            <a:solidFill>
              <a:srgbClr val="808080"/>
            </a:solidFill>
            <a:prstDash val="sysDot"/>
          </a:ln>
        </p:spPr>
        <p:txBody>
          <a:bodyPr lIns="0" tIns="0" rIns="0" bIns="0"/>
          <a:lstStyle/>
          <a:p>
            <a:pPr algn="l" defTabSz="286984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10" name="Shape 1410"/>
          <p:cNvSpPr/>
          <p:nvPr/>
        </p:nvSpPr>
        <p:spPr>
          <a:xfrm>
            <a:off x="0" y="3923286"/>
            <a:ext cx="9235440" cy="513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813" tIns="40813" rIns="40813" bIns="40813">
            <a:spAutoFit/>
          </a:bodyPr>
          <a:lstStyle/>
          <a:p>
            <a:pPr defTabSz="408128">
              <a:defRPr sz="1800"/>
            </a:pPr>
            <a:r>
              <a:rPr sz="2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2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</a:t>
            </a:r>
            <a:r>
              <a:rPr sz="2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</a:t>
            </a:r>
            <a:r>
              <a:rPr sz="24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+ </a:t>
            </a:r>
            <a:r>
              <a:rPr sz="14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annual </a:t>
            </a:r>
            <a:r>
              <a:rPr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billings</a:t>
            </a:r>
            <a:r>
              <a:rPr lang="en-US"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     </a:t>
            </a:r>
            <a:r>
              <a:rPr sz="14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16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en-US" sz="2800" dirty="0">
                <a:solidFill>
                  <a:srgbClr val="6FA8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600M+</a:t>
            </a:r>
            <a:r>
              <a:rPr lang="en-US" sz="1800" baseline="30000" dirty="0">
                <a:solidFill>
                  <a:srgbClr val="6FA8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en-US" sz="16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deals </a:t>
            </a:r>
            <a:r>
              <a:rPr lang="en-US" sz="16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sold            </a:t>
            </a:r>
            <a:r>
              <a:rPr sz="1600" dirty="0" smtClean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nearly </a:t>
            </a:r>
            <a:r>
              <a:rPr sz="24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12,000 </a:t>
            </a:r>
            <a:r>
              <a:rPr sz="1400" dirty="0">
                <a:solidFill>
                  <a:srgbClr val="5F636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global employees</a:t>
            </a:r>
          </a:p>
        </p:txBody>
      </p:sp>
      <p:sp>
        <p:nvSpPr>
          <p:cNvPr id="1411" name="Shape 1411"/>
          <p:cNvSpPr/>
          <p:nvPr/>
        </p:nvSpPr>
        <p:spPr>
          <a:xfrm>
            <a:off x="0" y="4411591"/>
            <a:ext cx="9235440" cy="13087"/>
          </a:xfrm>
          <a:prstGeom prst="line">
            <a:avLst/>
          </a:prstGeom>
          <a:ln w="3175">
            <a:solidFill>
              <a:srgbClr val="808080"/>
            </a:solidFill>
            <a:prstDash val="sysDot"/>
          </a:ln>
        </p:spPr>
        <p:txBody>
          <a:bodyPr lIns="0" tIns="0" rIns="0" bIns="0"/>
          <a:lstStyle/>
          <a:p>
            <a:pPr algn="l" defTabSz="286984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Shape 1415"/>
          <p:cNvSpPr>
            <a:spLocks noGrp="1"/>
          </p:cNvSpPr>
          <p:nvPr>
            <p:ph type="title"/>
          </p:nvPr>
        </p:nvSpPr>
        <p:spPr>
          <a:xfrm>
            <a:off x="2" y="1315639"/>
            <a:ext cx="9021096" cy="180723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dirty="0" smtClean="0">
                <a:solidFill>
                  <a:srgbClr val="64A70B"/>
                </a:solidFill>
              </a:rPr>
              <a:t>Building </a:t>
            </a:r>
            <a:r>
              <a:rPr sz="4600" dirty="0">
                <a:solidFill>
                  <a:srgbClr val="64A70B"/>
                </a:solidFill>
              </a:rPr>
              <a:t>Groupon’s</a:t>
            </a:r>
            <a:br>
              <a:rPr sz="4600" dirty="0">
                <a:solidFill>
                  <a:srgbClr val="64A70B"/>
                </a:solidFill>
              </a:rPr>
            </a:br>
            <a:r>
              <a:rPr sz="4600" dirty="0">
                <a:solidFill>
                  <a:srgbClr val="64A70B"/>
                </a:solidFill>
              </a:rPr>
              <a:t> Global Engineering Culture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901" y="2040835"/>
            <a:ext cx="762028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behavior of humans within an organization and the meaning that people attach to those behaviors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Includes organization's </a:t>
            </a:r>
            <a:r>
              <a:rPr lang="en-US" dirty="0"/>
              <a:t>vision, values, norms, systems, symbols, language, assumptions, beliefs, and habits. </a:t>
            </a:r>
          </a:p>
        </p:txBody>
      </p:sp>
      <p:sp>
        <p:nvSpPr>
          <p:cNvPr id="4" name="Shape 1415"/>
          <p:cNvSpPr>
            <a:spLocks noGrp="1"/>
          </p:cNvSpPr>
          <p:nvPr>
            <p:ph type="title"/>
          </p:nvPr>
        </p:nvSpPr>
        <p:spPr>
          <a:xfrm>
            <a:off x="2" y="682838"/>
            <a:ext cx="9021096" cy="12656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600" dirty="0" smtClean="0">
                <a:solidFill>
                  <a:srgbClr val="64A70B"/>
                </a:solidFill>
              </a:rPr>
              <a:t>Org culture</a:t>
            </a:r>
            <a:endParaRPr sz="4600" dirty="0">
              <a:solidFill>
                <a:srgbClr val="64A7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29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352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377</Words>
  <Application>Microsoft Macintosh PowerPoint</Application>
  <PresentationFormat>On-screen Show (16:9)</PresentationFormat>
  <Paragraphs>103</Paragraphs>
  <Slides>31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Default</vt:lpstr>
      <vt:lpstr>1_Office Theme</vt:lpstr>
      <vt:lpstr>2_Office Theme</vt:lpstr>
      <vt:lpstr>2_Default</vt:lpstr>
      <vt:lpstr>3_Default</vt:lpstr>
      <vt:lpstr>Slide 1</vt:lpstr>
      <vt:lpstr>Groupon Growth</vt:lpstr>
      <vt:lpstr>Slide 3</vt:lpstr>
      <vt:lpstr>Slide 4</vt:lpstr>
      <vt:lpstr>Slide 5</vt:lpstr>
      <vt:lpstr>Slide 6</vt:lpstr>
      <vt:lpstr>Groupon is the leader in local commerce,</vt:lpstr>
      <vt:lpstr>Building Groupon’s  Global Engineering Culture</vt:lpstr>
      <vt:lpstr>Org culture</vt:lpstr>
      <vt:lpstr>Slide 10</vt:lpstr>
      <vt:lpstr>Slide 11</vt:lpstr>
      <vt:lpstr>Slide 12</vt:lpstr>
      <vt:lpstr>Team Ethos</vt:lpstr>
      <vt:lpstr>Slide 14</vt:lpstr>
      <vt:lpstr>Slide 15</vt:lpstr>
      <vt:lpstr>Slide 16</vt:lpstr>
      <vt:lpstr>Slide 17</vt:lpstr>
      <vt:lpstr>Slide 18</vt:lpstr>
      <vt:lpstr>By The Numbers</vt:lpstr>
      <vt:lpstr>Mentor/Mentee Retro Feedback </vt:lpstr>
      <vt:lpstr>Slide 21</vt:lpstr>
      <vt:lpstr>Innovation &amp; Execution</vt:lpstr>
      <vt:lpstr>Slide 23</vt:lpstr>
      <vt:lpstr>Slide 24</vt:lpstr>
      <vt:lpstr>Slide 25</vt:lpstr>
      <vt:lpstr>Slide 26</vt:lpstr>
      <vt:lpstr>Slide 27</vt:lpstr>
      <vt:lpstr>Results have been  very positive!</vt:lpstr>
      <vt:lpstr>Groupon is no longer simply a “daily deals” merchant but a technology company.                                                                  - GigaOm</vt:lpstr>
      <vt:lpstr>Slide 30</vt:lpstr>
      <vt:lpstr>Sri@groupon.com engineering.groupon.com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Anca</dc:creator>
  <cp:lastModifiedBy>Anca</cp:lastModifiedBy>
  <cp:revision>86</cp:revision>
  <dcterms:modified xsi:type="dcterms:W3CDTF">2014-11-06T18:31:29Z</dcterms:modified>
</cp:coreProperties>
</file>